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Microsoft Office" initials="Office" lastIdx="1" clrIdx="0">
    <p:extLst/>
  </p:cmAuthor>
  <p:cmAuthor id="2" name="Usuario de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5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5:34:01.40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17-04-06T15:34:02.131" idx="1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8477" y="4837807"/>
            <a:ext cx="3298723" cy="167397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- Sergio García Urdiales</a:t>
            </a:r>
          </a:p>
          <a:p>
            <a:r>
              <a:rPr lang="es-ES_tradnl" dirty="0" smtClean="0"/>
              <a:t>- Mario Martínez Alfonso</a:t>
            </a:r>
          </a:p>
          <a:p>
            <a:r>
              <a:rPr lang="es-ES_tradnl" dirty="0" smtClean="0"/>
              <a:t>- Laila Pascual Clemente</a:t>
            </a:r>
          </a:p>
          <a:p>
            <a:r>
              <a:rPr lang="es-ES_tradnl" dirty="0" smtClean="0"/>
              <a:t>- Jesús Perales Hernández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41312" y="1295693"/>
            <a:ext cx="7347165" cy="1658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Crisantemo</a:t>
            </a:r>
            <a:endParaRPr lang="es-ES_tradnl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93712" y="5321616"/>
            <a:ext cx="6314777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Herramienta colaborativa de gestión de actividades (GTD)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318702" cy="1581356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¿Qué es y para qué es un GDT?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94985"/>
            <a:ext cx="10381783" cy="892098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Es un método de gestión de las actividades.</a:t>
            </a:r>
          </a:p>
          <a:p>
            <a:pPr marL="0" indent="0">
              <a:buNone/>
            </a:pPr>
            <a:endParaRPr lang="es-ES_tradnl" sz="2800" dirty="0"/>
          </a:p>
        </p:txBody>
      </p:sp>
      <p:sp>
        <p:nvSpPr>
          <p:cNvPr id="5" name="Esquina doblada 4"/>
          <p:cNvSpPr/>
          <p:nvPr/>
        </p:nvSpPr>
        <p:spPr>
          <a:xfrm>
            <a:off x="1271240" y="2587083"/>
            <a:ext cx="4795024" cy="2899317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2400" dirty="0"/>
          </a:p>
          <a:p>
            <a:r>
              <a:rPr lang="es-ES_tradnl" sz="2800" dirty="0"/>
              <a:t>Una persona necesita librar su mente de las tareas pendientes guardándolas en un lugar específico.</a:t>
            </a:r>
            <a:br>
              <a:rPr lang="es-ES_tradnl" sz="2800" dirty="0"/>
            </a:br>
            <a:endParaRPr lang="es-ES_tradnl" sz="2800" dirty="0"/>
          </a:p>
        </p:txBody>
      </p:sp>
      <p:sp>
        <p:nvSpPr>
          <p:cNvPr id="8" name="Llamada de nube 7"/>
          <p:cNvSpPr/>
          <p:nvPr/>
        </p:nvSpPr>
        <p:spPr>
          <a:xfrm>
            <a:off x="7006684" y="1405054"/>
            <a:ext cx="5185316" cy="3278459"/>
          </a:xfrm>
          <a:prstGeom prst="cloudCallo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tx1"/>
                </a:solidFill>
              </a:rPr>
              <a:t>Liberamos la mente de recordar lo que hay que hacer, concentrándose en </a:t>
            </a:r>
            <a:r>
              <a:rPr lang="es-ES_tradnl" sz="2400" dirty="0" smtClean="0">
                <a:solidFill>
                  <a:schemeClr val="tx1"/>
                </a:solidFill>
              </a:rPr>
              <a:t>la realización de las tareas.</a:t>
            </a:r>
            <a:endParaRPr lang="es-ES_tradn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ángulo 13"/>
          <p:cNvSpPr/>
          <p:nvPr/>
        </p:nvSpPr>
        <p:spPr>
          <a:xfrm>
            <a:off x="7685222" y="3680647"/>
            <a:ext cx="3317357" cy="21028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Entregas parciales y regulares.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099001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¿Qué es SCRUM?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628" y="1658679"/>
            <a:ext cx="10366742" cy="1212112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Proceso en el que se aplican de manera regular un conjunto de buenas prácticas para </a:t>
            </a:r>
            <a:r>
              <a:rPr lang="es-ES_tradnl" sz="2800" b="1" dirty="0" smtClean="0"/>
              <a:t>trabajar colaborativamente</a:t>
            </a:r>
            <a:r>
              <a:rPr lang="es-ES_tradnl" sz="2800" dirty="0" smtClean="0"/>
              <a:t>, en </a:t>
            </a:r>
            <a:r>
              <a:rPr lang="es-ES_tradnl" sz="2800" b="1" dirty="0" smtClean="0"/>
              <a:t>equipo</a:t>
            </a:r>
            <a:r>
              <a:rPr lang="es-ES_tradnl" sz="2800" dirty="0"/>
              <a:t>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2628" y="2870791"/>
            <a:ext cx="5041605" cy="26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sz="2800" dirty="0" smtClean="0"/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cliente</a:t>
            </a:r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equipo</a:t>
            </a:r>
          </a:p>
          <a:p>
            <a:endParaRPr lang="es-ES_tradnl" sz="2800" dirty="0"/>
          </a:p>
        </p:txBody>
      </p:sp>
      <p:sp>
        <p:nvSpPr>
          <p:cNvPr id="5" name="CuadroTexto 4"/>
          <p:cNvSpPr txBox="1"/>
          <p:nvPr/>
        </p:nvSpPr>
        <p:spPr>
          <a:xfrm rot="20556019">
            <a:off x="6224268" y="3079273"/>
            <a:ext cx="23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Priorización</a:t>
            </a:r>
            <a:endParaRPr lang="es-ES_tradnl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 rot="708139">
            <a:off x="7327981" y="2939509"/>
            <a:ext cx="2105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Resultados</a:t>
            </a:r>
          </a:p>
          <a:p>
            <a:endParaRPr lang="es-ES_tradnl" sz="2400" dirty="0">
              <a:solidFill>
                <a:schemeClr val="accent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05690" y="3529779"/>
            <a:ext cx="2248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>
                <a:solidFill>
                  <a:schemeClr val="accent1">
                    <a:lumMod val="75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Innovación</a:t>
            </a:r>
          </a:p>
          <a:p>
            <a:endParaRPr lang="es-ES_tradnl" dirty="0"/>
          </a:p>
        </p:txBody>
      </p:sp>
      <p:sp>
        <p:nvSpPr>
          <p:cNvPr id="11" name="Elipse 10"/>
          <p:cNvSpPr/>
          <p:nvPr/>
        </p:nvSpPr>
        <p:spPr>
          <a:xfrm>
            <a:off x="5911837" y="3913386"/>
            <a:ext cx="3546771" cy="46408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</a:rPr>
              <a:t>Competitividad</a:t>
            </a:r>
            <a:endParaRPr lang="es-ES_trad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 rot="1125431">
            <a:off x="8008313" y="3877845"/>
            <a:ext cx="3205969" cy="4313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/>
              <a:t>Requisitos cambiantes</a:t>
            </a:r>
          </a:p>
        </p:txBody>
      </p:sp>
      <p:sp>
        <p:nvSpPr>
          <p:cNvPr id="13" name="Placa 12"/>
          <p:cNvSpPr/>
          <p:nvPr/>
        </p:nvSpPr>
        <p:spPr>
          <a:xfrm>
            <a:off x="6189593" y="4516347"/>
            <a:ext cx="2447257" cy="777955"/>
          </a:xfrm>
          <a:prstGeom prst="plaqu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/>
                </a:solidFill>
              </a:rPr>
              <a:t>Productividad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21310603">
            <a:off x="8022608" y="4292435"/>
            <a:ext cx="251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rgbClr val="00B0F0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Flexibilidad</a:t>
            </a:r>
            <a:endParaRPr lang="es-ES_tradnl" dirty="0">
              <a:solidFill>
                <a:srgbClr val="00B0F0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 rot="21168740">
            <a:off x="9041818" y="3254398"/>
            <a:ext cx="1254513" cy="463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Calidad </a:t>
            </a:r>
            <a:endParaRPr lang="es-ES_tradnl" b="1" i="1" dirty="0"/>
          </a:p>
        </p:txBody>
      </p:sp>
      <p:sp>
        <p:nvSpPr>
          <p:cNvPr id="15" name="CuadroTexto 14"/>
          <p:cNvSpPr txBox="1"/>
          <p:nvPr/>
        </p:nvSpPr>
        <p:spPr>
          <a:xfrm rot="598830">
            <a:off x="6012867" y="5333840"/>
            <a:ext cx="176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dirty="0" smtClean="0">
                <a:solidFill>
                  <a:schemeClr val="accent1"/>
                </a:solidFill>
              </a:rPr>
              <a:t>Constancia de entregas</a:t>
            </a:r>
            <a:endParaRPr lang="es-ES_tradnl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6451">
            <a:off x="8909326" y="-3264273"/>
            <a:ext cx="4900341" cy="752913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290387"/>
          </a:xfrm>
        </p:spPr>
        <p:txBody>
          <a:bodyPr>
            <a:normAutofit/>
          </a:bodyPr>
          <a:lstStyle/>
          <a:p>
            <a:pPr algn="l"/>
            <a:r>
              <a:rPr lang="es-ES_tradnl" dirty="0" smtClean="0"/>
              <a:t>Crisantemo: nosotros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ulares">
  <a:themeElements>
    <a:clrScheme name="Titular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Titular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Titular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157</TotalTime>
  <Words>134</Words>
  <Application>Microsoft Macintosh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Abadi MT Condensed Light</vt:lpstr>
      <vt:lpstr>Adobe Caslon Pro</vt:lpstr>
      <vt:lpstr>Adobe Gothic Std B</vt:lpstr>
      <vt:lpstr>Arial</vt:lpstr>
      <vt:lpstr>Century Schoolbook</vt:lpstr>
      <vt:lpstr>Corbel</vt:lpstr>
      <vt:lpstr>Titulares</vt:lpstr>
      <vt:lpstr>Presentación de PowerPoint</vt:lpstr>
      <vt:lpstr>¿Qué es y para qué es un GDT? </vt:lpstr>
      <vt:lpstr>¿Qué es SCRUM?</vt:lpstr>
      <vt:lpstr>Crisantemo: nosotros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5</cp:revision>
  <dcterms:created xsi:type="dcterms:W3CDTF">2017-04-06T11:24:47Z</dcterms:created>
  <dcterms:modified xsi:type="dcterms:W3CDTF">2017-04-06T14:16:50Z</dcterms:modified>
</cp:coreProperties>
</file>