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</a:t>
            </a:r>
            <a:r>
              <a:rPr lang="es-ES_tradnl" sz="2800" dirty="0" smtClean="0"/>
              <a:t>liberar </a:t>
            </a:r>
            <a:r>
              <a:rPr lang="es-ES_tradnl" sz="2800" dirty="0"/>
              <a:t>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Autofit/>
          </a:bodyPr>
          <a:lstStyle/>
          <a:p>
            <a:pPr algn="l"/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6739">
            <a:off x="8979828" y="-2876816"/>
            <a:ext cx="4900341" cy="752913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Crisantemo: nosotros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161</TotalTime>
  <Words>137</Words>
  <Application>Microsoft Macintosh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Century Schoolbook</vt:lpstr>
      <vt:lpstr>Corbel</vt:lpstr>
      <vt:lpstr>Arial</vt:lpstr>
      <vt:lpstr>Titulares</vt:lpstr>
      <vt:lpstr>Presentación de PowerPoint</vt:lpstr>
      <vt:lpstr>¿Qué es y para qué es SCRUM? </vt:lpstr>
      <vt:lpstr>¿Qué es y para qué es SCRUM? 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7</cp:revision>
  <dcterms:created xsi:type="dcterms:W3CDTF">2017-04-06T11:24:47Z</dcterms:created>
  <dcterms:modified xsi:type="dcterms:W3CDTF">2017-04-06T14:20:26Z</dcterms:modified>
</cp:coreProperties>
</file>