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Microsoft Office" initials="Office" lastIdx="1" clrIdx="0">
    <p:extLst/>
  </p:cmAuthor>
  <p:cmAuthor id="2" name="Usuario de Microsoft Office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6"/>
  </p:normalViewPr>
  <p:slideViewPr>
    <p:cSldViewPr snapToGrid="0" snapToObjects="1">
      <p:cViewPr varScale="1">
        <p:scale>
          <a:sx n="95" d="100"/>
          <a:sy n="95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6T15:34:01.40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2" dt="2017-04-06T15:34:02.131" idx="1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478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smtClean="0"/>
              <a:pPr/>
              <a:t>5/23/17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home" TargetMode="External"/><Relationship Id="rId4" Type="http://schemas.openxmlformats.org/officeDocument/2006/relationships/hyperlink" Target="balsamiq/crisantemo.bmp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88477" y="4837807"/>
            <a:ext cx="3298723" cy="1673972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- Sergio García Urdiales</a:t>
            </a:r>
          </a:p>
          <a:p>
            <a:r>
              <a:rPr lang="es-ES_tradnl" dirty="0" smtClean="0"/>
              <a:t>- Mario Martínez Alfonso</a:t>
            </a:r>
          </a:p>
          <a:p>
            <a:r>
              <a:rPr lang="es-ES_tradnl" dirty="0" smtClean="0"/>
              <a:t>- Laila Pascual Clemente</a:t>
            </a:r>
          </a:p>
          <a:p>
            <a:r>
              <a:rPr lang="es-ES_tradnl" dirty="0" smtClean="0"/>
              <a:t>- Jesús Perales Hernández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41312" y="1295693"/>
            <a:ext cx="7347165" cy="1658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Crisantemo</a:t>
            </a:r>
            <a:endParaRPr lang="es-ES_tradnl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93712" y="5321616"/>
            <a:ext cx="6314777" cy="70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Herramienta colaborativa de gestión de actividades (GTD)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9318702" cy="1581356"/>
          </a:xfrm>
        </p:spPr>
        <p:txBody>
          <a:bodyPr>
            <a:normAutofit/>
          </a:bodyPr>
          <a:lstStyle/>
          <a:p>
            <a:r>
              <a:rPr lang="es-ES_tradnl" dirty="0"/>
              <a:t>¿Qué es y para qué es SCRUM?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694985"/>
            <a:ext cx="10381783" cy="892098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Es un método de gestión de las actividades.</a:t>
            </a:r>
          </a:p>
          <a:p>
            <a:pPr marL="0" indent="0">
              <a:buNone/>
            </a:pPr>
            <a:endParaRPr lang="es-ES_tradnl" sz="2800" dirty="0"/>
          </a:p>
        </p:txBody>
      </p:sp>
      <p:sp>
        <p:nvSpPr>
          <p:cNvPr id="5" name="Esquina doblada 4"/>
          <p:cNvSpPr/>
          <p:nvPr/>
        </p:nvSpPr>
        <p:spPr>
          <a:xfrm>
            <a:off x="1271240" y="2587083"/>
            <a:ext cx="4795024" cy="2899317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_tradnl" sz="2400" dirty="0"/>
          </a:p>
          <a:p>
            <a:r>
              <a:rPr lang="es-ES_tradnl" sz="2800" dirty="0"/>
              <a:t>Una persona necesita </a:t>
            </a:r>
            <a:r>
              <a:rPr lang="es-ES_tradnl" sz="2800" dirty="0" smtClean="0"/>
              <a:t>liberar </a:t>
            </a:r>
            <a:r>
              <a:rPr lang="es-ES_tradnl" sz="2800" dirty="0"/>
              <a:t>su mente de las tareas pendientes guardándolas en un lugar específico.</a:t>
            </a:r>
            <a:br>
              <a:rPr lang="es-ES_tradnl" sz="2800" dirty="0"/>
            </a:br>
            <a:endParaRPr lang="es-ES_tradnl" sz="2800" dirty="0"/>
          </a:p>
        </p:txBody>
      </p:sp>
      <p:sp>
        <p:nvSpPr>
          <p:cNvPr id="8" name="Llamada de nube 7"/>
          <p:cNvSpPr/>
          <p:nvPr/>
        </p:nvSpPr>
        <p:spPr>
          <a:xfrm>
            <a:off x="7006684" y="1405054"/>
            <a:ext cx="5185316" cy="3278459"/>
          </a:xfrm>
          <a:prstGeom prst="cloudCallou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dirty="0">
                <a:solidFill>
                  <a:schemeClr val="tx1"/>
                </a:solidFill>
              </a:rPr>
              <a:t>Liberamos la mente de recordar lo que hay que hacer, concentrándose en </a:t>
            </a:r>
            <a:r>
              <a:rPr lang="es-ES_tradnl" sz="2400" dirty="0" smtClean="0">
                <a:solidFill>
                  <a:schemeClr val="tx1"/>
                </a:solidFill>
              </a:rPr>
              <a:t>la realización de las tareas.</a:t>
            </a:r>
            <a:endParaRPr lang="es-ES_tradn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ángulo 13"/>
          <p:cNvSpPr/>
          <p:nvPr/>
        </p:nvSpPr>
        <p:spPr>
          <a:xfrm>
            <a:off x="7685222" y="3680647"/>
            <a:ext cx="3317357" cy="21028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Entregas parciales y regulares.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1099001"/>
          </a:xfrm>
        </p:spPr>
        <p:txBody>
          <a:bodyPr>
            <a:noAutofit/>
          </a:bodyPr>
          <a:lstStyle/>
          <a:p>
            <a:pPr algn="l"/>
            <a:r>
              <a:rPr lang="es-ES_tradnl" dirty="0"/>
              <a:t>¿Qué es y para qué es SCRUM?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2628" y="1658679"/>
            <a:ext cx="10366742" cy="1212112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Proceso en el que se aplican de manera regular un conjunto de buenas prácticas para </a:t>
            </a:r>
            <a:r>
              <a:rPr lang="es-ES_tradnl" sz="2800" b="1" dirty="0" smtClean="0"/>
              <a:t>trabajar colaborativamente</a:t>
            </a:r>
            <a:r>
              <a:rPr lang="es-ES_tradnl" sz="2800" dirty="0" smtClean="0"/>
              <a:t>, en </a:t>
            </a:r>
            <a:r>
              <a:rPr lang="es-ES_tradnl" sz="2800" b="1" dirty="0" smtClean="0"/>
              <a:t>equipo</a:t>
            </a:r>
            <a:r>
              <a:rPr lang="es-ES_tradnl" sz="2800" dirty="0"/>
              <a:t>.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12628" y="2870791"/>
            <a:ext cx="5041605" cy="26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sz="2800" dirty="0" smtClean="0"/>
          </a:p>
          <a:p>
            <a:r>
              <a:rPr lang="es-ES_tradnl" sz="2800" dirty="0" smtClean="0"/>
              <a:t>Bueno para </a:t>
            </a:r>
            <a:r>
              <a:rPr lang="es-ES_tradnl" sz="2800" dirty="0" smtClean="0">
                <a:solidFill>
                  <a:schemeClr val="accent1"/>
                </a:solidFill>
              </a:rPr>
              <a:t>el cliente</a:t>
            </a:r>
          </a:p>
          <a:p>
            <a:r>
              <a:rPr lang="es-ES_tradnl" sz="2800" dirty="0" smtClean="0"/>
              <a:t>Bueno para </a:t>
            </a:r>
            <a:r>
              <a:rPr lang="es-ES_tradnl" sz="2800" dirty="0" smtClean="0">
                <a:solidFill>
                  <a:schemeClr val="accent1"/>
                </a:solidFill>
              </a:rPr>
              <a:t>el equipo</a:t>
            </a:r>
          </a:p>
          <a:p>
            <a:endParaRPr lang="es-ES_tradnl" sz="2800" dirty="0"/>
          </a:p>
        </p:txBody>
      </p:sp>
      <p:sp>
        <p:nvSpPr>
          <p:cNvPr id="5" name="CuadroTexto 4"/>
          <p:cNvSpPr txBox="1"/>
          <p:nvPr/>
        </p:nvSpPr>
        <p:spPr>
          <a:xfrm rot="20556019">
            <a:off x="6224268" y="3079273"/>
            <a:ext cx="237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Priorización</a:t>
            </a:r>
            <a:endParaRPr lang="es-ES_tradnl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 rot="708139">
            <a:off x="7327981" y="2939509"/>
            <a:ext cx="2105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solidFill>
                  <a:schemeClr val="accent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Resultados</a:t>
            </a:r>
          </a:p>
          <a:p>
            <a:endParaRPr lang="es-ES_tradnl" sz="2400" dirty="0">
              <a:solidFill>
                <a:schemeClr val="accent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005690" y="3529779"/>
            <a:ext cx="2248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i="1" dirty="0">
                <a:solidFill>
                  <a:schemeClr val="accent1">
                    <a:lumMod val="75000"/>
                  </a:schemeClr>
                </a:solidFill>
                <a:latin typeface="Adobe Caslon Pro" charset="0"/>
                <a:ea typeface="Adobe Caslon Pro" charset="0"/>
                <a:cs typeface="Adobe Caslon Pro" charset="0"/>
              </a:rPr>
              <a:t>Innovación</a:t>
            </a:r>
          </a:p>
          <a:p>
            <a:endParaRPr lang="es-ES_tradnl" dirty="0"/>
          </a:p>
        </p:txBody>
      </p:sp>
      <p:sp>
        <p:nvSpPr>
          <p:cNvPr id="11" name="Elipse 10"/>
          <p:cNvSpPr/>
          <p:nvPr/>
        </p:nvSpPr>
        <p:spPr>
          <a:xfrm>
            <a:off x="5911837" y="3913386"/>
            <a:ext cx="3546771" cy="46408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dirty="0">
                <a:solidFill>
                  <a:schemeClr val="accent1">
                    <a:lumMod val="75000"/>
                  </a:schemeClr>
                </a:solidFill>
              </a:rPr>
              <a:t>Competitividad</a:t>
            </a:r>
            <a:endParaRPr lang="es-ES_trad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 rot="1125431">
            <a:off x="8008313" y="3877845"/>
            <a:ext cx="3205969" cy="43137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dirty="0"/>
              <a:t>Requisitos cambiantes</a:t>
            </a:r>
          </a:p>
        </p:txBody>
      </p:sp>
      <p:sp>
        <p:nvSpPr>
          <p:cNvPr id="13" name="Placa 12"/>
          <p:cNvSpPr/>
          <p:nvPr/>
        </p:nvSpPr>
        <p:spPr>
          <a:xfrm>
            <a:off x="6189593" y="4516347"/>
            <a:ext cx="2447257" cy="777955"/>
          </a:xfrm>
          <a:prstGeom prst="plaqu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>
                <a:solidFill>
                  <a:schemeClr val="tx1"/>
                </a:solidFill>
              </a:rPr>
              <a:t>Productividad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 rot="21310603">
            <a:off x="8022608" y="4292435"/>
            <a:ext cx="251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rgbClr val="00B0F0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Flexibilidad</a:t>
            </a:r>
            <a:endParaRPr lang="es-ES_tradnl" dirty="0">
              <a:solidFill>
                <a:srgbClr val="00B0F0"/>
              </a:solidFill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16" name="CuadroTexto 15"/>
          <p:cNvSpPr txBox="1"/>
          <p:nvPr/>
        </p:nvSpPr>
        <p:spPr>
          <a:xfrm rot="21168740">
            <a:off x="9041818" y="3254398"/>
            <a:ext cx="1254513" cy="4634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sz="2400" b="1" i="1" dirty="0" smtClean="0"/>
              <a:t>Calidad </a:t>
            </a:r>
            <a:endParaRPr lang="es-ES_tradnl" b="1" i="1" dirty="0"/>
          </a:p>
        </p:txBody>
      </p:sp>
      <p:sp>
        <p:nvSpPr>
          <p:cNvPr id="15" name="CuadroTexto 14"/>
          <p:cNvSpPr txBox="1"/>
          <p:nvPr/>
        </p:nvSpPr>
        <p:spPr>
          <a:xfrm rot="598830">
            <a:off x="6012867" y="5333840"/>
            <a:ext cx="1767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400" dirty="0" smtClean="0">
                <a:solidFill>
                  <a:schemeClr val="accent1"/>
                </a:solidFill>
              </a:rPr>
              <a:t>Constancia de entregas</a:t>
            </a:r>
            <a:endParaRPr lang="es-ES_tradnl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96739">
            <a:off x="8979828" y="-2876816"/>
            <a:ext cx="4900341" cy="7529132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1290387"/>
          </a:xfrm>
        </p:spPr>
        <p:txBody>
          <a:bodyPr>
            <a:normAutofit/>
          </a:bodyPr>
          <a:lstStyle/>
          <a:p>
            <a:pPr algn="l"/>
            <a:r>
              <a:rPr lang="es-ES_tradnl" dirty="0" smtClean="0"/>
              <a:t>Crisantemo: nosotros</a:t>
            </a:r>
            <a:endParaRPr lang="es-ES_tradnl" dirty="0"/>
          </a:p>
        </p:txBody>
      </p:sp>
      <p:sp>
        <p:nvSpPr>
          <p:cNvPr id="3" name="CuadroTexto 2"/>
          <p:cNvSpPr txBox="1"/>
          <p:nvPr/>
        </p:nvSpPr>
        <p:spPr>
          <a:xfrm>
            <a:off x="2662518" y="2783541"/>
            <a:ext cx="588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www.crisantemo.com</a:t>
            </a:r>
            <a:endParaRPr lang="es-ES_tradnl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265024" y="5730926"/>
            <a:ext cx="123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i="1" smtClean="0">
                <a:solidFill>
                  <a:schemeClr val="tx2"/>
                </a:solidFill>
                <a:hlinkClick r:id="rId4" action="ppaction://hlinkfile"/>
              </a:rPr>
              <a:t>mockups</a:t>
            </a:r>
            <a:endParaRPr lang="es-ES_tradnl" sz="20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ulares">
  <a:themeElements>
    <a:clrScheme name="Titulares">
      <a:dk1>
        <a:sysClr val="windowText" lastClr="000000"/>
      </a:dk1>
      <a:lt1>
        <a:sysClr val="window" lastClr="FFFFFF"/>
      </a:lt1>
      <a:dk2>
        <a:srgbClr val="07151B"/>
      </a:dk2>
      <a:lt2>
        <a:srgbClr val="F2F3F3"/>
      </a:lt2>
      <a:accent1>
        <a:srgbClr val="1C546B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Titular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Titular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164</TotalTime>
  <Words>139</Words>
  <Application>Microsoft Macintosh PowerPoint</Application>
  <PresentationFormat>Panorámica</PresentationFormat>
  <Paragraphs>29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Abadi MT Condensed Light</vt:lpstr>
      <vt:lpstr>Adobe Caslon Pro</vt:lpstr>
      <vt:lpstr>Adobe Gothic Std B</vt:lpstr>
      <vt:lpstr>Arial</vt:lpstr>
      <vt:lpstr>Century Schoolbook</vt:lpstr>
      <vt:lpstr>Corbel</vt:lpstr>
      <vt:lpstr>Titulares</vt:lpstr>
      <vt:lpstr>Presentación de PowerPoint</vt:lpstr>
      <vt:lpstr>¿Qué es y para qué es SCRUM? </vt:lpstr>
      <vt:lpstr>¿Qué es y para qué es SCRUM? </vt:lpstr>
      <vt:lpstr>Crisantemo: nosotros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9</cp:revision>
  <dcterms:created xsi:type="dcterms:W3CDTF">2017-04-06T11:24:47Z</dcterms:created>
  <dcterms:modified xsi:type="dcterms:W3CDTF">2017-05-23T10:04:16Z</dcterms:modified>
</cp:coreProperties>
</file>