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-9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y para qué es un GDT?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librar 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SCRUM?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6739">
            <a:off x="8979828" y="-2876816"/>
            <a:ext cx="4900341" cy="752913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Crisantemo: nosotros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159</TotalTime>
  <Words>134</Words>
  <Application>Microsoft Macintosh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Century Schoolbook</vt:lpstr>
      <vt:lpstr>Corbel</vt:lpstr>
      <vt:lpstr>Arial</vt:lpstr>
      <vt:lpstr>Titulares</vt:lpstr>
      <vt:lpstr>Presentación de PowerPoint</vt:lpstr>
      <vt:lpstr>¿Qué es y para qué es un GDT? </vt:lpstr>
      <vt:lpstr>¿Qué es SCRUM?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6</cp:revision>
  <dcterms:created xsi:type="dcterms:W3CDTF">2017-04-06T11:24:47Z</dcterms:created>
  <dcterms:modified xsi:type="dcterms:W3CDTF">2017-04-06T14:18:27Z</dcterms:modified>
</cp:coreProperties>
</file>