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61" r:id="rId5"/>
    <p:sldId id="259" r:id="rId6"/>
    <p:sldId id="258"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AB138-0C27-4BB4-AB5D-17478146C9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C9F23F2-C2F3-40AF-8724-BDD712BB3D70}">
      <dgm:prSet phldrT="[Text]"/>
      <dgm:spPr/>
      <dgm:t>
        <a:bodyPr/>
        <a:lstStyle/>
        <a:p>
          <a:r>
            <a:rPr lang="en-US" dirty="0"/>
            <a:t>Padma</a:t>
          </a:r>
        </a:p>
      </dgm:t>
    </dgm:pt>
    <dgm:pt modelId="{79ABB892-F9A7-47C2-878E-67A84A126413}" type="parTrans" cxnId="{5627BCFE-9FF7-4724-8A72-B43820BCFB2B}">
      <dgm:prSet/>
      <dgm:spPr/>
      <dgm:t>
        <a:bodyPr/>
        <a:lstStyle/>
        <a:p>
          <a:endParaRPr lang="en-US"/>
        </a:p>
      </dgm:t>
    </dgm:pt>
    <dgm:pt modelId="{6CA0C5D6-F62C-4772-A9A0-7DE2C002302E}" type="sibTrans" cxnId="{5627BCFE-9FF7-4724-8A72-B43820BCFB2B}">
      <dgm:prSet/>
      <dgm:spPr/>
      <dgm:t>
        <a:bodyPr/>
        <a:lstStyle/>
        <a:p>
          <a:endParaRPr lang="en-US"/>
        </a:p>
      </dgm:t>
    </dgm:pt>
    <dgm:pt modelId="{E86DD598-2272-4DF3-BAD8-7D56E7180650}">
      <dgm:prSet phldrT="[Text]"/>
      <dgm:spPr/>
      <dgm:t>
        <a:bodyPr/>
        <a:lstStyle/>
        <a:p>
          <a:r>
            <a:rPr lang="en-US" dirty="0" err="1"/>
            <a:t>Jamuna</a:t>
          </a:r>
          <a:endParaRPr lang="en-US" dirty="0"/>
        </a:p>
      </dgm:t>
    </dgm:pt>
    <dgm:pt modelId="{74C3020F-494F-47F5-9A13-FB22B5E27E94}" type="parTrans" cxnId="{91775A78-8116-41AE-A857-B4406D8F3CB4}">
      <dgm:prSet/>
      <dgm:spPr/>
      <dgm:t>
        <a:bodyPr/>
        <a:lstStyle/>
        <a:p>
          <a:endParaRPr lang="en-US"/>
        </a:p>
      </dgm:t>
    </dgm:pt>
    <dgm:pt modelId="{04900C8D-412E-4FDD-B76B-24C890BF2FD7}" type="sibTrans" cxnId="{91775A78-8116-41AE-A857-B4406D8F3CB4}">
      <dgm:prSet/>
      <dgm:spPr/>
      <dgm:t>
        <a:bodyPr/>
        <a:lstStyle/>
        <a:p>
          <a:endParaRPr lang="en-US"/>
        </a:p>
      </dgm:t>
    </dgm:pt>
    <dgm:pt modelId="{61F5D112-E31D-48F3-B5A1-ECFA26F30513}">
      <dgm:prSet phldrT="[Text]"/>
      <dgm:spPr/>
      <dgm:t>
        <a:bodyPr/>
        <a:lstStyle/>
        <a:p>
          <a:r>
            <a:rPr lang="en-US" dirty="0" err="1"/>
            <a:t>Teesta</a:t>
          </a:r>
          <a:endParaRPr lang="en-US" dirty="0"/>
        </a:p>
      </dgm:t>
    </dgm:pt>
    <dgm:pt modelId="{6600F404-771B-4B9A-B9EE-BF353D2A98A3}" type="parTrans" cxnId="{9DDA5675-5695-4EB3-9EC5-444D37EF642E}">
      <dgm:prSet/>
      <dgm:spPr/>
      <dgm:t>
        <a:bodyPr/>
        <a:lstStyle/>
        <a:p>
          <a:endParaRPr lang="en-US"/>
        </a:p>
      </dgm:t>
    </dgm:pt>
    <dgm:pt modelId="{EEC37CDB-E524-4EB9-91C6-0CE0943E602C}" type="sibTrans" cxnId="{9DDA5675-5695-4EB3-9EC5-444D37EF642E}">
      <dgm:prSet/>
      <dgm:spPr/>
      <dgm:t>
        <a:bodyPr/>
        <a:lstStyle/>
        <a:p>
          <a:endParaRPr lang="en-US"/>
        </a:p>
      </dgm:t>
    </dgm:pt>
    <dgm:pt modelId="{D0096F22-6EBC-4D02-81A3-5F44F9F51E7D}">
      <dgm:prSet phldrT="[Text]"/>
      <dgm:spPr/>
      <dgm:t>
        <a:bodyPr/>
        <a:lstStyle/>
        <a:p>
          <a:r>
            <a:rPr lang="en-US" dirty="0" err="1"/>
            <a:t>Meghna</a:t>
          </a:r>
          <a:endParaRPr lang="en-US" dirty="0"/>
        </a:p>
      </dgm:t>
    </dgm:pt>
    <dgm:pt modelId="{BBF63508-335C-4D79-96BD-27E7F23F0374}" type="sibTrans" cxnId="{9D493169-FB69-4116-871F-94C9BAE28D06}">
      <dgm:prSet/>
      <dgm:spPr/>
      <dgm:t>
        <a:bodyPr/>
        <a:lstStyle/>
        <a:p>
          <a:endParaRPr lang="en-US"/>
        </a:p>
      </dgm:t>
    </dgm:pt>
    <dgm:pt modelId="{82142F76-A5F0-45FE-B587-553B7AC379AA}" type="parTrans" cxnId="{9D493169-FB69-4116-871F-94C9BAE28D06}">
      <dgm:prSet/>
      <dgm:spPr/>
      <dgm:t>
        <a:bodyPr/>
        <a:lstStyle/>
        <a:p>
          <a:endParaRPr lang="en-US"/>
        </a:p>
      </dgm:t>
    </dgm:pt>
    <dgm:pt modelId="{6C3FD1CB-B16B-477D-B8ED-34C381D6BCB8}">
      <dgm:prSet phldrT="[Text]"/>
      <dgm:spPr/>
      <dgm:t>
        <a:bodyPr/>
        <a:lstStyle/>
        <a:p>
          <a:r>
            <a:rPr lang="en-US" dirty="0"/>
            <a:t>Brahmaputra</a:t>
          </a:r>
        </a:p>
      </dgm:t>
    </dgm:pt>
    <dgm:pt modelId="{45EF9253-EF29-48C9-8E99-6F67437813DC}" type="sibTrans" cxnId="{AD1EF2ED-CAD8-4DAD-A5A6-5603E84B330E}">
      <dgm:prSet/>
      <dgm:spPr/>
      <dgm:t>
        <a:bodyPr/>
        <a:lstStyle/>
        <a:p>
          <a:endParaRPr lang="en-US"/>
        </a:p>
      </dgm:t>
    </dgm:pt>
    <dgm:pt modelId="{907B6DFD-50D8-4CF2-A65E-F1CE5CEB2470}" type="parTrans" cxnId="{AD1EF2ED-CAD8-4DAD-A5A6-5603E84B330E}">
      <dgm:prSet/>
      <dgm:spPr/>
      <dgm:t>
        <a:bodyPr/>
        <a:lstStyle/>
        <a:p>
          <a:endParaRPr lang="en-US"/>
        </a:p>
      </dgm:t>
    </dgm:pt>
    <dgm:pt modelId="{BD576613-C24B-4085-A4E9-23B72179B73E}">
      <dgm:prSet/>
      <dgm:spPr/>
      <dgm:t>
        <a:bodyPr/>
        <a:lstStyle/>
        <a:p>
          <a:r>
            <a:rPr lang="en-US" b="0" i="0" dirty="0" err="1"/>
            <a:t>Kushiyara</a:t>
          </a:r>
          <a:endParaRPr lang="en-US" b="0" i="0" dirty="0"/>
        </a:p>
      </dgm:t>
    </dgm:pt>
    <dgm:pt modelId="{104E10B0-9CD4-4D81-B0E5-17BBA5F0DDA5}" type="parTrans" cxnId="{46BBED0F-B7B1-48A1-8DA5-1085C5849CA9}">
      <dgm:prSet/>
      <dgm:spPr/>
      <dgm:t>
        <a:bodyPr/>
        <a:lstStyle/>
        <a:p>
          <a:endParaRPr lang="en-US"/>
        </a:p>
      </dgm:t>
    </dgm:pt>
    <dgm:pt modelId="{7D774790-9F5D-4BF8-8609-89A9B8845CBF}" type="sibTrans" cxnId="{46BBED0F-B7B1-48A1-8DA5-1085C5849CA9}">
      <dgm:prSet/>
      <dgm:spPr/>
      <dgm:t>
        <a:bodyPr/>
        <a:lstStyle/>
        <a:p>
          <a:endParaRPr lang="en-US"/>
        </a:p>
      </dgm:t>
    </dgm:pt>
    <dgm:pt modelId="{738B0105-A3D6-49DD-B63A-6EF7AF3EA800}">
      <dgm:prSet/>
      <dgm:spPr/>
      <dgm:t>
        <a:bodyPr/>
        <a:lstStyle/>
        <a:p>
          <a:r>
            <a:rPr lang="en-US" b="0" i="0" dirty="0" err="1"/>
            <a:t>Shangu</a:t>
          </a:r>
          <a:endParaRPr lang="en-US" b="0" i="0" dirty="0"/>
        </a:p>
      </dgm:t>
    </dgm:pt>
    <dgm:pt modelId="{06929FE6-A333-49F0-B1C4-D56DE0185BDB}" type="parTrans" cxnId="{BFAF32F0-6B63-4355-B260-F2B7CF65BC54}">
      <dgm:prSet/>
      <dgm:spPr/>
      <dgm:t>
        <a:bodyPr/>
        <a:lstStyle/>
        <a:p>
          <a:endParaRPr lang="en-US"/>
        </a:p>
      </dgm:t>
    </dgm:pt>
    <dgm:pt modelId="{5592D2D5-D4E0-4F1F-85C7-55DE7D0D35C4}" type="sibTrans" cxnId="{BFAF32F0-6B63-4355-B260-F2B7CF65BC54}">
      <dgm:prSet/>
      <dgm:spPr/>
      <dgm:t>
        <a:bodyPr/>
        <a:lstStyle/>
        <a:p>
          <a:endParaRPr lang="en-US"/>
        </a:p>
      </dgm:t>
    </dgm:pt>
    <dgm:pt modelId="{F66A9BF1-1CB4-4490-8D15-628413F79E77}" type="pres">
      <dgm:prSet presAssocID="{902AB138-0C27-4BB4-AB5D-17478146C9C7}" presName="diagram" presStyleCnt="0">
        <dgm:presLayoutVars>
          <dgm:dir/>
          <dgm:resizeHandles val="exact"/>
        </dgm:presLayoutVars>
      </dgm:prSet>
      <dgm:spPr/>
    </dgm:pt>
    <dgm:pt modelId="{C455231D-DBB8-47D0-8848-C56DDE98EA6C}" type="pres">
      <dgm:prSet presAssocID="{3C9F23F2-C2F3-40AF-8724-BDD712BB3D70}" presName="node" presStyleLbl="node1" presStyleIdx="0" presStyleCnt="7">
        <dgm:presLayoutVars>
          <dgm:bulletEnabled val="1"/>
        </dgm:presLayoutVars>
      </dgm:prSet>
      <dgm:spPr/>
    </dgm:pt>
    <dgm:pt modelId="{9F6C1205-472E-43B2-8A86-12C8F4E09FD6}" type="pres">
      <dgm:prSet presAssocID="{6CA0C5D6-F62C-4772-A9A0-7DE2C002302E}" presName="sibTrans" presStyleCnt="0"/>
      <dgm:spPr/>
    </dgm:pt>
    <dgm:pt modelId="{F01AB8E6-FEAD-4AF0-B1E7-7EF793C38577}" type="pres">
      <dgm:prSet presAssocID="{D0096F22-6EBC-4D02-81A3-5F44F9F51E7D}" presName="node" presStyleLbl="node1" presStyleIdx="1" presStyleCnt="7">
        <dgm:presLayoutVars>
          <dgm:bulletEnabled val="1"/>
        </dgm:presLayoutVars>
      </dgm:prSet>
      <dgm:spPr/>
    </dgm:pt>
    <dgm:pt modelId="{BBD13129-E4D9-41B2-82EB-4D1606F4F77E}" type="pres">
      <dgm:prSet presAssocID="{BBF63508-335C-4D79-96BD-27E7F23F0374}" presName="sibTrans" presStyleCnt="0"/>
      <dgm:spPr/>
    </dgm:pt>
    <dgm:pt modelId="{7D7A7E99-0495-4056-AB04-876E558DF3EE}" type="pres">
      <dgm:prSet presAssocID="{E86DD598-2272-4DF3-BAD8-7D56E7180650}" presName="node" presStyleLbl="node1" presStyleIdx="2" presStyleCnt="7">
        <dgm:presLayoutVars>
          <dgm:bulletEnabled val="1"/>
        </dgm:presLayoutVars>
      </dgm:prSet>
      <dgm:spPr/>
    </dgm:pt>
    <dgm:pt modelId="{D20FCDC6-95C5-4439-9EEE-5BCDFE3ED53A}" type="pres">
      <dgm:prSet presAssocID="{04900C8D-412E-4FDD-B76B-24C890BF2FD7}" presName="sibTrans" presStyleCnt="0"/>
      <dgm:spPr/>
    </dgm:pt>
    <dgm:pt modelId="{1A9C4681-D8E9-414C-82C6-334783B3F68D}" type="pres">
      <dgm:prSet presAssocID="{6C3FD1CB-B16B-477D-B8ED-34C381D6BCB8}" presName="node" presStyleLbl="node1" presStyleIdx="3" presStyleCnt="7">
        <dgm:presLayoutVars>
          <dgm:bulletEnabled val="1"/>
        </dgm:presLayoutVars>
      </dgm:prSet>
      <dgm:spPr/>
    </dgm:pt>
    <dgm:pt modelId="{0B8EF380-615C-4A60-A1AF-60A19F4598D9}" type="pres">
      <dgm:prSet presAssocID="{45EF9253-EF29-48C9-8E99-6F67437813DC}" presName="sibTrans" presStyleCnt="0"/>
      <dgm:spPr/>
    </dgm:pt>
    <dgm:pt modelId="{3C8AF3E4-EC97-4B44-A18A-18AD1BA1F64A}" type="pres">
      <dgm:prSet presAssocID="{BD576613-C24B-4085-A4E9-23B72179B73E}" presName="node" presStyleLbl="node1" presStyleIdx="4" presStyleCnt="7">
        <dgm:presLayoutVars>
          <dgm:bulletEnabled val="1"/>
        </dgm:presLayoutVars>
      </dgm:prSet>
      <dgm:spPr/>
    </dgm:pt>
    <dgm:pt modelId="{F9C54AC8-6A55-4C47-869A-DDC2D0867E12}" type="pres">
      <dgm:prSet presAssocID="{7D774790-9F5D-4BF8-8609-89A9B8845CBF}" presName="sibTrans" presStyleCnt="0"/>
      <dgm:spPr/>
    </dgm:pt>
    <dgm:pt modelId="{70DEE31C-AB0E-4034-BD56-27BA94FEAF53}" type="pres">
      <dgm:prSet presAssocID="{738B0105-A3D6-49DD-B63A-6EF7AF3EA800}" presName="node" presStyleLbl="node1" presStyleIdx="5" presStyleCnt="7">
        <dgm:presLayoutVars>
          <dgm:bulletEnabled val="1"/>
        </dgm:presLayoutVars>
      </dgm:prSet>
      <dgm:spPr/>
    </dgm:pt>
    <dgm:pt modelId="{A340F2B8-0DAC-442D-BB98-492EA045B414}" type="pres">
      <dgm:prSet presAssocID="{5592D2D5-D4E0-4F1F-85C7-55DE7D0D35C4}" presName="sibTrans" presStyleCnt="0"/>
      <dgm:spPr/>
    </dgm:pt>
    <dgm:pt modelId="{9E41712B-F3A3-4C6D-A627-017CC71206E7}" type="pres">
      <dgm:prSet presAssocID="{61F5D112-E31D-48F3-B5A1-ECFA26F30513}" presName="node" presStyleLbl="node1" presStyleIdx="6" presStyleCnt="7">
        <dgm:presLayoutVars>
          <dgm:bulletEnabled val="1"/>
        </dgm:presLayoutVars>
      </dgm:prSet>
      <dgm:spPr/>
    </dgm:pt>
  </dgm:ptLst>
  <dgm:cxnLst>
    <dgm:cxn modelId="{46BBED0F-B7B1-48A1-8DA5-1085C5849CA9}" srcId="{902AB138-0C27-4BB4-AB5D-17478146C9C7}" destId="{BD576613-C24B-4085-A4E9-23B72179B73E}" srcOrd="4" destOrd="0" parTransId="{104E10B0-9CD4-4D81-B0E5-17BBA5F0DDA5}" sibTransId="{7D774790-9F5D-4BF8-8609-89A9B8845CBF}"/>
    <dgm:cxn modelId="{74F1DF2A-FADD-4164-AF02-C77F127BCD2A}" type="presOf" srcId="{D0096F22-6EBC-4D02-81A3-5F44F9F51E7D}" destId="{F01AB8E6-FEAD-4AF0-B1E7-7EF793C38577}" srcOrd="0" destOrd="0" presId="urn:microsoft.com/office/officeart/2005/8/layout/default"/>
    <dgm:cxn modelId="{8CA6525C-2585-4A04-BD67-60ADDB9ED993}" type="presOf" srcId="{902AB138-0C27-4BB4-AB5D-17478146C9C7}" destId="{F66A9BF1-1CB4-4490-8D15-628413F79E77}" srcOrd="0" destOrd="0" presId="urn:microsoft.com/office/officeart/2005/8/layout/default"/>
    <dgm:cxn modelId="{9D493169-FB69-4116-871F-94C9BAE28D06}" srcId="{902AB138-0C27-4BB4-AB5D-17478146C9C7}" destId="{D0096F22-6EBC-4D02-81A3-5F44F9F51E7D}" srcOrd="1" destOrd="0" parTransId="{82142F76-A5F0-45FE-B587-553B7AC379AA}" sibTransId="{BBF63508-335C-4D79-96BD-27E7F23F0374}"/>
    <dgm:cxn modelId="{9DDA5675-5695-4EB3-9EC5-444D37EF642E}" srcId="{902AB138-0C27-4BB4-AB5D-17478146C9C7}" destId="{61F5D112-E31D-48F3-B5A1-ECFA26F30513}" srcOrd="6" destOrd="0" parTransId="{6600F404-771B-4B9A-B9EE-BF353D2A98A3}" sibTransId="{EEC37CDB-E524-4EB9-91C6-0CE0943E602C}"/>
    <dgm:cxn modelId="{91775A78-8116-41AE-A857-B4406D8F3CB4}" srcId="{902AB138-0C27-4BB4-AB5D-17478146C9C7}" destId="{E86DD598-2272-4DF3-BAD8-7D56E7180650}" srcOrd="2" destOrd="0" parTransId="{74C3020F-494F-47F5-9A13-FB22B5E27E94}" sibTransId="{04900C8D-412E-4FDD-B76B-24C890BF2FD7}"/>
    <dgm:cxn modelId="{C60D6D8E-3E2A-4C7E-BE36-74E4DFD18FF8}" type="presOf" srcId="{E86DD598-2272-4DF3-BAD8-7D56E7180650}" destId="{7D7A7E99-0495-4056-AB04-876E558DF3EE}" srcOrd="0" destOrd="0" presId="urn:microsoft.com/office/officeart/2005/8/layout/default"/>
    <dgm:cxn modelId="{A0479D95-542A-4A2B-A5C1-63CC2CB44216}" type="presOf" srcId="{BD576613-C24B-4085-A4E9-23B72179B73E}" destId="{3C8AF3E4-EC97-4B44-A18A-18AD1BA1F64A}" srcOrd="0" destOrd="0" presId="urn:microsoft.com/office/officeart/2005/8/layout/default"/>
    <dgm:cxn modelId="{D92AB29D-533B-4BDF-9217-2AA7EB6EE3CC}" type="presOf" srcId="{3C9F23F2-C2F3-40AF-8724-BDD712BB3D70}" destId="{C455231D-DBB8-47D0-8848-C56DDE98EA6C}" srcOrd="0" destOrd="0" presId="urn:microsoft.com/office/officeart/2005/8/layout/default"/>
    <dgm:cxn modelId="{0F92FAAB-2194-4659-AE3A-C7033C20ABAD}" type="presOf" srcId="{61F5D112-E31D-48F3-B5A1-ECFA26F30513}" destId="{9E41712B-F3A3-4C6D-A627-017CC71206E7}" srcOrd="0" destOrd="0" presId="urn:microsoft.com/office/officeart/2005/8/layout/default"/>
    <dgm:cxn modelId="{095CC1AE-A8A2-4320-AC04-6A34B3A93439}" type="presOf" srcId="{6C3FD1CB-B16B-477D-B8ED-34C381D6BCB8}" destId="{1A9C4681-D8E9-414C-82C6-334783B3F68D}" srcOrd="0" destOrd="0" presId="urn:microsoft.com/office/officeart/2005/8/layout/default"/>
    <dgm:cxn modelId="{1810F0CA-ABD9-49E9-A80C-4FF35265991E}" type="presOf" srcId="{738B0105-A3D6-49DD-B63A-6EF7AF3EA800}" destId="{70DEE31C-AB0E-4034-BD56-27BA94FEAF53}" srcOrd="0" destOrd="0" presId="urn:microsoft.com/office/officeart/2005/8/layout/default"/>
    <dgm:cxn modelId="{AD1EF2ED-CAD8-4DAD-A5A6-5603E84B330E}" srcId="{902AB138-0C27-4BB4-AB5D-17478146C9C7}" destId="{6C3FD1CB-B16B-477D-B8ED-34C381D6BCB8}" srcOrd="3" destOrd="0" parTransId="{907B6DFD-50D8-4CF2-A65E-F1CE5CEB2470}" sibTransId="{45EF9253-EF29-48C9-8E99-6F67437813DC}"/>
    <dgm:cxn modelId="{BFAF32F0-6B63-4355-B260-F2B7CF65BC54}" srcId="{902AB138-0C27-4BB4-AB5D-17478146C9C7}" destId="{738B0105-A3D6-49DD-B63A-6EF7AF3EA800}" srcOrd="5" destOrd="0" parTransId="{06929FE6-A333-49F0-B1C4-D56DE0185BDB}" sibTransId="{5592D2D5-D4E0-4F1F-85C7-55DE7D0D35C4}"/>
    <dgm:cxn modelId="{5627BCFE-9FF7-4724-8A72-B43820BCFB2B}" srcId="{902AB138-0C27-4BB4-AB5D-17478146C9C7}" destId="{3C9F23F2-C2F3-40AF-8724-BDD712BB3D70}" srcOrd="0" destOrd="0" parTransId="{79ABB892-F9A7-47C2-878E-67A84A126413}" sibTransId="{6CA0C5D6-F62C-4772-A9A0-7DE2C002302E}"/>
    <dgm:cxn modelId="{9E6D343C-53E5-4683-AEEA-DF0DE13F936B}" type="presParOf" srcId="{F66A9BF1-1CB4-4490-8D15-628413F79E77}" destId="{C455231D-DBB8-47D0-8848-C56DDE98EA6C}" srcOrd="0" destOrd="0" presId="urn:microsoft.com/office/officeart/2005/8/layout/default"/>
    <dgm:cxn modelId="{C6967DCD-2485-4A1F-ADD9-7F7F90FA396D}" type="presParOf" srcId="{F66A9BF1-1CB4-4490-8D15-628413F79E77}" destId="{9F6C1205-472E-43B2-8A86-12C8F4E09FD6}" srcOrd="1" destOrd="0" presId="urn:microsoft.com/office/officeart/2005/8/layout/default"/>
    <dgm:cxn modelId="{F96CF829-ED07-4E7C-95B2-F162676B360A}" type="presParOf" srcId="{F66A9BF1-1CB4-4490-8D15-628413F79E77}" destId="{F01AB8E6-FEAD-4AF0-B1E7-7EF793C38577}" srcOrd="2" destOrd="0" presId="urn:microsoft.com/office/officeart/2005/8/layout/default"/>
    <dgm:cxn modelId="{46CA0119-3645-42E8-B242-A74DEB71112C}" type="presParOf" srcId="{F66A9BF1-1CB4-4490-8D15-628413F79E77}" destId="{BBD13129-E4D9-41B2-82EB-4D1606F4F77E}" srcOrd="3" destOrd="0" presId="urn:microsoft.com/office/officeart/2005/8/layout/default"/>
    <dgm:cxn modelId="{14F04C39-C116-400D-B7F1-4F18E38B48A4}" type="presParOf" srcId="{F66A9BF1-1CB4-4490-8D15-628413F79E77}" destId="{7D7A7E99-0495-4056-AB04-876E558DF3EE}" srcOrd="4" destOrd="0" presId="urn:microsoft.com/office/officeart/2005/8/layout/default"/>
    <dgm:cxn modelId="{F9266537-74D8-4ED6-AEB9-8A48F9A5BF1F}" type="presParOf" srcId="{F66A9BF1-1CB4-4490-8D15-628413F79E77}" destId="{D20FCDC6-95C5-4439-9EEE-5BCDFE3ED53A}" srcOrd="5" destOrd="0" presId="urn:microsoft.com/office/officeart/2005/8/layout/default"/>
    <dgm:cxn modelId="{586F4027-E498-4328-80AD-70409DD6FBAD}" type="presParOf" srcId="{F66A9BF1-1CB4-4490-8D15-628413F79E77}" destId="{1A9C4681-D8E9-414C-82C6-334783B3F68D}" srcOrd="6" destOrd="0" presId="urn:microsoft.com/office/officeart/2005/8/layout/default"/>
    <dgm:cxn modelId="{4C198532-D8DB-4B74-B8E7-2F486192DECC}" type="presParOf" srcId="{F66A9BF1-1CB4-4490-8D15-628413F79E77}" destId="{0B8EF380-615C-4A60-A1AF-60A19F4598D9}" srcOrd="7" destOrd="0" presId="urn:microsoft.com/office/officeart/2005/8/layout/default"/>
    <dgm:cxn modelId="{4A192B3E-27D2-46AF-B94B-1D70F2CA3A6B}" type="presParOf" srcId="{F66A9BF1-1CB4-4490-8D15-628413F79E77}" destId="{3C8AF3E4-EC97-4B44-A18A-18AD1BA1F64A}" srcOrd="8" destOrd="0" presId="urn:microsoft.com/office/officeart/2005/8/layout/default"/>
    <dgm:cxn modelId="{B5621F0A-67EF-4431-8FB0-1F3CA02F8241}" type="presParOf" srcId="{F66A9BF1-1CB4-4490-8D15-628413F79E77}" destId="{F9C54AC8-6A55-4C47-869A-DDC2D0867E12}" srcOrd="9" destOrd="0" presId="urn:microsoft.com/office/officeart/2005/8/layout/default"/>
    <dgm:cxn modelId="{4F49D1BE-EB49-45DB-9F2A-DCD390839EBD}" type="presParOf" srcId="{F66A9BF1-1CB4-4490-8D15-628413F79E77}" destId="{70DEE31C-AB0E-4034-BD56-27BA94FEAF53}" srcOrd="10" destOrd="0" presId="urn:microsoft.com/office/officeart/2005/8/layout/default"/>
    <dgm:cxn modelId="{1C0B8F5F-C205-44C8-A4BC-CFD41F17CD30}" type="presParOf" srcId="{F66A9BF1-1CB4-4490-8D15-628413F79E77}" destId="{A340F2B8-0DAC-442D-BB98-492EA045B414}" srcOrd="11" destOrd="0" presId="urn:microsoft.com/office/officeart/2005/8/layout/default"/>
    <dgm:cxn modelId="{C594F2C4-85A8-4C1D-A1B0-95807CB08F3C}" type="presParOf" srcId="{F66A9BF1-1CB4-4490-8D15-628413F79E77}" destId="{9E41712B-F3A3-4C6D-A627-017CC71206E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5231D-DBB8-47D0-8848-C56DDE98EA6C}">
      <dsp:nvSpPr>
        <dsp:cNvPr id="0" name=""/>
        <dsp:cNvSpPr/>
      </dsp:nvSpPr>
      <dsp:spPr>
        <a:xfrm>
          <a:off x="315467" y="1525"/>
          <a:ext cx="1624209" cy="97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Padma</a:t>
          </a:r>
        </a:p>
      </dsp:txBody>
      <dsp:txXfrm>
        <a:off x="315467" y="1525"/>
        <a:ext cx="1624209" cy="974525"/>
      </dsp:txXfrm>
    </dsp:sp>
    <dsp:sp modelId="{F01AB8E6-FEAD-4AF0-B1E7-7EF793C38577}">
      <dsp:nvSpPr>
        <dsp:cNvPr id="0" name=""/>
        <dsp:cNvSpPr/>
      </dsp:nvSpPr>
      <dsp:spPr>
        <a:xfrm>
          <a:off x="2102097" y="1525"/>
          <a:ext cx="1624209" cy="97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Meghna</a:t>
          </a:r>
          <a:endParaRPr lang="en-US" sz="2100" kern="1200" dirty="0"/>
        </a:p>
      </dsp:txBody>
      <dsp:txXfrm>
        <a:off x="2102097" y="1525"/>
        <a:ext cx="1624209" cy="974525"/>
      </dsp:txXfrm>
    </dsp:sp>
    <dsp:sp modelId="{7D7A7E99-0495-4056-AB04-876E558DF3EE}">
      <dsp:nvSpPr>
        <dsp:cNvPr id="0" name=""/>
        <dsp:cNvSpPr/>
      </dsp:nvSpPr>
      <dsp:spPr>
        <a:xfrm>
          <a:off x="315467" y="1138472"/>
          <a:ext cx="1624209" cy="97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Jamuna</a:t>
          </a:r>
          <a:endParaRPr lang="en-US" sz="2100" kern="1200" dirty="0"/>
        </a:p>
      </dsp:txBody>
      <dsp:txXfrm>
        <a:off x="315467" y="1138472"/>
        <a:ext cx="1624209" cy="974525"/>
      </dsp:txXfrm>
    </dsp:sp>
    <dsp:sp modelId="{1A9C4681-D8E9-414C-82C6-334783B3F68D}">
      <dsp:nvSpPr>
        <dsp:cNvPr id="0" name=""/>
        <dsp:cNvSpPr/>
      </dsp:nvSpPr>
      <dsp:spPr>
        <a:xfrm>
          <a:off x="2102097" y="1138472"/>
          <a:ext cx="1624209" cy="97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Brahmaputra</a:t>
          </a:r>
        </a:p>
      </dsp:txBody>
      <dsp:txXfrm>
        <a:off x="2102097" y="1138472"/>
        <a:ext cx="1624209" cy="974525"/>
      </dsp:txXfrm>
    </dsp:sp>
    <dsp:sp modelId="{3C8AF3E4-EC97-4B44-A18A-18AD1BA1F64A}">
      <dsp:nvSpPr>
        <dsp:cNvPr id="0" name=""/>
        <dsp:cNvSpPr/>
      </dsp:nvSpPr>
      <dsp:spPr>
        <a:xfrm>
          <a:off x="315467" y="2275418"/>
          <a:ext cx="1624209" cy="97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err="1"/>
            <a:t>Kushiyara</a:t>
          </a:r>
          <a:endParaRPr lang="en-US" sz="2100" b="0" i="0" kern="1200" dirty="0"/>
        </a:p>
      </dsp:txBody>
      <dsp:txXfrm>
        <a:off x="315467" y="2275418"/>
        <a:ext cx="1624209" cy="974525"/>
      </dsp:txXfrm>
    </dsp:sp>
    <dsp:sp modelId="{70DEE31C-AB0E-4034-BD56-27BA94FEAF53}">
      <dsp:nvSpPr>
        <dsp:cNvPr id="0" name=""/>
        <dsp:cNvSpPr/>
      </dsp:nvSpPr>
      <dsp:spPr>
        <a:xfrm>
          <a:off x="2102097" y="2275418"/>
          <a:ext cx="1624209" cy="97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err="1"/>
            <a:t>Shangu</a:t>
          </a:r>
          <a:endParaRPr lang="en-US" sz="2100" b="0" i="0" kern="1200" dirty="0"/>
        </a:p>
      </dsp:txBody>
      <dsp:txXfrm>
        <a:off x="2102097" y="2275418"/>
        <a:ext cx="1624209" cy="974525"/>
      </dsp:txXfrm>
    </dsp:sp>
    <dsp:sp modelId="{9E41712B-F3A3-4C6D-A627-017CC71206E7}">
      <dsp:nvSpPr>
        <dsp:cNvPr id="0" name=""/>
        <dsp:cNvSpPr/>
      </dsp:nvSpPr>
      <dsp:spPr>
        <a:xfrm>
          <a:off x="1208782" y="3412365"/>
          <a:ext cx="1624209" cy="9745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Teesta</a:t>
          </a:r>
          <a:endParaRPr lang="en-US" sz="2100" kern="1200" dirty="0"/>
        </a:p>
      </dsp:txBody>
      <dsp:txXfrm>
        <a:off x="1208782" y="3412365"/>
        <a:ext cx="1624209" cy="9745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B7B04A-938B-4E54-AB01-003ACE890C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400412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B7B04A-938B-4E54-AB01-003ACE890C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54977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B7B04A-938B-4E54-AB01-003ACE890C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121559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B7B04A-938B-4E54-AB01-003ACE890C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74551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7B04A-938B-4E54-AB01-003ACE890CD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203378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7B04A-938B-4E54-AB01-003ACE890CD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195212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B7B04A-938B-4E54-AB01-003ACE890CD7}"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331409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B7B04A-938B-4E54-AB01-003ACE890CD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208706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7B04A-938B-4E54-AB01-003ACE890CD7}"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155993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7B04A-938B-4E54-AB01-003ACE890CD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84589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7B04A-938B-4E54-AB01-003ACE890CD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D7675-BABA-46A6-9D31-645B1A435273}" type="slidenum">
              <a:rPr lang="en-US" smtClean="0"/>
              <a:t>‹#›</a:t>
            </a:fld>
            <a:endParaRPr lang="en-US"/>
          </a:p>
        </p:txBody>
      </p:sp>
    </p:spTree>
    <p:extLst>
      <p:ext uri="{BB962C8B-B14F-4D97-AF65-F5344CB8AC3E}">
        <p14:creationId xmlns:p14="http://schemas.microsoft.com/office/powerpoint/2010/main" val="35767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7B04A-938B-4E54-AB01-003ACE890CD7}" type="datetimeFigureOut">
              <a:rPr lang="en-US" smtClean="0"/>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D7675-BABA-46A6-9D31-645B1A435273}" type="slidenum">
              <a:rPr lang="en-US" smtClean="0"/>
              <a:t>‹#›</a:t>
            </a:fld>
            <a:endParaRPr lang="en-US"/>
          </a:p>
        </p:txBody>
      </p:sp>
    </p:spTree>
    <p:extLst>
      <p:ext uri="{BB962C8B-B14F-4D97-AF65-F5344CB8AC3E}">
        <p14:creationId xmlns:p14="http://schemas.microsoft.com/office/powerpoint/2010/main" val="3192061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4.png" /><Relationship Id="rId1" Type="http://schemas.openxmlformats.org/officeDocument/2006/relationships/slideLayout" Target="../slideLayouts/slideLayout5.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6942" y="1219200"/>
            <a:ext cx="8090807" cy="1826531"/>
          </a:xfrm>
        </p:spPr>
        <p:txBody>
          <a:bodyPr>
            <a:normAutofit/>
          </a:bodyPr>
          <a:lstStyle/>
          <a:p>
            <a:r>
              <a:rPr lang="en-US" dirty="0"/>
              <a:t>Presentation on Bangladesh</a:t>
            </a:r>
            <a:br>
              <a:rPr lang="en-US" dirty="0"/>
            </a:br>
            <a:r>
              <a:rPr lang="en-US" dirty="0">
                <a:solidFill>
                  <a:schemeClr val="accent2"/>
                </a:solidFill>
              </a:rPr>
              <a:t>Presented by </a:t>
            </a:r>
            <a:r>
              <a:rPr lang="en-US" dirty="0" err="1">
                <a:solidFill>
                  <a:schemeClr val="accent2"/>
                </a:solidFill>
              </a:rPr>
              <a:t>Suriaya</a:t>
            </a:r>
            <a:r>
              <a:rPr lang="en-US" dirty="0">
                <a:solidFill>
                  <a:schemeClr val="accent2"/>
                </a:solidFill>
              </a:rPr>
              <a:t> </a:t>
            </a:r>
            <a:r>
              <a:rPr lang="en-US" dirty="0" err="1">
                <a:solidFill>
                  <a:schemeClr val="accent2"/>
                </a:solidFill>
              </a:rPr>
              <a:t>Akter</a:t>
            </a:r>
            <a:r>
              <a:rPr lang="en-US" dirty="0">
                <a:solidFill>
                  <a:schemeClr val="accent2"/>
                </a:solidFill>
              </a:rPr>
              <a:t> </a:t>
            </a:r>
            <a:r>
              <a:rPr lang="en-US" dirty="0" err="1">
                <a:solidFill>
                  <a:schemeClr val="accent2"/>
                </a:solidFill>
              </a:rPr>
              <a:t>Jhuma</a:t>
            </a:r>
            <a:endParaRPr lang="en-US" dirty="0">
              <a:solidFill>
                <a:schemeClr val="accent2"/>
              </a:solidFill>
            </a:endParaRPr>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2B0E0C1F-3E88-FD1F-F19C-4F1A8C7F6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36" y="2971799"/>
            <a:ext cx="8885463" cy="3886201"/>
          </a:xfrm>
          <a:prstGeom prst="rect">
            <a:avLst/>
          </a:prstGeom>
        </p:spPr>
      </p:pic>
    </p:spTree>
    <p:extLst>
      <p:ext uri="{BB962C8B-B14F-4D97-AF65-F5344CB8AC3E}">
        <p14:creationId xmlns:p14="http://schemas.microsoft.com/office/powerpoint/2010/main" val="326919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
            <a:ext cx="8762999" cy="6681106"/>
          </a:xfrm>
          <a:prstGeom prst="rect">
            <a:avLst/>
          </a:prstGeom>
        </p:spPr>
      </p:pic>
    </p:spTree>
    <p:extLst>
      <p:ext uri="{BB962C8B-B14F-4D97-AF65-F5344CB8AC3E}">
        <p14:creationId xmlns:p14="http://schemas.microsoft.com/office/powerpoint/2010/main" val="162695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54156"/>
            <a:ext cx="7772400" cy="1470025"/>
          </a:xfrm>
        </p:spPr>
        <p:txBody>
          <a:bodyPr/>
          <a:lstStyle/>
          <a:p>
            <a:r>
              <a:rPr lang="en-US" dirty="0"/>
              <a:t>National Flower of Bangladesh</a:t>
            </a:r>
          </a:p>
        </p:txBody>
      </p:sp>
      <p:pic>
        <p:nvPicPr>
          <p:cNvPr id="5" name="Picture 4">
            <a:extLst>
              <a:ext uri="{FF2B5EF4-FFF2-40B4-BE49-F238E27FC236}">
                <a16:creationId xmlns:a16="http://schemas.microsoft.com/office/drawing/2014/main" id="{2B5BF1D1-92EB-7A1F-1642-0A7689587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2303494"/>
            <a:ext cx="6076951" cy="4064649"/>
          </a:xfrm>
          <a:prstGeom prst="rect">
            <a:avLst/>
          </a:prstGeom>
        </p:spPr>
      </p:pic>
      <p:sp>
        <p:nvSpPr>
          <p:cNvPr id="6" name="TextBox 5">
            <a:extLst>
              <a:ext uri="{FF2B5EF4-FFF2-40B4-BE49-F238E27FC236}">
                <a16:creationId xmlns:a16="http://schemas.microsoft.com/office/drawing/2014/main" id="{EA915B9D-8FB0-C3B6-3467-E39916CCDA29}"/>
              </a:ext>
            </a:extLst>
          </p:cNvPr>
          <p:cNvSpPr txBox="1"/>
          <p:nvPr/>
        </p:nvSpPr>
        <p:spPr>
          <a:xfrm>
            <a:off x="209549" y="2418192"/>
            <a:ext cx="2375808" cy="3785652"/>
          </a:xfrm>
          <a:prstGeom prst="rect">
            <a:avLst/>
          </a:prstGeom>
          <a:noFill/>
        </p:spPr>
        <p:txBody>
          <a:bodyPr wrap="square">
            <a:spAutoFit/>
          </a:bodyPr>
          <a:lstStyle/>
          <a:p>
            <a:r>
              <a:rPr lang="en-US" sz="2000" b="0" i="0" dirty="0">
                <a:solidFill>
                  <a:srgbClr val="202122"/>
                </a:solidFill>
                <a:effectLst/>
                <a:latin typeface="-apple-system"/>
              </a:rPr>
              <a:t>Water lilies are a well-studied family of plants because their large flowers with multiple unspecialized parts were initially considered to represent the floral pattern of the earliest flowering plants.</a:t>
            </a:r>
            <a:endParaRPr lang="en-US" sz="2000" dirty="0"/>
          </a:p>
        </p:txBody>
      </p:sp>
    </p:spTree>
    <p:extLst>
      <p:ext uri="{BB962C8B-B14F-4D97-AF65-F5344CB8AC3E}">
        <p14:creationId xmlns:p14="http://schemas.microsoft.com/office/powerpoint/2010/main" val="269573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Bird of Bangladesh</a:t>
            </a:r>
          </a:p>
        </p:txBody>
      </p:sp>
      <p:pic>
        <p:nvPicPr>
          <p:cNvPr id="11" name="Picture 10">
            <a:extLst>
              <a:ext uri="{FF2B5EF4-FFF2-40B4-BE49-F238E27FC236}">
                <a16:creationId xmlns:a16="http://schemas.microsoft.com/office/drawing/2014/main" id="{91636E6D-62DE-2C8C-3C28-F14BCF9B2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1417637"/>
            <a:ext cx="9048750" cy="5165725"/>
          </a:xfrm>
          <a:prstGeom prst="rect">
            <a:avLst/>
          </a:prstGeom>
        </p:spPr>
      </p:pic>
      <p:sp>
        <p:nvSpPr>
          <p:cNvPr id="3" name="Speech Bubble: Oval 2">
            <a:extLst>
              <a:ext uri="{FF2B5EF4-FFF2-40B4-BE49-F238E27FC236}">
                <a16:creationId xmlns:a16="http://schemas.microsoft.com/office/drawing/2014/main" id="{8E7A7EB6-0232-85F2-047D-9A29AD6D92DC}"/>
              </a:ext>
            </a:extLst>
          </p:cNvPr>
          <p:cNvSpPr/>
          <p:nvPr/>
        </p:nvSpPr>
        <p:spPr>
          <a:xfrm rot="648653">
            <a:off x="4875673" y="1320963"/>
            <a:ext cx="5251762" cy="1995227"/>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b="0" i="0" dirty="0">
                <a:solidFill>
                  <a:srgbClr val="001D35"/>
                </a:solidFill>
                <a:effectLst/>
                <a:latin typeface="Google Sans"/>
              </a:rPr>
              <a:t>The oriental magpie is a common bird in Bangladesh and is often seen in towns and villages. It is also a symbol of Bangladesh and appears on the country’s  . currency. </a:t>
            </a:r>
            <a:endParaRPr lang="en-US" dirty="0"/>
          </a:p>
        </p:txBody>
      </p:sp>
    </p:spTree>
    <p:extLst>
      <p:ext uri="{BB962C8B-B14F-4D97-AF65-F5344CB8AC3E}">
        <p14:creationId xmlns:p14="http://schemas.microsoft.com/office/powerpoint/2010/main" val="68230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&amp; River </a:t>
            </a:r>
          </a:p>
        </p:txBody>
      </p:sp>
      <p:sp>
        <p:nvSpPr>
          <p:cNvPr id="3" name="Text Placeholder 2"/>
          <p:cNvSpPr>
            <a:spLocks noGrp="1"/>
          </p:cNvSpPr>
          <p:nvPr>
            <p:ph type="body" idx="1"/>
          </p:nvPr>
        </p:nvSpPr>
        <p:spPr/>
        <p:txBody>
          <a:bodyPr/>
          <a:lstStyle/>
          <a:p>
            <a:r>
              <a:rPr lang="en-US" dirty="0"/>
              <a:t>Population of Bangladesh</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1129" y="2469583"/>
            <a:ext cx="4174672" cy="4388417"/>
          </a:xfrm>
        </p:spPr>
      </p:pic>
      <p:sp>
        <p:nvSpPr>
          <p:cNvPr id="5" name="Text Placeholder 4"/>
          <p:cNvSpPr>
            <a:spLocks noGrp="1"/>
          </p:cNvSpPr>
          <p:nvPr>
            <p:ph type="body" sz="quarter" idx="3"/>
          </p:nvPr>
        </p:nvSpPr>
        <p:spPr/>
        <p:txBody>
          <a:bodyPr/>
          <a:lstStyle/>
          <a:p>
            <a:r>
              <a:rPr lang="en-US" dirty="0"/>
              <a:t>Rivers of Bangladesh</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984656749"/>
              </p:ext>
            </p:extLst>
          </p:nvPr>
        </p:nvGraphicFramePr>
        <p:xfrm>
          <a:off x="4648200" y="2469582"/>
          <a:ext cx="4041775" cy="4388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497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Capital Of Bangladesh </a:t>
            </a:r>
          </a:p>
        </p:txBody>
      </p:sp>
      <p:pic>
        <p:nvPicPr>
          <p:cNvPr id="3" name="Content Placeholder 2">
            <a:extLst>
              <a:ext uri="{FF2B5EF4-FFF2-40B4-BE49-F238E27FC236}">
                <a16:creationId xmlns:a16="http://schemas.microsoft.com/office/drawing/2014/main" id="{F69B7564-205E-C75C-656B-EC78EA2A69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 y="1417638"/>
            <a:ext cx="8980714" cy="5351576"/>
          </a:xfrm>
          <a:prstGeom prst="rect">
            <a:avLst/>
          </a:prstGeom>
          <a:ln>
            <a:noFill/>
          </a:ln>
          <a:effectLst>
            <a:softEdge rad="112500"/>
          </a:effectLst>
        </p:spPr>
      </p:pic>
      <p:sp>
        <p:nvSpPr>
          <p:cNvPr id="6" name="Speech Bubble: Rectangle with Corners Rounded 5">
            <a:extLst>
              <a:ext uri="{FF2B5EF4-FFF2-40B4-BE49-F238E27FC236}">
                <a16:creationId xmlns:a16="http://schemas.microsoft.com/office/drawing/2014/main" id="{BB965E1A-C9BE-4C6B-EF10-5390FB178D73}"/>
              </a:ext>
            </a:extLst>
          </p:cNvPr>
          <p:cNvSpPr/>
          <p:nvPr/>
        </p:nvSpPr>
        <p:spPr>
          <a:xfrm>
            <a:off x="6743700" y="1003868"/>
            <a:ext cx="2694214" cy="2188254"/>
          </a:xfrm>
          <a:prstGeom prst="wedgeRoundRectCallou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i="0" dirty="0">
                <a:solidFill>
                  <a:srgbClr val="474747"/>
                </a:solidFill>
                <a:effectLst/>
                <a:latin typeface="ADLaM Display" panose="02000000000000000000" pitchFamily="2" charset="0"/>
                <a:ea typeface="ADLaM Display" panose="02000000000000000000" pitchFamily="2" charset="0"/>
              </a:rPr>
              <a:t>Dhaka formerly known as Dacca, is the capital and largest city of Bangladesh. </a:t>
            </a:r>
            <a:endParaRPr lang="en-US" sz="2000" b="1" dirty="0">
              <a:latin typeface="ADLaM Display" panose="02000000000000000000" pitchFamily="2" charset="0"/>
              <a:ea typeface="ADLaM Display" panose="02000000000000000000" pitchFamily="2" charset="0"/>
            </a:endParaRPr>
          </a:p>
        </p:txBody>
      </p:sp>
    </p:spTree>
    <p:extLst>
      <p:ext uri="{BB962C8B-B14F-4D97-AF65-F5344CB8AC3E}">
        <p14:creationId xmlns:p14="http://schemas.microsoft.com/office/powerpoint/2010/main" val="335761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44928"/>
            <a:ext cx="8229600" cy="1143000"/>
          </a:xfrm>
          <a:solidFill>
            <a:schemeClr val="accent1"/>
          </a:solidFill>
          <a:ln>
            <a:noFill/>
          </a:ln>
        </p:spPr>
        <p:style>
          <a:lnRef idx="0">
            <a:scrgbClr r="0" g="0" b="0"/>
          </a:lnRef>
          <a:fillRef idx="0">
            <a:scrgbClr r="0" g="0" b="0"/>
          </a:fillRef>
          <a:effectRef idx="0">
            <a:scrgbClr r="0" g="0" b="0"/>
          </a:effectRef>
          <a:fontRef idx="minor">
            <a:schemeClr val="lt1"/>
          </a:fontRef>
        </p:style>
        <p:txBody>
          <a:bodyPr/>
          <a:lstStyle/>
          <a:p>
            <a:r>
              <a:rPr lang="en-US" b="1" dirty="0"/>
              <a:t>Padma River</a:t>
            </a:r>
          </a:p>
        </p:txBody>
      </p:sp>
      <p:pic>
        <p:nvPicPr>
          <p:cNvPr id="6" name="Content Placeholder 5">
            <a:extLst>
              <a:ext uri="{FF2B5EF4-FFF2-40B4-BE49-F238E27FC236}">
                <a16:creationId xmlns:a16="http://schemas.microsoft.com/office/drawing/2014/main" id="{D9461D1F-4AD7-8DD0-FB52-526C725BB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7110" y="1586594"/>
            <a:ext cx="5356890" cy="3883478"/>
          </a:xfrm>
        </p:spPr>
      </p:pic>
      <p:sp>
        <p:nvSpPr>
          <p:cNvPr id="8" name="TextBox 7">
            <a:extLst>
              <a:ext uri="{FF2B5EF4-FFF2-40B4-BE49-F238E27FC236}">
                <a16:creationId xmlns:a16="http://schemas.microsoft.com/office/drawing/2014/main" id="{48530504-A41B-CC7F-334B-C26664570353}"/>
              </a:ext>
            </a:extLst>
          </p:cNvPr>
          <p:cNvSpPr txBox="1"/>
          <p:nvPr/>
        </p:nvSpPr>
        <p:spPr>
          <a:xfrm>
            <a:off x="775608" y="1586594"/>
            <a:ext cx="2884714" cy="4093428"/>
          </a:xfrm>
          <a:prstGeom prst="rect">
            <a:avLst/>
          </a:prstGeom>
          <a:noFill/>
        </p:spPr>
        <p:txBody>
          <a:bodyPr wrap="square">
            <a:spAutoFit/>
          </a:bodyPr>
          <a:lstStyle/>
          <a:p>
            <a:r>
              <a:rPr lang="en-US" b="0" i="0" dirty="0">
                <a:effectLst/>
                <a:latin typeface="DM sans" panose="02000000000000000000" pitchFamily="2" charset="0"/>
              </a:rPr>
              <a:t>T</a:t>
            </a:r>
            <a:r>
              <a:rPr lang="en-US" sz="2000" b="0" i="0" dirty="0">
                <a:effectLst/>
                <a:latin typeface="DM sans" panose="02000000000000000000" pitchFamily="2" charset="0"/>
              </a:rPr>
              <a:t>he </a:t>
            </a:r>
            <a:r>
              <a:rPr lang="en-US" sz="2000" b="1" i="0" dirty="0">
                <a:effectLst/>
                <a:latin typeface="DM sans" panose="02000000000000000000" pitchFamily="2" charset="0"/>
              </a:rPr>
              <a:t>Padma River</a:t>
            </a:r>
            <a:r>
              <a:rPr lang="en-US" sz="2000" b="0" i="0" dirty="0">
                <a:effectLst/>
                <a:latin typeface="DM sans" panose="02000000000000000000" pitchFamily="2" charset="0"/>
              </a:rPr>
              <a:t>, a significant river in Bangladesh, is renowned for its dynamic course and scenic beauty. It's a main distributary of the mighty Ganges, known locally as the Ganga, which flows down from India and meets the </a:t>
            </a:r>
            <a:r>
              <a:rPr lang="en-US" sz="2000" b="0" i="0" dirty="0" err="1">
                <a:effectLst/>
                <a:latin typeface="DM sans" panose="02000000000000000000" pitchFamily="2" charset="0"/>
              </a:rPr>
              <a:t>Jamuna</a:t>
            </a:r>
            <a:r>
              <a:rPr lang="en-US" sz="2000" b="0" i="0" dirty="0">
                <a:effectLst/>
                <a:latin typeface="DM sans" panose="02000000000000000000" pitchFamily="2" charset="0"/>
              </a:rPr>
              <a:t> River in Bangladesh.</a:t>
            </a:r>
            <a:endParaRPr lang="en-US" sz="2000" dirty="0"/>
          </a:p>
        </p:txBody>
      </p:sp>
    </p:spTree>
    <p:extLst>
      <p:ext uri="{BB962C8B-B14F-4D97-AF65-F5344CB8AC3E}">
        <p14:creationId xmlns:p14="http://schemas.microsoft.com/office/powerpoint/2010/main" val="81172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Winter Morning in Bangladesh</a:t>
            </a:r>
          </a:p>
        </p:txBody>
      </p:sp>
      <p:pic>
        <p:nvPicPr>
          <p:cNvPr id="6" name="Content Placeholder 5">
            <a:extLst>
              <a:ext uri="{FF2B5EF4-FFF2-40B4-BE49-F238E27FC236}">
                <a16:creationId xmlns:a16="http://schemas.microsoft.com/office/drawing/2014/main" id="{B080DB8A-7B0D-7519-B302-5F8D45DE3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1512" y="1564821"/>
            <a:ext cx="5285288" cy="5018541"/>
          </a:xfrm>
        </p:spPr>
      </p:pic>
      <p:sp>
        <p:nvSpPr>
          <p:cNvPr id="8" name="TextBox 7">
            <a:extLst>
              <a:ext uri="{FF2B5EF4-FFF2-40B4-BE49-F238E27FC236}">
                <a16:creationId xmlns:a16="http://schemas.microsoft.com/office/drawing/2014/main" id="{65B49183-ABB2-6847-D03B-324222F86B29}"/>
              </a:ext>
            </a:extLst>
          </p:cNvPr>
          <p:cNvSpPr txBox="1"/>
          <p:nvPr/>
        </p:nvSpPr>
        <p:spPr>
          <a:xfrm>
            <a:off x="280033" y="1564821"/>
            <a:ext cx="3121479" cy="4893647"/>
          </a:xfrm>
          <a:prstGeom prst="rect">
            <a:avLst/>
          </a:prstGeom>
          <a:noFill/>
        </p:spPr>
        <p:txBody>
          <a:bodyPr wrap="square" anchor="t">
            <a:spAutoFit/>
          </a:bodyPr>
          <a:lstStyle/>
          <a:p>
            <a:r>
              <a:rPr lang="en-US" sz="2400" b="0" i="0" dirty="0">
                <a:effectLst/>
                <a:latin typeface="+mj-lt"/>
              </a:rPr>
              <a:t>Winter is one of the six seasons of Bangladesh and it is the season of fog, mists, and chill. During the winter season cold air follows, sometimes temperature level usually decreasing up to 3°C to 4°C and a generally average temperature drops to 10°C to 20°C. </a:t>
            </a:r>
            <a:endParaRPr lang="en-US" sz="2400" dirty="0">
              <a:latin typeface="+mj-lt"/>
            </a:endParaRPr>
          </a:p>
        </p:txBody>
      </p:sp>
    </p:spTree>
    <p:extLst>
      <p:ext uri="{BB962C8B-B14F-4D97-AF65-F5344CB8AC3E}">
        <p14:creationId xmlns:p14="http://schemas.microsoft.com/office/powerpoint/2010/main" val="53791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Bangladesh Cricket</a:t>
            </a:r>
          </a:p>
        </p:txBody>
      </p:sp>
      <p:pic>
        <p:nvPicPr>
          <p:cNvPr id="3" name="Content Placeholder 2">
            <a:extLst>
              <a:ext uri="{FF2B5EF4-FFF2-40B4-BE49-F238E27FC236}">
                <a16:creationId xmlns:a16="http://schemas.microsoft.com/office/drawing/2014/main" id="{E8AEEB43-8E13-D9AC-B2BD-8CFD51488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4428" y="1600200"/>
            <a:ext cx="5157107" cy="4525963"/>
          </a:xfrm>
        </p:spPr>
      </p:pic>
      <p:sp>
        <p:nvSpPr>
          <p:cNvPr id="6" name="TextBox 5">
            <a:extLst>
              <a:ext uri="{FF2B5EF4-FFF2-40B4-BE49-F238E27FC236}">
                <a16:creationId xmlns:a16="http://schemas.microsoft.com/office/drawing/2014/main" id="{248448CA-45CD-7D15-DD8C-97A58CE32BE2}"/>
              </a:ext>
            </a:extLst>
          </p:cNvPr>
          <p:cNvSpPr txBox="1"/>
          <p:nvPr/>
        </p:nvSpPr>
        <p:spPr>
          <a:xfrm>
            <a:off x="457200" y="1990286"/>
            <a:ext cx="3407229" cy="3477875"/>
          </a:xfrm>
          <a:prstGeom prst="rect">
            <a:avLst/>
          </a:prstGeom>
          <a:noFill/>
        </p:spPr>
        <p:txBody>
          <a:bodyPr wrap="square">
            <a:spAutoFit/>
          </a:bodyPr>
          <a:lstStyle/>
          <a:p>
            <a:r>
              <a:rPr lang="en-US" sz="2000" b="0" i="0" dirty="0">
                <a:effectLst/>
                <a:latin typeface="Lato" panose="02000000000000000000" pitchFamily="2" charset="0"/>
              </a:rPr>
              <a:t>For Bangladesh is cricket’s most tempestuous territory where emotion fuels the smallest of debates and decision-making swings wildly between reason and the absurd. When Bangladesh won the ICC Trophy in 1997 to qualify for the World Cup for the first time</a:t>
            </a:r>
            <a:endParaRPr lang="en-US" sz="2000" dirty="0"/>
          </a:p>
        </p:txBody>
      </p:sp>
    </p:spTree>
    <p:extLst>
      <p:ext uri="{BB962C8B-B14F-4D97-AF65-F5344CB8AC3E}">
        <p14:creationId xmlns:p14="http://schemas.microsoft.com/office/powerpoint/2010/main" val="136539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Agriculture Of Bangladesh </a:t>
            </a:r>
          </a:p>
        </p:txBody>
      </p:sp>
      <p:pic>
        <p:nvPicPr>
          <p:cNvPr id="6" name="Content Placeholder 5">
            <a:extLst>
              <a:ext uri="{FF2B5EF4-FFF2-40B4-BE49-F238E27FC236}">
                <a16:creationId xmlns:a16="http://schemas.microsoft.com/office/drawing/2014/main" id="{593C2C13-088D-11BB-87DF-8D6B6E652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893" y="1600200"/>
            <a:ext cx="5252357" cy="4525963"/>
          </a:xfrm>
        </p:spPr>
      </p:pic>
      <p:sp>
        <p:nvSpPr>
          <p:cNvPr id="8" name="TextBox 7">
            <a:extLst>
              <a:ext uri="{FF2B5EF4-FFF2-40B4-BE49-F238E27FC236}">
                <a16:creationId xmlns:a16="http://schemas.microsoft.com/office/drawing/2014/main" id="{C8EB0EA6-7D78-BA4D-CBDB-E42E8640EC35}"/>
              </a:ext>
            </a:extLst>
          </p:cNvPr>
          <p:cNvSpPr txBox="1"/>
          <p:nvPr/>
        </p:nvSpPr>
        <p:spPr>
          <a:xfrm>
            <a:off x="585106" y="1918604"/>
            <a:ext cx="2830287" cy="4154984"/>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Bangladesh is primarily an agrarian economy. Agriculture is a large producing sector of economy since it comprises about 14.2% of the country's GDP and employing around 47% of the total </a:t>
            </a:r>
            <a:r>
              <a:rPr lang="en-US" sz="2400" b="0" i="0" dirty="0" err="1">
                <a:solidFill>
                  <a:srgbClr val="000000"/>
                </a:solidFill>
                <a:effectLst/>
                <a:latin typeface="Times New Roman" panose="02020603050405020304" pitchFamily="18" charset="0"/>
              </a:rPr>
              <a:t>labour</a:t>
            </a:r>
            <a:r>
              <a:rPr lang="en-US" sz="2400" b="0" i="0" dirty="0">
                <a:solidFill>
                  <a:srgbClr val="000000"/>
                </a:solidFill>
                <a:effectLst/>
                <a:latin typeface="Times New Roman" panose="02020603050405020304" pitchFamily="18" charset="0"/>
              </a:rPr>
              <a:t> force.</a:t>
            </a:r>
            <a:endParaRPr lang="en-US" sz="2400" dirty="0"/>
          </a:p>
        </p:txBody>
      </p:sp>
    </p:spTree>
    <p:extLst>
      <p:ext uri="{BB962C8B-B14F-4D97-AF65-F5344CB8AC3E}">
        <p14:creationId xmlns:p14="http://schemas.microsoft.com/office/powerpoint/2010/main" val="3191797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36</Words>
  <Application>Microsoft Office PowerPoint</Application>
  <PresentationFormat>On-screen Show (4:3)</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Presentation on Bangladesh Presented by Suriaya Akter Jhuma</vt:lpstr>
      <vt:lpstr>National Flower of Bangladesh</vt:lpstr>
      <vt:lpstr>National Bird of Bangladesh</vt:lpstr>
      <vt:lpstr>Population &amp; River </vt:lpstr>
      <vt:lpstr>Capital Of Bangladesh </vt:lpstr>
      <vt:lpstr>Padma River</vt:lpstr>
      <vt:lpstr>Winter Morning in Bangladesh</vt:lpstr>
      <vt:lpstr>Bangladesh Cricket</vt:lpstr>
      <vt:lpstr>Agriculture Of Bangladesh </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dc:title>
  <dc:creator>ASUS</dc:creator>
  <cp:lastModifiedBy>Guest User</cp:lastModifiedBy>
  <cp:revision>12</cp:revision>
  <dcterms:created xsi:type="dcterms:W3CDTF">2024-11-29T08:15:54Z</dcterms:created>
  <dcterms:modified xsi:type="dcterms:W3CDTF">2024-12-02T07:34:27Z</dcterms:modified>
</cp:coreProperties>
</file>