
<file path=[Content_Types].xml><?xml version="1.0" encoding="utf-8"?>
<Types xmlns="http://schemas.openxmlformats.org/package/2006/content-types">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ja-JP"/>
    </a:defPPr>
    <a:lvl1pPr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3300"/>
    <a:srgbClr val="99FF99"/>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658"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ja-JP"/>
          </a:p>
        </p:txBody>
      </p:sp>
      <p:sp>
        <p:nvSpPr>
          <p:cNvPr id="512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ja-JP"/>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ja-JP"/>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72D16DC1-1917-4ED4-B6A9-587AB3FA135A}" type="slidenum">
              <a:rPr lang="en-US" altLang="ja-JP"/>
              <a:pPr/>
              <a:t>‹#›</a:t>
            </a:fld>
            <a:endParaRPr lang="en-US" altLang="ja-JP"/>
          </a:p>
        </p:txBody>
      </p:sp>
    </p:spTree>
    <p:extLst>
      <p:ext uri="{BB962C8B-B14F-4D97-AF65-F5344CB8AC3E}">
        <p14:creationId xmlns:p14="http://schemas.microsoft.com/office/powerpoint/2010/main" val="333638389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Arial" panose="020B0604020202020204" pitchFamily="34" charset="0"/>
        <a:ea typeface="ＭＳ Ｐ明朝" charset="-128"/>
        <a:cs typeface="+mn-cs"/>
      </a:defRPr>
    </a:lvl1pPr>
    <a:lvl2pPr marL="457200" algn="l" rtl="0" fontAlgn="base">
      <a:spcBef>
        <a:spcPct val="30000"/>
      </a:spcBef>
      <a:spcAft>
        <a:spcPct val="0"/>
      </a:spcAft>
      <a:defRPr kumimoji="1" sz="1200" kern="1200">
        <a:solidFill>
          <a:schemeClr val="tx1"/>
        </a:solidFill>
        <a:latin typeface="Arial" panose="020B0604020202020204" pitchFamily="34" charset="0"/>
        <a:ea typeface="ＭＳ Ｐ明朝" charset="-128"/>
        <a:cs typeface="+mn-cs"/>
      </a:defRPr>
    </a:lvl2pPr>
    <a:lvl3pPr marL="914400" algn="l" rtl="0" fontAlgn="base">
      <a:spcBef>
        <a:spcPct val="30000"/>
      </a:spcBef>
      <a:spcAft>
        <a:spcPct val="0"/>
      </a:spcAft>
      <a:defRPr kumimoji="1" sz="1200" kern="1200">
        <a:solidFill>
          <a:schemeClr val="tx1"/>
        </a:solidFill>
        <a:latin typeface="Arial" panose="020B0604020202020204" pitchFamily="34" charset="0"/>
        <a:ea typeface="ＭＳ Ｐ明朝" charset="-128"/>
        <a:cs typeface="+mn-cs"/>
      </a:defRPr>
    </a:lvl3pPr>
    <a:lvl4pPr marL="1371600" algn="l" rtl="0" fontAlgn="base">
      <a:spcBef>
        <a:spcPct val="30000"/>
      </a:spcBef>
      <a:spcAft>
        <a:spcPct val="0"/>
      </a:spcAft>
      <a:defRPr kumimoji="1" sz="1200" kern="1200">
        <a:solidFill>
          <a:schemeClr val="tx1"/>
        </a:solidFill>
        <a:latin typeface="Arial" panose="020B0604020202020204" pitchFamily="34" charset="0"/>
        <a:ea typeface="ＭＳ Ｐ明朝" charset="-128"/>
        <a:cs typeface="+mn-cs"/>
      </a:defRPr>
    </a:lvl4pPr>
    <a:lvl5pPr marL="1828800" algn="l" rtl="0" fontAlgn="base">
      <a:spcBef>
        <a:spcPct val="30000"/>
      </a:spcBef>
      <a:spcAft>
        <a:spcPct val="0"/>
      </a:spcAft>
      <a:defRPr kumimoji="1" sz="1200" kern="1200">
        <a:solidFill>
          <a:schemeClr val="tx1"/>
        </a:solidFill>
        <a:latin typeface="Arial" panose="020B0604020202020204" pitchFamily="34" charset="0"/>
        <a:ea typeface="ＭＳ Ｐ明朝"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3079" name="AutoShape 7"/>
          <p:cNvSpPr>
            <a:spLocks noChangeArrowheads="1"/>
          </p:cNvSpPr>
          <p:nvPr userDrawn="1"/>
        </p:nvSpPr>
        <p:spPr bwMode="auto">
          <a:xfrm flipV="1">
            <a:off x="395288" y="0"/>
            <a:ext cx="431800" cy="5013325"/>
          </a:xfrm>
          <a:prstGeom prst="rtTriangle">
            <a:avLst/>
          </a:prstGeom>
          <a:solidFill>
            <a:srgbClr val="99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080" name="AutoShape 8"/>
          <p:cNvSpPr>
            <a:spLocks noChangeArrowheads="1"/>
          </p:cNvSpPr>
          <p:nvPr userDrawn="1"/>
        </p:nvSpPr>
        <p:spPr bwMode="auto">
          <a:xfrm flipV="1">
            <a:off x="0" y="1524000"/>
            <a:ext cx="8748713" cy="287338"/>
          </a:xfrm>
          <a:prstGeom prst="rtTriangle">
            <a:avLst/>
          </a:prstGeom>
          <a:solidFill>
            <a:srgbClr val="99FF9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081" name="Freeform 9"/>
          <p:cNvSpPr>
            <a:spLocks/>
          </p:cNvSpPr>
          <p:nvPr userDrawn="1"/>
        </p:nvSpPr>
        <p:spPr bwMode="auto">
          <a:xfrm>
            <a:off x="8474075" y="3687763"/>
            <a:ext cx="649288" cy="3168650"/>
          </a:xfrm>
          <a:custGeom>
            <a:avLst/>
            <a:gdLst>
              <a:gd name="T0" fmla="*/ 409 w 409"/>
              <a:gd name="T1" fmla="*/ 0 h 1996"/>
              <a:gd name="T2" fmla="*/ 0 w 409"/>
              <a:gd name="T3" fmla="*/ 1996 h 1996"/>
              <a:gd name="T4" fmla="*/ 182 w 409"/>
              <a:gd name="T5" fmla="*/ 1996 h 1996"/>
              <a:gd name="T6" fmla="*/ 409 w 409"/>
              <a:gd name="T7" fmla="*/ 0 h 1996"/>
            </a:gdLst>
            <a:ahLst/>
            <a:cxnLst>
              <a:cxn ang="0">
                <a:pos x="T0" y="T1"/>
              </a:cxn>
              <a:cxn ang="0">
                <a:pos x="T2" y="T3"/>
              </a:cxn>
              <a:cxn ang="0">
                <a:pos x="T4" y="T5"/>
              </a:cxn>
              <a:cxn ang="0">
                <a:pos x="T6" y="T7"/>
              </a:cxn>
            </a:cxnLst>
            <a:rect l="0" t="0" r="r" b="b"/>
            <a:pathLst>
              <a:path w="409" h="1996">
                <a:moveTo>
                  <a:pt x="409" y="0"/>
                </a:moveTo>
                <a:lnTo>
                  <a:pt x="0" y="1996"/>
                </a:lnTo>
                <a:lnTo>
                  <a:pt x="182" y="1996"/>
                </a:lnTo>
                <a:lnTo>
                  <a:pt x="409" y="0"/>
                </a:lnTo>
                <a:close/>
              </a:path>
            </a:pathLst>
          </a:custGeom>
          <a:solidFill>
            <a:srgbClr val="99FF99"/>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082" name="Freeform 10"/>
          <p:cNvSpPr>
            <a:spLocks/>
          </p:cNvSpPr>
          <p:nvPr userDrawn="1"/>
        </p:nvSpPr>
        <p:spPr bwMode="auto">
          <a:xfrm rot="5400000" flipV="1">
            <a:off x="7235031" y="4399757"/>
            <a:ext cx="649287" cy="3168650"/>
          </a:xfrm>
          <a:custGeom>
            <a:avLst/>
            <a:gdLst>
              <a:gd name="T0" fmla="*/ 409 w 409"/>
              <a:gd name="T1" fmla="*/ 0 h 1996"/>
              <a:gd name="T2" fmla="*/ 0 w 409"/>
              <a:gd name="T3" fmla="*/ 1996 h 1996"/>
              <a:gd name="T4" fmla="*/ 182 w 409"/>
              <a:gd name="T5" fmla="*/ 1996 h 1996"/>
              <a:gd name="T6" fmla="*/ 409 w 409"/>
              <a:gd name="T7" fmla="*/ 0 h 1996"/>
            </a:gdLst>
            <a:ahLst/>
            <a:cxnLst>
              <a:cxn ang="0">
                <a:pos x="T0" y="T1"/>
              </a:cxn>
              <a:cxn ang="0">
                <a:pos x="T2" y="T3"/>
              </a:cxn>
              <a:cxn ang="0">
                <a:pos x="T4" y="T5"/>
              </a:cxn>
              <a:cxn ang="0">
                <a:pos x="T6" y="T7"/>
              </a:cxn>
            </a:cxnLst>
            <a:rect l="0" t="0" r="r" b="b"/>
            <a:pathLst>
              <a:path w="409" h="1996">
                <a:moveTo>
                  <a:pt x="409" y="0"/>
                </a:moveTo>
                <a:lnTo>
                  <a:pt x="0" y="1996"/>
                </a:lnTo>
                <a:lnTo>
                  <a:pt x="182" y="1996"/>
                </a:lnTo>
                <a:lnTo>
                  <a:pt x="409" y="0"/>
                </a:lnTo>
                <a:close/>
              </a:path>
            </a:pathLst>
          </a:custGeom>
          <a:solidFill>
            <a:srgbClr val="99FF99"/>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083" name="Freeform 11"/>
          <p:cNvSpPr>
            <a:spLocks/>
          </p:cNvSpPr>
          <p:nvPr userDrawn="1"/>
        </p:nvSpPr>
        <p:spPr bwMode="auto">
          <a:xfrm>
            <a:off x="0" y="1582738"/>
            <a:ext cx="8640763" cy="333375"/>
          </a:xfrm>
          <a:custGeom>
            <a:avLst/>
            <a:gdLst>
              <a:gd name="T0" fmla="*/ 0 w 5443"/>
              <a:gd name="T1" fmla="*/ 182 h 210"/>
              <a:gd name="T2" fmla="*/ 5443 w 5443"/>
              <a:gd name="T3" fmla="*/ 0 h 210"/>
              <a:gd name="T4" fmla="*/ 0 w 5443"/>
              <a:gd name="T5" fmla="*/ 210 h 210"/>
              <a:gd name="T6" fmla="*/ 0 w 5443"/>
              <a:gd name="T7" fmla="*/ 182 h 210"/>
            </a:gdLst>
            <a:ahLst/>
            <a:cxnLst>
              <a:cxn ang="0">
                <a:pos x="T0" y="T1"/>
              </a:cxn>
              <a:cxn ang="0">
                <a:pos x="T2" y="T3"/>
              </a:cxn>
              <a:cxn ang="0">
                <a:pos x="T4" y="T5"/>
              </a:cxn>
              <a:cxn ang="0">
                <a:pos x="T6" y="T7"/>
              </a:cxn>
            </a:cxnLst>
            <a:rect l="0" t="0" r="r" b="b"/>
            <a:pathLst>
              <a:path w="5443" h="210">
                <a:moveTo>
                  <a:pt x="0" y="182"/>
                </a:moveTo>
                <a:lnTo>
                  <a:pt x="5443" y="0"/>
                </a:lnTo>
                <a:lnTo>
                  <a:pt x="0" y="210"/>
                </a:lnTo>
                <a:lnTo>
                  <a:pt x="0" y="182"/>
                </a:lnTo>
                <a:close/>
              </a:path>
            </a:pathLst>
          </a:custGeom>
          <a:solidFill>
            <a:srgbClr val="99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084" name="Freeform 12"/>
          <p:cNvSpPr>
            <a:spLocks/>
          </p:cNvSpPr>
          <p:nvPr userDrawn="1"/>
        </p:nvSpPr>
        <p:spPr bwMode="auto">
          <a:xfrm>
            <a:off x="469900" y="-1588"/>
            <a:ext cx="461963" cy="4978401"/>
          </a:xfrm>
          <a:custGeom>
            <a:avLst/>
            <a:gdLst>
              <a:gd name="T0" fmla="*/ 263 w 291"/>
              <a:gd name="T1" fmla="*/ 0 h 3136"/>
              <a:gd name="T2" fmla="*/ 0 w 291"/>
              <a:gd name="T3" fmla="*/ 3136 h 3136"/>
              <a:gd name="T4" fmla="*/ 291 w 291"/>
              <a:gd name="T5" fmla="*/ 0 h 3136"/>
              <a:gd name="T6" fmla="*/ 263 w 291"/>
              <a:gd name="T7" fmla="*/ 0 h 3136"/>
            </a:gdLst>
            <a:ahLst/>
            <a:cxnLst>
              <a:cxn ang="0">
                <a:pos x="T0" y="T1"/>
              </a:cxn>
              <a:cxn ang="0">
                <a:pos x="T2" y="T3"/>
              </a:cxn>
              <a:cxn ang="0">
                <a:pos x="T4" y="T5"/>
              </a:cxn>
              <a:cxn ang="0">
                <a:pos x="T6" y="T7"/>
              </a:cxn>
            </a:cxnLst>
            <a:rect l="0" t="0" r="r" b="b"/>
            <a:pathLst>
              <a:path w="291" h="3136">
                <a:moveTo>
                  <a:pt x="263" y="0"/>
                </a:moveTo>
                <a:lnTo>
                  <a:pt x="0" y="3136"/>
                </a:lnTo>
                <a:lnTo>
                  <a:pt x="291" y="0"/>
                </a:lnTo>
                <a:lnTo>
                  <a:pt x="263" y="0"/>
                </a:lnTo>
                <a:close/>
              </a:path>
            </a:pathLst>
          </a:custGeom>
          <a:solidFill>
            <a:srgbClr val="99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085" name="Freeform 13"/>
          <p:cNvSpPr>
            <a:spLocks/>
          </p:cNvSpPr>
          <p:nvPr userDrawn="1"/>
        </p:nvSpPr>
        <p:spPr bwMode="auto">
          <a:xfrm>
            <a:off x="8388350" y="3695700"/>
            <a:ext cx="673100" cy="3160713"/>
          </a:xfrm>
          <a:custGeom>
            <a:avLst/>
            <a:gdLst>
              <a:gd name="T0" fmla="*/ 28 w 424"/>
              <a:gd name="T1" fmla="*/ 1991 h 1991"/>
              <a:gd name="T2" fmla="*/ 424 w 424"/>
              <a:gd name="T3" fmla="*/ 0 h 1991"/>
              <a:gd name="T4" fmla="*/ 0 w 424"/>
              <a:gd name="T5" fmla="*/ 1991 h 1991"/>
              <a:gd name="T6" fmla="*/ 28 w 424"/>
              <a:gd name="T7" fmla="*/ 1991 h 1991"/>
            </a:gdLst>
            <a:ahLst/>
            <a:cxnLst>
              <a:cxn ang="0">
                <a:pos x="T0" y="T1"/>
              </a:cxn>
              <a:cxn ang="0">
                <a:pos x="T2" y="T3"/>
              </a:cxn>
              <a:cxn ang="0">
                <a:pos x="T4" y="T5"/>
              </a:cxn>
              <a:cxn ang="0">
                <a:pos x="T6" y="T7"/>
              </a:cxn>
            </a:cxnLst>
            <a:rect l="0" t="0" r="r" b="b"/>
            <a:pathLst>
              <a:path w="424" h="1991">
                <a:moveTo>
                  <a:pt x="28" y="1991"/>
                </a:moveTo>
                <a:lnTo>
                  <a:pt x="424" y="0"/>
                </a:lnTo>
                <a:lnTo>
                  <a:pt x="0" y="1991"/>
                </a:lnTo>
                <a:lnTo>
                  <a:pt x="28" y="1991"/>
                </a:lnTo>
                <a:close/>
              </a:path>
            </a:pathLst>
          </a:custGeom>
          <a:solidFill>
            <a:srgbClr val="99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086" name="Freeform 14"/>
          <p:cNvSpPr>
            <a:spLocks/>
          </p:cNvSpPr>
          <p:nvPr userDrawn="1"/>
        </p:nvSpPr>
        <p:spPr bwMode="auto">
          <a:xfrm>
            <a:off x="5988050" y="5581650"/>
            <a:ext cx="3152775" cy="663575"/>
          </a:xfrm>
          <a:custGeom>
            <a:avLst/>
            <a:gdLst>
              <a:gd name="T0" fmla="*/ 1986 w 1986"/>
              <a:gd name="T1" fmla="*/ 28 h 418"/>
              <a:gd name="T2" fmla="*/ 0 w 1986"/>
              <a:gd name="T3" fmla="*/ 418 h 418"/>
              <a:gd name="T4" fmla="*/ 1986 w 1986"/>
              <a:gd name="T5" fmla="*/ 0 h 418"/>
              <a:gd name="T6" fmla="*/ 1986 w 1986"/>
              <a:gd name="T7" fmla="*/ 28 h 418"/>
            </a:gdLst>
            <a:ahLst/>
            <a:cxnLst>
              <a:cxn ang="0">
                <a:pos x="T0" y="T1"/>
              </a:cxn>
              <a:cxn ang="0">
                <a:pos x="T2" y="T3"/>
              </a:cxn>
              <a:cxn ang="0">
                <a:pos x="T4" y="T5"/>
              </a:cxn>
              <a:cxn ang="0">
                <a:pos x="T6" y="T7"/>
              </a:cxn>
            </a:cxnLst>
            <a:rect l="0" t="0" r="r" b="b"/>
            <a:pathLst>
              <a:path w="1986" h="418">
                <a:moveTo>
                  <a:pt x="1986" y="28"/>
                </a:moveTo>
                <a:lnTo>
                  <a:pt x="0" y="418"/>
                </a:lnTo>
                <a:lnTo>
                  <a:pt x="1986" y="0"/>
                </a:lnTo>
                <a:lnTo>
                  <a:pt x="1986" y="28"/>
                </a:lnTo>
                <a:close/>
              </a:path>
            </a:pathLst>
          </a:custGeom>
          <a:solidFill>
            <a:srgbClr val="99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074" name="Rectangle 2"/>
          <p:cNvSpPr>
            <a:spLocks noGrp="1" noChangeArrowheads="1"/>
          </p:cNvSpPr>
          <p:nvPr>
            <p:ph type="ctrTitle"/>
          </p:nvPr>
        </p:nvSpPr>
        <p:spPr>
          <a:xfrm>
            <a:off x="685800" y="2130425"/>
            <a:ext cx="7772400" cy="1470025"/>
          </a:xfrm>
        </p:spPr>
        <p:txBody>
          <a:bodyPr/>
          <a:lstStyle>
            <a:lvl1pPr>
              <a:defRPr/>
            </a:lvl1pPr>
          </a:lstStyle>
          <a:p>
            <a:pPr lvl="0"/>
            <a:r>
              <a:rPr lang="zh-TW" altLang="en-US" noProof="0" smtClean="0"/>
              <a:t>按一下以編輯母片標題樣式</a:t>
            </a:r>
            <a:endParaRPr lang="ja-JP" altLang="en-US" noProof="0" smtClean="0"/>
          </a:p>
        </p:txBody>
      </p:sp>
      <p:sp>
        <p:nvSpPr>
          <p:cNvPr id="3075"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zh-TW" altLang="en-US" noProof="0" smtClean="0"/>
              <a:t>按一下以編輯母片副標題樣式</a:t>
            </a:r>
            <a:endParaRPr lang="ja-JP" altLang="en-US" noProof="0" smtClean="0"/>
          </a:p>
        </p:txBody>
      </p:sp>
      <p:sp>
        <p:nvSpPr>
          <p:cNvPr id="3076" name="Rectangle 4"/>
          <p:cNvSpPr>
            <a:spLocks noGrp="1" noChangeArrowheads="1"/>
          </p:cNvSpPr>
          <p:nvPr>
            <p:ph type="dt" sz="half" idx="2"/>
          </p:nvPr>
        </p:nvSpPr>
        <p:spPr/>
        <p:txBody>
          <a:bodyPr/>
          <a:lstStyle>
            <a:lvl1pPr>
              <a:defRPr/>
            </a:lvl1pPr>
          </a:lstStyle>
          <a:p>
            <a:endParaRPr lang="en-US" altLang="ja-JP"/>
          </a:p>
        </p:txBody>
      </p:sp>
      <p:sp>
        <p:nvSpPr>
          <p:cNvPr id="3077" name="Rectangle 5"/>
          <p:cNvSpPr>
            <a:spLocks noGrp="1" noChangeArrowheads="1"/>
          </p:cNvSpPr>
          <p:nvPr>
            <p:ph type="ftr" sz="quarter" idx="3"/>
          </p:nvPr>
        </p:nvSpPr>
        <p:spPr/>
        <p:txBody>
          <a:bodyPr/>
          <a:lstStyle>
            <a:lvl1pPr>
              <a:defRPr/>
            </a:lvl1pPr>
          </a:lstStyle>
          <a:p>
            <a:endParaRPr lang="en-US" altLang="ja-JP"/>
          </a:p>
        </p:txBody>
      </p:sp>
      <p:sp>
        <p:nvSpPr>
          <p:cNvPr id="3078" name="Rectangle 6"/>
          <p:cNvSpPr>
            <a:spLocks noGrp="1" noChangeArrowheads="1"/>
          </p:cNvSpPr>
          <p:nvPr>
            <p:ph type="sldNum" sz="quarter" idx="4"/>
          </p:nvPr>
        </p:nvSpPr>
        <p:spPr>
          <a:xfrm>
            <a:off x="8426450" y="6237288"/>
            <a:ext cx="504825" cy="476250"/>
          </a:xfrm>
        </p:spPr>
        <p:txBody>
          <a:bodyPr/>
          <a:lstStyle>
            <a:lvl1pPr>
              <a:defRPr/>
            </a:lvl1pPr>
          </a:lstStyle>
          <a:p>
            <a:fld id="{B6A3C1CA-9EC2-4802-BA36-BF5A762E4A4A}" type="slidenum">
              <a:rPr lang="en-US" altLang="ja-JP"/>
              <a:pPr/>
              <a:t>‹#›</a:t>
            </a:fld>
            <a:endParaRPr lang="en-US" altLang="ja-JP"/>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lvl1pPr>
              <a:defRPr/>
            </a:lvl1pPr>
          </a:lstStyle>
          <a:p>
            <a:endParaRPr lang="en-US" altLang="ja-JP"/>
          </a:p>
        </p:txBody>
      </p:sp>
      <p:sp>
        <p:nvSpPr>
          <p:cNvPr id="5" name="頁尾版面配置區 4"/>
          <p:cNvSpPr>
            <a:spLocks noGrp="1"/>
          </p:cNvSpPr>
          <p:nvPr>
            <p:ph type="ftr" sz="quarter" idx="11"/>
          </p:nvPr>
        </p:nvSpPr>
        <p:spPr/>
        <p:txBody>
          <a:bodyPr/>
          <a:lstStyle>
            <a:lvl1pPr>
              <a:defRPr/>
            </a:lvl1pPr>
          </a:lstStyle>
          <a:p>
            <a:endParaRPr lang="en-US" altLang="ja-JP"/>
          </a:p>
        </p:txBody>
      </p:sp>
      <p:sp>
        <p:nvSpPr>
          <p:cNvPr id="6" name="投影片編號版面配置區 5"/>
          <p:cNvSpPr>
            <a:spLocks noGrp="1"/>
          </p:cNvSpPr>
          <p:nvPr>
            <p:ph type="sldNum" sz="quarter" idx="12"/>
          </p:nvPr>
        </p:nvSpPr>
        <p:spPr/>
        <p:txBody>
          <a:bodyPr/>
          <a:lstStyle>
            <a:lvl1pPr>
              <a:defRPr/>
            </a:lvl1pPr>
          </a:lstStyle>
          <a:p>
            <a:fld id="{E3DB736B-7BD6-4485-8487-11FDB0337092}" type="slidenum">
              <a:rPr lang="en-US" altLang="ja-JP"/>
              <a:pPr/>
              <a:t>‹#›</a:t>
            </a:fld>
            <a:endParaRPr lang="en-US" altLang="ja-JP"/>
          </a:p>
        </p:txBody>
      </p:sp>
    </p:spTree>
    <p:extLst>
      <p:ext uri="{BB962C8B-B14F-4D97-AF65-F5344CB8AC3E}">
        <p14:creationId xmlns:p14="http://schemas.microsoft.com/office/powerpoint/2010/main" val="2076541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69088" y="274638"/>
            <a:ext cx="2017712"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611188" y="274638"/>
            <a:ext cx="59055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lvl1pPr>
              <a:defRPr/>
            </a:lvl1pPr>
          </a:lstStyle>
          <a:p>
            <a:endParaRPr lang="en-US" altLang="ja-JP"/>
          </a:p>
        </p:txBody>
      </p:sp>
      <p:sp>
        <p:nvSpPr>
          <p:cNvPr id="5" name="頁尾版面配置區 4"/>
          <p:cNvSpPr>
            <a:spLocks noGrp="1"/>
          </p:cNvSpPr>
          <p:nvPr>
            <p:ph type="ftr" sz="quarter" idx="11"/>
          </p:nvPr>
        </p:nvSpPr>
        <p:spPr/>
        <p:txBody>
          <a:bodyPr/>
          <a:lstStyle>
            <a:lvl1pPr>
              <a:defRPr/>
            </a:lvl1pPr>
          </a:lstStyle>
          <a:p>
            <a:endParaRPr lang="en-US" altLang="ja-JP"/>
          </a:p>
        </p:txBody>
      </p:sp>
      <p:sp>
        <p:nvSpPr>
          <p:cNvPr id="6" name="投影片編號版面配置區 5"/>
          <p:cNvSpPr>
            <a:spLocks noGrp="1"/>
          </p:cNvSpPr>
          <p:nvPr>
            <p:ph type="sldNum" sz="quarter" idx="12"/>
          </p:nvPr>
        </p:nvSpPr>
        <p:spPr/>
        <p:txBody>
          <a:bodyPr/>
          <a:lstStyle>
            <a:lvl1pPr>
              <a:defRPr/>
            </a:lvl1pPr>
          </a:lstStyle>
          <a:p>
            <a:fld id="{FD199C52-9FC9-4236-A882-F6F32497A668}" type="slidenum">
              <a:rPr lang="en-US" altLang="ja-JP"/>
              <a:pPr/>
              <a:t>‹#›</a:t>
            </a:fld>
            <a:endParaRPr lang="en-US" altLang="ja-JP"/>
          </a:p>
        </p:txBody>
      </p:sp>
    </p:spTree>
    <p:extLst>
      <p:ext uri="{BB962C8B-B14F-4D97-AF65-F5344CB8AC3E}">
        <p14:creationId xmlns:p14="http://schemas.microsoft.com/office/powerpoint/2010/main" val="270700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lvl1pPr>
              <a:defRPr/>
            </a:lvl1pPr>
          </a:lstStyle>
          <a:p>
            <a:endParaRPr lang="en-US" altLang="ja-JP"/>
          </a:p>
        </p:txBody>
      </p:sp>
      <p:sp>
        <p:nvSpPr>
          <p:cNvPr id="5" name="頁尾版面配置區 4"/>
          <p:cNvSpPr>
            <a:spLocks noGrp="1"/>
          </p:cNvSpPr>
          <p:nvPr>
            <p:ph type="ftr" sz="quarter" idx="11"/>
          </p:nvPr>
        </p:nvSpPr>
        <p:spPr/>
        <p:txBody>
          <a:bodyPr/>
          <a:lstStyle>
            <a:lvl1pPr>
              <a:defRPr/>
            </a:lvl1pPr>
          </a:lstStyle>
          <a:p>
            <a:endParaRPr lang="en-US" altLang="ja-JP"/>
          </a:p>
        </p:txBody>
      </p:sp>
      <p:sp>
        <p:nvSpPr>
          <p:cNvPr id="6" name="投影片編號版面配置區 5"/>
          <p:cNvSpPr>
            <a:spLocks noGrp="1"/>
          </p:cNvSpPr>
          <p:nvPr>
            <p:ph type="sldNum" sz="quarter" idx="12"/>
          </p:nvPr>
        </p:nvSpPr>
        <p:spPr/>
        <p:txBody>
          <a:bodyPr/>
          <a:lstStyle>
            <a:lvl1pPr>
              <a:defRPr/>
            </a:lvl1pPr>
          </a:lstStyle>
          <a:p>
            <a:fld id="{CA733D80-054E-42C1-9DBA-140A1BC9B4CE}" type="slidenum">
              <a:rPr lang="en-US" altLang="ja-JP"/>
              <a:pPr/>
              <a:t>‹#›</a:t>
            </a:fld>
            <a:endParaRPr lang="en-US" altLang="ja-JP"/>
          </a:p>
        </p:txBody>
      </p:sp>
    </p:spTree>
    <p:extLst>
      <p:ext uri="{BB962C8B-B14F-4D97-AF65-F5344CB8AC3E}">
        <p14:creationId xmlns:p14="http://schemas.microsoft.com/office/powerpoint/2010/main" val="538084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623888" y="1709738"/>
            <a:ext cx="78867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lvl1pPr>
              <a:defRPr/>
            </a:lvl1pPr>
          </a:lstStyle>
          <a:p>
            <a:endParaRPr lang="en-US" altLang="ja-JP"/>
          </a:p>
        </p:txBody>
      </p:sp>
      <p:sp>
        <p:nvSpPr>
          <p:cNvPr id="5" name="頁尾版面配置區 4"/>
          <p:cNvSpPr>
            <a:spLocks noGrp="1"/>
          </p:cNvSpPr>
          <p:nvPr>
            <p:ph type="ftr" sz="quarter" idx="11"/>
          </p:nvPr>
        </p:nvSpPr>
        <p:spPr/>
        <p:txBody>
          <a:bodyPr/>
          <a:lstStyle>
            <a:lvl1pPr>
              <a:defRPr/>
            </a:lvl1pPr>
          </a:lstStyle>
          <a:p>
            <a:endParaRPr lang="en-US" altLang="ja-JP"/>
          </a:p>
        </p:txBody>
      </p:sp>
      <p:sp>
        <p:nvSpPr>
          <p:cNvPr id="6" name="投影片編號版面配置區 5"/>
          <p:cNvSpPr>
            <a:spLocks noGrp="1"/>
          </p:cNvSpPr>
          <p:nvPr>
            <p:ph type="sldNum" sz="quarter" idx="12"/>
          </p:nvPr>
        </p:nvSpPr>
        <p:spPr/>
        <p:txBody>
          <a:bodyPr/>
          <a:lstStyle>
            <a:lvl1pPr>
              <a:defRPr/>
            </a:lvl1pPr>
          </a:lstStyle>
          <a:p>
            <a:fld id="{2A927867-1E38-409B-AE1F-678767F4E710}" type="slidenum">
              <a:rPr lang="en-US" altLang="ja-JP"/>
              <a:pPr/>
              <a:t>‹#›</a:t>
            </a:fld>
            <a:endParaRPr lang="en-US" altLang="ja-JP"/>
          </a:p>
        </p:txBody>
      </p:sp>
    </p:spTree>
    <p:extLst>
      <p:ext uri="{BB962C8B-B14F-4D97-AF65-F5344CB8AC3E}">
        <p14:creationId xmlns:p14="http://schemas.microsoft.com/office/powerpoint/2010/main" val="3798643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611188" y="1600200"/>
            <a:ext cx="3960812" cy="4525963"/>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724400" y="1600200"/>
            <a:ext cx="3962400" cy="4525963"/>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lvl1pPr>
              <a:defRPr/>
            </a:lvl1pPr>
          </a:lstStyle>
          <a:p>
            <a:endParaRPr lang="en-US" altLang="ja-JP"/>
          </a:p>
        </p:txBody>
      </p:sp>
      <p:sp>
        <p:nvSpPr>
          <p:cNvPr id="6" name="頁尾版面配置區 5"/>
          <p:cNvSpPr>
            <a:spLocks noGrp="1"/>
          </p:cNvSpPr>
          <p:nvPr>
            <p:ph type="ftr" sz="quarter" idx="11"/>
          </p:nvPr>
        </p:nvSpPr>
        <p:spPr/>
        <p:txBody>
          <a:bodyPr/>
          <a:lstStyle>
            <a:lvl1pPr>
              <a:defRPr/>
            </a:lvl1pPr>
          </a:lstStyle>
          <a:p>
            <a:endParaRPr lang="en-US" altLang="ja-JP"/>
          </a:p>
        </p:txBody>
      </p:sp>
      <p:sp>
        <p:nvSpPr>
          <p:cNvPr id="7" name="投影片編號版面配置區 6"/>
          <p:cNvSpPr>
            <a:spLocks noGrp="1"/>
          </p:cNvSpPr>
          <p:nvPr>
            <p:ph type="sldNum" sz="quarter" idx="12"/>
          </p:nvPr>
        </p:nvSpPr>
        <p:spPr/>
        <p:txBody>
          <a:bodyPr/>
          <a:lstStyle>
            <a:lvl1pPr>
              <a:defRPr/>
            </a:lvl1pPr>
          </a:lstStyle>
          <a:p>
            <a:fld id="{0A468D5F-3C30-4E8F-82B1-C129F26A730D}" type="slidenum">
              <a:rPr lang="en-US" altLang="ja-JP"/>
              <a:pPr/>
              <a:t>‹#›</a:t>
            </a:fld>
            <a:endParaRPr lang="en-US" altLang="ja-JP"/>
          </a:p>
        </p:txBody>
      </p:sp>
    </p:spTree>
    <p:extLst>
      <p:ext uri="{BB962C8B-B14F-4D97-AF65-F5344CB8AC3E}">
        <p14:creationId xmlns:p14="http://schemas.microsoft.com/office/powerpoint/2010/main" val="481908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630238" y="365125"/>
            <a:ext cx="78867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630238" y="2505075"/>
            <a:ext cx="3868737"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29150" y="2505075"/>
            <a:ext cx="3887788"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lvl1pPr>
              <a:defRPr/>
            </a:lvl1pPr>
          </a:lstStyle>
          <a:p>
            <a:endParaRPr lang="en-US" altLang="ja-JP"/>
          </a:p>
        </p:txBody>
      </p:sp>
      <p:sp>
        <p:nvSpPr>
          <p:cNvPr id="8" name="頁尾版面配置區 7"/>
          <p:cNvSpPr>
            <a:spLocks noGrp="1"/>
          </p:cNvSpPr>
          <p:nvPr>
            <p:ph type="ftr" sz="quarter" idx="11"/>
          </p:nvPr>
        </p:nvSpPr>
        <p:spPr/>
        <p:txBody>
          <a:bodyPr/>
          <a:lstStyle>
            <a:lvl1pPr>
              <a:defRPr/>
            </a:lvl1pPr>
          </a:lstStyle>
          <a:p>
            <a:endParaRPr lang="en-US" altLang="ja-JP"/>
          </a:p>
        </p:txBody>
      </p:sp>
      <p:sp>
        <p:nvSpPr>
          <p:cNvPr id="9" name="投影片編號版面配置區 8"/>
          <p:cNvSpPr>
            <a:spLocks noGrp="1"/>
          </p:cNvSpPr>
          <p:nvPr>
            <p:ph type="sldNum" sz="quarter" idx="12"/>
          </p:nvPr>
        </p:nvSpPr>
        <p:spPr/>
        <p:txBody>
          <a:bodyPr/>
          <a:lstStyle>
            <a:lvl1pPr>
              <a:defRPr/>
            </a:lvl1pPr>
          </a:lstStyle>
          <a:p>
            <a:fld id="{B35AAF36-E3E6-4722-8851-CE3DF057CE54}" type="slidenum">
              <a:rPr lang="en-US" altLang="ja-JP"/>
              <a:pPr/>
              <a:t>‹#›</a:t>
            </a:fld>
            <a:endParaRPr lang="en-US" altLang="ja-JP"/>
          </a:p>
        </p:txBody>
      </p:sp>
    </p:spTree>
    <p:extLst>
      <p:ext uri="{BB962C8B-B14F-4D97-AF65-F5344CB8AC3E}">
        <p14:creationId xmlns:p14="http://schemas.microsoft.com/office/powerpoint/2010/main" val="35212710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lvl1pPr>
              <a:defRPr/>
            </a:lvl1pPr>
          </a:lstStyle>
          <a:p>
            <a:endParaRPr lang="en-US" altLang="ja-JP"/>
          </a:p>
        </p:txBody>
      </p:sp>
      <p:sp>
        <p:nvSpPr>
          <p:cNvPr id="4" name="頁尾版面配置區 3"/>
          <p:cNvSpPr>
            <a:spLocks noGrp="1"/>
          </p:cNvSpPr>
          <p:nvPr>
            <p:ph type="ftr" sz="quarter" idx="11"/>
          </p:nvPr>
        </p:nvSpPr>
        <p:spPr/>
        <p:txBody>
          <a:bodyPr/>
          <a:lstStyle>
            <a:lvl1pPr>
              <a:defRPr/>
            </a:lvl1pPr>
          </a:lstStyle>
          <a:p>
            <a:endParaRPr lang="en-US" altLang="ja-JP"/>
          </a:p>
        </p:txBody>
      </p:sp>
      <p:sp>
        <p:nvSpPr>
          <p:cNvPr id="5" name="投影片編號版面配置區 4"/>
          <p:cNvSpPr>
            <a:spLocks noGrp="1"/>
          </p:cNvSpPr>
          <p:nvPr>
            <p:ph type="sldNum" sz="quarter" idx="12"/>
          </p:nvPr>
        </p:nvSpPr>
        <p:spPr/>
        <p:txBody>
          <a:bodyPr/>
          <a:lstStyle>
            <a:lvl1pPr>
              <a:defRPr/>
            </a:lvl1pPr>
          </a:lstStyle>
          <a:p>
            <a:fld id="{E46BC4E4-D1CD-4A4A-AD84-BB280A369F7E}" type="slidenum">
              <a:rPr lang="en-US" altLang="ja-JP"/>
              <a:pPr/>
              <a:t>‹#›</a:t>
            </a:fld>
            <a:endParaRPr lang="en-US" altLang="ja-JP"/>
          </a:p>
        </p:txBody>
      </p:sp>
    </p:spTree>
    <p:extLst>
      <p:ext uri="{BB962C8B-B14F-4D97-AF65-F5344CB8AC3E}">
        <p14:creationId xmlns:p14="http://schemas.microsoft.com/office/powerpoint/2010/main" val="647071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lvl1pPr>
              <a:defRPr/>
            </a:lvl1pPr>
          </a:lstStyle>
          <a:p>
            <a:endParaRPr lang="en-US" altLang="ja-JP"/>
          </a:p>
        </p:txBody>
      </p:sp>
      <p:sp>
        <p:nvSpPr>
          <p:cNvPr id="3" name="頁尾版面配置區 2"/>
          <p:cNvSpPr>
            <a:spLocks noGrp="1"/>
          </p:cNvSpPr>
          <p:nvPr>
            <p:ph type="ftr" sz="quarter" idx="11"/>
          </p:nvPr>
        </p:nvSpPr>
        <p:spPr/>
        <p:txBody>
          <a:bodyPr/>
          <a:lstStyle>
            <a:lvl1pPr>
              <a:defRPr/>
            </a:lvl1pPr>
          </a:lstStyle>
          <a:p>
            <a:endParaRPr lang="en-US" altLang="ja-JP"/>
          </a:p>
        </p:txBody>
      </p:sp>
      <p:sp>
        <p:nvSpPr>
          <p:cNvPr id="4" name="投影片編號版面配置區 3"/>
          <p:cNvSpPr>
            <a:spLocks noGrp="1"/>
          </p:cNvSpPr>
          <p:nvPr>
            <p:ph type="sldNum" sz="quarter" idx="12"/>
          </p:nvPr>
        </p:nvSpPr>
        <p:spPr/>
        <p:txBody>
          <a:bodyPr/>
          <a:lstStyle>
            <a:lvl1pPr>
              <a:defRPr/>
            </a:lvl1pPr>
          </a:lstStyle>
          <a:p>
            <a:fld id="{72567DC0-C116-4B59-9369-5DC73199659A}" type="slidenum">
              <a:rPr lang="en-US" altLang="ja-JP"/>
              <a:pPr/>
              <a:t>‹#›</a:t>
            </a:fld>
            <a:endParaRPr lang="en-US" altLang="ja-JP"/>
          </a:p>
        </p:txBody>
      </p:sp>
    </p:spTree>
    <p:extLst>
      <p:ext uri="{BB962C8B-B14F-4D97-AF65-F5344CB8AC3E}">
        <p14:creationId xmlns:p14="http://schemas.microsoft.com/office/powerpoint/2010/main" val="3948543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30238" y="457200"/>
            <a:ext cx="2949575"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lvl1pPr>
              <a:defRPr/>
            </a:lvl1pPr>
          </a:lstStyle>
          <a:p>
            <a:endParaRPr lang="en-US" altLang="ja-JP"/>
          </a:p>
        </p:txBody>
      </p:sp>
      <p:sp>
        <p:nvSpPr>
          <p:cNvPr id="6" name="頁尾版面配置區 5"/>
          <p:cNvSpPr>
            <a:spLocks noGrp="1"/>
          </p:cNvSpPr>
          <p:nvPr>
            <p:ph type="ftr" sz="quarter" idx="11"/>
          </p:nvPr>
        </p:nvSpPr>
        <p:spPr/>
        <p:txBody>
          <a:bodyPr/>
          <a:lstStyle>
            <a:lvl1pPr>
              <a:defRPr/>
            </a:lvl1pPr>
          </a:lstStyle>
          <a:p>
            <a:endParaRPr lang="en-US" altLang="ja-JP"/>
          </a:p>
        </p:txBody>
      </p:sp>
      <p:sp>
        <p:nvSpPr>
          <p:cNvPr id="7" name="投影片編號版面配置區 6"/>
          <p:cNvSpPr>
            <a:spLocks noGrp="1"/>
          </p:cNvSpPr>
          <p:nvPr>
            <p:ph type="sldNum" sz="quarter" idx="12"/>
          </p:nvPr>
        </p:nvSpPr>
        <p:spPr/>
        <p:txBody>
          <a:bodyPr/>
          <a:lstStyle>
            <a:lvl1pPr>
              <a:defRPr/>
            </a:lvl1pPr>
          </a:lstStyle>
          <a:p>
            <a:fld id="{BEBCE9B4-9866-429D-AFC9-D9BE7F260433}" type="slidenum">
              <a:rPr lang="en-US" altLang="ja-JP"/>
              <a:pPr/>
              <a:t>‹#›</a:t>
            </a:fld>
            <a:endParaRPr lang="en-US" altLang="ja-JP"/>
          </a:p>
        </p:txBody>
      </p:sp>
    </p:spTree>
    <p:extLst>
      <p:ext uri="{BB962C8B-B14F-4D97-AF65-F5344CB8AC3E}">
        <p14:creationId xmlns:p14="http://schemas.microsoft.com/office/powerpoint/2010/main" val="1311187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630238" y="457200"/>
            <a:ext cx="2949575"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zh-TW" altLang="en-US"/>
          </a:p>
        </p:txBody>
      </p:sp>
      <p:sp>
        <p:nvSpPr>
          <p:cNvPr id="4" name="文字版面配置區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lvl1pPr>
              <a:defRPr/>
            </a:lvl1pPr>
          </a:lstStyle>
          <a:p>
            <a:endParaRPr lang="en-US" altLang="ja-JP"/>
          </a:p>
        </p:txBody>
      </p:sp>
      <p:sp>
        <p:nvSpPr>
          <p:cNvPr id="6" name="頁尾版面配置區 5"/>
          <p:cNvSpPr>
            <a:spLocks noGrp="1"/>
          </p:cNvSpPr>
          <p:nvPr>
            <p:ph type="ftr" sz="quarter" idx="11"/>
          </p:nvPr>
        </p:nvSpPr>
        <p:spPr/>
        <p:txBody>
          <a:bodyPr/>
          <a:lstStyle>
            <a:lvl1pPr>
              <a:defRPr/>
            </a:lvl1pPr>
          </a:lstStyle>
          <a:p>
            <a:endParaRPr lang="en-US" altLang="ja-JP"/>
          </a:p>
        </p:txBody>
      </p:sp>
      <p:sp>
        <p:nvSpPr>
          <p:cNvPr id="7" name="投影片編號版面配置區 6"/>
          <p:cNvSpPr>
            <a:spLocks noGrp="1"/>
          </p:cNvSpPr>
          <p:nvPr>
            <p:ph type="sldNum" sz="quarter" idx="12"/>
          </p:nvPr>
        </p:nvSpPr>
        <p:spPr/>
        <p:txBody>
          <a:bodyPr/>
          <a:lstStyle>
            <a:lvl1pPr>
              <a:defRPr/>
            </a:lvl1pPr>
          </a:lstStyle>
          <a:p>
            <a:fld id="{92E232F4-3FA7-48CE-A53F-D4E7294DE563}" type="slidenum">
              <a:rPr lang="en-US" altLang="ja-JP"/>
              <a:pPr/>
              <a:t>‹#›</a:t>
            </a:fld>
            <a:endParaRPr lang="en-US" altLang="ja-JP"/>
          </a:p>
        </p:txBody>
      </p:sp>
    </p:spTree>
    <p:extLst>
      <p:ext uri="{BB962C8B-B14F-4D97-AF65-F5344CB8AC3E}">
        <p14:creationId xmlns:p14="http://schemas.microsoft.com/office/powerpoint/2010/main" val="4120355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AutoShape 7"/>
          <p:cNvSpPr>
            <a:spLocks noChangeArrowheads="1"/>
          </p:cNvSpPr>
          <p:nvPr userDrawn="1"/>
        </p:nvSpPr>
        <p:spPr bwMode="auto">
          <a:xfrm flipV="1">
            <a:off x="250825" y="0"/>
            <a:ext cx="431800" cy="5013325"/>
          </a:xfrm>
          <a:prstGeom prst="rtTriangle">
            <a:avLst/>
          </a:prstGeom>
          <a:solidFill>
            <a:srgbClr val="99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32" name="AutoShape 8"/>
          <p:cNvSpPr>
            <a:spLocks noChangeArrowheads="1"/>
          </p:cNvSpPr>
          <p:nvPr userDrawn="1"/>
        </p:nvSpPr>
        <p:spPr bwMode="auto">
          <a:xfrm flipV="1">
            <a:off x="0" y="188913"/>
            <a:ext cx="8748713" cy="287337"/>
          </a:xfrm>
          <a:prstGeom prst="rtTriangle">
            <a:avLst/>
          </a:prstGeom>
          <a:solidFill>
            <a:srgbClr val="99FF9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33" name="Freeform 9"/>
          <p:cNvSpPr>
            <a:spLocks/>
          </p:cNvSpPr>
          <p:nvPr userDrawn="1"/>
        </p:nvSpPr>
        <p:spPr bwMode="auto">
          <a:xfrm>
            <a:off x="8474075" y="3687763"/>
            <a:ext cx="649288" cy="3168650"/>
          </a:xfrm>
          <a:custGeom>
            <a:avLst/>
            <a:gdLst>
              <a:gd name="T0" fmla="*/ 409 w 409"/>
              <a:gd name="T1" fmla="*/ 0 h 1996"/>
              <a:gd name="T2" fmla="*/ 0 w 409"/>
              <a:gd name="T3" fmla="*/ 1996 h 1996"/>
              <a:gd name="T4" fmla="*/ 182 w 409"/>
              <a:gd name="T5" fmla="*/ 1996 h 1996"/>
              <a:gd name="T6" fmla="*/ 409 w 409"/>
              <a:gd name="T7" fmla="*/ 0 h 1996"/>
            </a:gdLst>
            <a:ahLst/>
            <a:cxnLst>
              <a:cxn ang="0">
                <a:pos x="T0" y="T1"/>
              </a:cxn>
              <a:cxn ang="0">
                <a:pos x="T2" y="T3"/>
              </a:cxn>
              <a:cxn ang="0">
                <a:pos x="T4" y="T5"/>
              </a:cxn>
              <a:cxn ang="0">
                <a:pos x="T6" y="T7"/>
              </a:cxn>
            </a:cxnLst>
            <a:rect l="0" t="0" r="r" b="b"/>
            <a:pathLst>
              <a:path w="409" h="1996">
                <a:moveTo>
                  <a:pt x="409" y="0"/>
                </a:moveTo>
                <a:lnTo>
                  <a:pt x="0" y="1996"/>
                </a:lnTo>
                <a:lnTo>
                  <a:pt x="182" y="1996"/>
                </a:lnTo>
                <a:lnTo>
                  <a:pt x="409" y="0"/>
                </a:lnTo>
                <a:close/>
              </a:path>
            </a:pathLst>
          </a:custGeom>
          <a:solidFill>
            <a:srgbClr val="99FF99"/>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34" name="Freeform 10"/>
          <p:cNvSpPr>
            <a:spLocks/>
          </p:cNvSpPr>
          <p:nvPr userDrawn="1"/>
        </p:nvSpPr>
        <p:spPr bwMode="auto">
          <a:xfrm rot="5400000" flipV="1">
            <a:off x="7235031" y="4910932"/>
            <a:ext cx="649287" cy="3168650"/>
          </a:xfrm>
          <a:custGeom>
            <a:avLst/>
            <a:gdLst>
              <a:gd name="T0" fmla="*/ 409 w 409"/>
              <a:gd name="T1" fmla="*/ 0 h 1996"/>
              <a:gd name="T2" fmla="*/ 0 w 409"/>
              <a:gd name="T3" fmla="*/ 1996 h 1996"/>
              <a:gd name="T4" fmla="*/ 182 w 409"/>
              <a:gd name="T5" fmla="*/ 1996 h 1996"/>
              <a:gd name="T6" fmla="*/ 409 w 409"/>
              <a:gd name="T7" fmla="*/ 0 h 1996"/>
            </a:gdLst>
            <a:ahLst/>
            <a:cxnLst>
              <a:cxn ang="0">
                <a:pos x="T0" y="T1"/>
              </a:cxn>
              <a:cxn ang="0">
                <a:pos x="T2" y="T3"/>
              </a:cxn>
              <a:cxn ang="0">
                <a:pos x="T4" y="T5"/>
              </a:cxn>
              <a:cxn ang="0">
                <a:pos x="T6" y="T7"/>
              </a:cxn>
            </a:cxnLst>
            <a:rect l="0" t="0" r="r" b="b"/>
            <a:pathLst>
              <a:path w="409" h="1996">
                <a:moveTo>
                  <a:pt x="409" y="0"/>
                </a:moveTo>
                <a:lnTo>
                  <a:pt x="0" y="1996"/>
                </a:lnTo>
                <a:lnTo>
                  <a:pt x="182" y="1996"/>
                </a:lnTo>
                <a:lnTo>
                  <a:pt x="409" y="0"/>
                </a:lnTo>
                <a:close/>
              </a:path>
            </a:pathLst>
          </a:custGeom>
          <a:solidFill>
            <a:srgbClr val="99FF99"/>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35" name="Freeform 11"/>
          <p:cNvSpPr>
            <a:spLocks/>
          </p:cNvSpPr>
          <p:nvPr userDrawn="1"/>
        </p:nvSpPr>
        <p:spPr bwMode="auto">
          <a:xfrm>
            <a:off x="0" y="247650"/>
            <a:ext cx="8640763" cy="333375"/>
          </a:xfrm>
          <a:custGeom>
            <a:avLst/>
            <a:gdLst>
              <a:gd name="T0" fmla="*/ 0 w 5443"/>
              <a:gd name="T1" fmla="*/ 182 h 210"/>
              <a:gd name="T2" fmla="*/ 5443 w 5443"/>
              <a:gd name="T3" fmla="*/ 0 h 210"/>
              <a:gd name="T4" fmla="*/ 0 w 5443"/>
              <a:gd name="T5" fmla="*/ 210 h 210"/>
              <a:gd name="T6" fmla="*/ 0 w 5443"/>
              <a:gd name="T7" fmla="*/ 182 h 210"/>
            </a:gdLst>
            <a:ahLst/>
            <a:cxnLst>
              <a:cxn ang="0">
                <a:pos x="T0" y="T1"/>
              </a:cxn>
              <a:cxn ang="0">
                <a:pos x="T2" y="T3"/>
              </a:cxn>
              <a:cxn ang="0">
                <a:pos x="T4" y="T5"/>
              </a:cxn>
              <a:cxn ang="0">
                <a:pos x="T6" y="T7"/>
              </a:cxn>
            </a:cxnLst>
            <a:rect l="0" t="0" r="r" b="b"/>
            <a:pathLst>
              <a:path w="5443" h="210">
                <a:moveTo>
                  <a:pt x="0" y="182"/>
                </a:moveTo>
                <a:lnTo>
                  <a:pt x="5443" y="0"/>
                </a:lnTo>
                <a:lnTo>
                  <a:pt x="0" y="210"/>
                </a:lnTo>
                <a:lnTo>
                  <a:pt x="0" y="182"/>
                </a:lnTo>
                <a:close/>
              </a:path>
            </a:pathLst>
          </a:custGeom>
          <a:solidFill>
            <a:srgbClr val="99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036" name="Freeform 12"/>
          <p:cNvSpPr>
            <a:spLocks/>
          </p:cNvSpPr>
          <p:nvPr userDrawn="1"/>
        </p:nvSpPr>
        <p:spPr bwMode="auto">
          <a:xfrm>
            <a:off x="325438" y="-1588"/>
            <a:ext cx="461962" cy="4978401"/>
          </a:xfrm>
          <a:custGeom>
            <a:avLst/>
            <a:gdLst>
              <a:gd name="T0" fmla="*/ 263 w 291"/>
              <a:gd name="T1" fmla="*/ 0 h 3136"/>
              <a:gd name="T2" fmla="*/ 0 w 291"/>
              <a:gd name="T3" fmla="*/ 3136 h 3136"/>
              <a:gd name="T4" fmla="*/ 291 w 291"/>
              <a:gd name="T5" fmla="*/ 0 h 3136"/>
              <a:gd name="T6" fmla="*/ 263 w 291"/>
              <a:gd name="T7" fmla="*/ 0 h 3136"/>
            </a:gdLst>
            <a:ahLst/>
            <a:cxnLst>
              <a:cxn ang="0">
                <a:pos x="T0" y="T1"/>
              </a:cxn>
              <a:cxn ang="0">
                <a:pos x="T2" y="T3"/>
              </a:cxn>
              <a:cxn ang="0">
                <a:pos x="T4" y="T5"/>
              </a:cxn>
              <a:cxn ang="0">
                <a:pos x="T6" y="T7"/>
              </a:cxn>
            </a:cxnLst>
            <a:rect l="0" t="0" r="r" b="b"/>
            <a:pathLst>
              <a:path w="291" h="3136">
                <a:moveTo>
                  <a:pt x="263" y="0"/>
                </a:moveTo>
                <a:lnTo>
                  <a:pt x="0" y="3136"/>
                </a:lnTo>
                <a:lnTo>
                  <a:pt x="291" y="0"/>
                </a:lnTo>
                <a:lnTo>
                  <a:pt x="263" y="0"/>
                </a:lnTo>
                <a:close/>
              </a:path>
            </a:pathLst>
          </a:custGeom>
          <a:solidFill>
            <a:srgbClr val="99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037" name="Freeform 13"/>
          <p:cNvSpPr>
            <a:spLocks/>
          </p:cNvSpPr>
          <p:nvPr userDrawn="1"/>
        </p:nvSpPr>
        <p:spPr bwMode="auto">
          <a:xfrm>
            <a:off x="8388350" y="3695700"/>
            <a:ext cx="673100" cy="3160713"/>
          </a:xfrm>
          <a:custGeom>
            <a:avLst/>
            <a:gdLst>
              <a:gd name="T0" fmla="*/ 28 w 424"/>
              <a:gd name="T1" fmla="*/ 1991 h 1991"/>
              <a:gd name="T2" fmla="*/ 424 w 424"/>
              <a:gd name="T3" fmla="*/ 0 h 1991"/>
              <a:gd name="T4" fmla="*/ 0 w 424"/>
              <a:gd name="T5" fmla="*/ 1991 h 1991"/>
              <a:gd name="T6" fmla="*/ 28 w 424"/>
              <a:gd name="T7" fmla="*/ 1991 h 1991"/>
            </a:gdLst>
            <a:ahLst/>
            <a:cxnLst>
              <a:cxn ang="0">
                <a:pos x="T0" y="T1"/>
              </a:cxn>
              <a:cxn ang="0">
                <a:pos x="T2" y="T3"/>
              </a:cxn>
              <a:cxn ang="0">
                <a:pos x="T4" y="T5"/>
              </a:cxn>
              <a:cxn ang="0">
                <a:pos x="T6" y="T7"/>
              </a:cxn>
            </a:cxnLst>
            <a:rect l="0" t="0" r="r" b="b"/>
            <a:pathLst>
              <a:path w="424" h="1991">
                <a:moveTo>
                  <a:pt x="28" y="1991"/>
                </a:moveTo>
                <a:lnTo>
                  <a:pt x="424" y="0"/>
                </a:lnTo>
                <a:lnTo>
                  <a:pt x="0" y="1991"/>
                </a:lnTo>
                <a:lnTo>
                  <a:pt x="28" y="1991"/>
                </a:lnTo>
                <a:close/>
              </a:path>
            </a:pathLst>
          </a:custGeom>
          <a:solidFill>
            <a:srgbClr val="99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038" name="Freeform 14"/>
          <p:cNvSpPr>
            <a:spLocks/>
          </p:cNvSpPr>
          <p:nvPr userDrawn="1"/>
        </p:nvSpPr>
        <p:spPr bwMode="auto">
          <a:xfrm>
            <a:off x="5988050" y="6092825"/>
            <a:ext cx="3152775" cy="663575"/>
          </a:xfrm>
          <a:custGeom>
            <a:avLst/>
            <a:gdLst>
              <a:gd name="T0" fmla="*/ 1986 w 1986"/>
              <a:gd name="T1" fmla="*/ 28 h 418"/>
              <a:gd name="T2" fmla="*/ 0 w 1986"/>
              <a:gd name="T3" fmla="*/ 418 h 418"/>
              <a:gd name="T4" fmla="*/ 1986 w 1986"/>
              <a:gd name="T5" fmla="*/ 0 h 418"/>
              <a:gd name="T6" fmla="*/ 1986 w 1986"/>
              <a:gd name="T7" fmla="*/ 28 h 418"/>
            </a:gdLst>
            <a:ahLst/>
            <a:cxnLst>
              <a:cxn ang="0">
                <a:pos x="T0" y="T1"/>
              </a:cxn>
              <a:cxn ang="0">
                <a:pos x="T2" y="T3"/>
              </a:cxn>
              <a:cxn ang="0">
                <a:pos x="T4" y="T5"/>
              </a:cxn>
              <a:cxn ang="0">
                <a:pos x="T6" y="T7"/>
              </a:cxn>
            </a:cxnLst>
            <a:rect l="0" t="0" r="r" b="b"/>
            <a:pathLst>
              <a:path w="1986" h="418">
                <a:moveTo>
                  <a:pt x="1986" y="28"/>
                </a:moveTo>
                <a:lnTo>
                  <a:pt x="0" y="418"/>
                </a:lnTo>
                <a:lnTo>
                  <a:pt x="1986" y="0"/>
                </a:lnTo>
                <a:lnTo>
                  <a:pt x="1986" y="28"/>
                </a:lnTo>
                <a:close/>
              </a:path>
            </a:pathLst>
          </a:custGeom>
          <a:solidFill>
            <a:srgbClr val="99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026" name="Rectangle 2"/>
          <p:cNvSpPr>
            <a:spLocks noGrp="1" noChangeArrowheads="1"/>
          </p:cNvSpPr>
          <p:nvPr>
            <p:ph type="title"/>
          </p:nvPr>
        </p:nvSpPr>
        <p:spPr bwMode="auto">
          <a:xfrm>
            <a:off x="611188" y="274638"/>
            <a:ext cx="8075612"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1027" name="Rectangle 3"/>
          <p:cNvSpPr>
            <a:spLocks noGrp="1" noChangeArrowheads="1"/>
          </p:cNvSpPr>
          <p:nvPr>
            <p:ph type="body" idx="1"/>
          </p:nvPr>
        </p:nvSpPr>
        <p:spPr bwMode="auto">
          <a:xfrm>
            <a:off x="611188" y="1600200"/>
            <a:ext cx="8075612"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ja-JP"/>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ja-JP"/>
          </a:p>
        </p:txBody>
      </p:sp>
      <p:sp>
        <p:nvSpPr>
          <p:cNvPr id="1030" name="Rectangle 6"/>
          <p:cNvSpPr>
            <a:spLocks noGrp="1" noChangeArrowheads="1"/>
          </p:cNvSpPr>
          <p:nvPr>
            <p:ph type="sldNum" sz="quarter" idx="4"/>
          </p:nvPr>
        </p:nvSpPr>
        <p:spPr bwMode="auto">
          <a:xfrm>
            <a:off x="8426450" y="6232525"/>
            <a:ext cx="51435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solidFill>
                  <a:srgbClr val="003300"/>
                </a:solidFill>
              </a:defRPr>
            </a:lvl1pPr>
          </a:lstStyle>
          <a:p>
            <a:fld id="{F9337B03-304C-4E18-9C94-395573E0B906}" type="slidenum">
              <a:rPr lang="en-US" altLang="ja-JP"/>
              <a:pPr/>
              <a:t>‹#›</a:t>
            </a:fld>
            <a:endParaRPr lang="en-US" altLang="ja-JP"/>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1" fontAlgn="base" hangingPunct="1">
        <a:spcBef>
          <a:spcPct val="0"/>
        </a:spcBef>
        <a:spcAft>
          <a:spcPct val="0"/>
        </a:spcAft>
        <a:defRPr kumimoji="1" sz="4400" kern="1200">
          <a:solidFill>
            <a:srgbClr val="003300"/>
          </a:solidFill>
          <a:latin typeface="+mj-lt"/>
          <a:ea typeface="+mj-ea"/>
          <a:cs typeface="+mj-cs"/>
        </a:defRPr>
      </a:lvl1pPr>
      <a:lvl2pPr algn="ctr" rtl="0" eaLnBrk="1" fontAlgn="base" hangingPunct="1">
        <a:spcBef>
          <a:spcPct val="0"/>
        </a:spcBef>
        <a:spcAft>
          <a:spcPct val="0"/>
        </a:spcAft>
        <a:defRPr kumimoji="1" sz="4400">
          <a:solidFill>
            <a:srgbClr val="003300"/>
          </a:solidFill>
          <a:latin typeface="Arial" panose="020B0604020202020204" pitchFamily="34" charset="0"/>
          <a:ea typeface="ＭＳ Ｐゴシック" panose="020B0600070205080204" pitchFamily="34" charset="-128"/>
        </a:defRPr>
      </a:lvl2pPr>
      <a:lvl3pPr algn="ctr" rtl="0" eaLnBrk="1" fontAlgn="base" hangingPunct="1">
        <a:spcBef>
          <a:spcPct val="0"/>
        </a:spcBef>
        <a:spcAft>
          <a:spcPct val="0"/>
        </a:spcAft>
        <a:defRPr kumimoji="1" sz="4400">
          <a:solidFill>
            <a:srgbClr val="003300"/>
          </a:solidFill>
          <a:latin typeface="Arial" panose="020B0604020202020204" pitchFamily="34" charset="0"/>
          <a:ea typeface="ＭＳ Ｐゴシック" panose="020B0600070205080204" pitchFamily="34" charset="-128"/>
        </a:defRPr>
      </a:lvl3pPr>
      <a:lvl4pPr algn="ctr" rtl="0" eaLnBrk="1" fontAlgn="base" hangingPunct="1">
        <a:spcBef>
          <a:spcPct val="0"/>
        </a:spcBef>
        <a:spcAft>
          <a:spcPct val="0"/>
        </a:spcAft>
        <a:defRPr kumimoji="1" sz="4400">
          <a:solidFill>
            <a:srgbClr val="003300"/>
          </a:solidFill>
          <a:latin typeface="Arial" panose="020B0604020202020204" pitchFamily="34" charset="0"/>
          <a:ea typeface="ＭＳ Ｐゴシック" panose="020B0600070205080204" pitchFamily="34" charset="-128"/>
        </a:defRPr>
      </a:lvl4pPr>
      <a:lvl5pPr algn="ctr" rtl="0" eaLnBrk="1" fontAlgn="base" hangingPunct="1">
        <a:spcBef>
          <a:spcPct val="0"/>
        </a:spcBef>
        <a:spcAft>
          <a:spcPct val="0"/>
        </a:spcAft>
        <a:defRPr kumimoji="1" sz="4400">
          <a:solidFill>
            <a:srgbClr val="003300"/>
          </a:solidFill>
          <a:latin typeface="Arial" panose="020B0604020202020204" pitchFamily="34" charset="0"/>
          <a:ea typeface="ＭＳ Ｐゴシック" panose="020B0600070205080204" pitchFamily="34" charset="-128"/>
        </a:defRPr>
      </a:lvl5pPr>
      <a:lvl6pPr marL="457200" algn="ctr" rtl="0" eaLnBrk="1" fontAlgn="base" hangingPunct="1">
        <a:spcBef>
          <a:spcPct val="0"/>
        </a:spcBef>
        <a:spcAft>
          <a:spcPct val="0"/>
        </a:spcAft>
        <a:defRPr kumimoji="1" sz="4400">
          <a:solidFill>
            <a:srgbClr val="003300"/>
          </a:solidFill>
          <a:latin typeface="Arial" panose="020B0604020202020204" pitchFamily="34" charset="0"/>
          <a:ea typeface="ＭＳ Ｐゴシック" panose="020B0600070205080204" pitchFamily="34" charset="-128"/>
        </a:defRPr>
      </a:lvl6pPr>
      <a:lvl7pPr marL="914400" algn="ctr" rtl="0" eaLnBrk="1" fontAlgn="base" hangingPunct="1">
        <a:spcBef>
          <a:spcPct val="0"/>
        </a:spcBef>
        <a:spcAft>
          <a:spcPct val="0"/>
        </a:spcAft>
        <a:defRPr kumimoji="1" sz="4400">
          <a:solidFill>
            <a:srgbClr val="003300"/>
          </a:solidFill>
          <a:latin typeface="Arial" panose="020B0604020202020204" pitchFamily="34" charset="0"/>
          <a:ea typeface="ＭＳ Ｐゴシック" panose="020B0600070205080204" pitchFamily="34" charset="-128"/>
        </a:defRPr>
      </a:lvl7pPr>
      <a:lvl8pPr marL="1371600" algn="ctr" rtl="0" eaLnBrk="1" fontAlgn="base" hangingPunct="1">
        <a:spcBef>
          <a:spcPct val="0"/>
        </a:spcBef>
        <a:spcAft>
          <a:spcPct val="0"/>
        </a:spcAft>
        <a:defRPr kumimoji="1" sz="4400">
          <a:solidFill>
            <a:srgbClr val="003300"/>
          </a:solidFill>
          <a:latin typeface="Arial" panose="020B0604020202020204" pitchFamily="34" charset="0"/>
          <a:ea typeface="ＭＳ Ｐゴシック" panose="020B0600070205080204" pitchFamily="34" charset="-128"/>
        </a:defRPr>
      </a:lvl8pPr>
      <a:lvl9pPr marL="1828800" algn="ctr" rtl="0" eaLnBrk="1" fontAlgn="base" hangingPunct="1">
        <a:spcBef>
          <a:spcPct val="0"/>
        </a:spcBef>
        <a:spcAft>
          <a:spcPct val="0"/>
        </a:spcAft>
        <a:defRPr kumimoji="1" sz="4400">
          <a:solidFill>
            <a:srgbClr val="003300"/>
          </a:solidFill>
          <a:latin typeface="Arial" panose="020B0604020202020204" pitchFamily="34" charset="0"/>
          <a:ea typeface="ＭＳ Ｐゴシック" panose="020B0600070205080204" pitchFamily="34" charset="-128"/>
        </a:defRPr>
      </a:lvl9pPr>
    </p:titleStyle>
    <p:bodyStyle>
      <a:lvl1pPr marL="342900" indent="-342900" algn="l" rtl="0" eaLnBrk="1" fontAlgn="base" hangingPunct="1">
        <a:spcBef>
          <a:spcPct val="20000"/>
        </a:spcBef>
        <a:spcAft>
          <a:spcPct val="0"/>
        </a:spcAft>
        <a:buChar char="•"/>
        <a:defRPr kumimoji="1" sz="3200" kern="1200">
          <a:solidFill>
            <a:srgbClr val="003300"/>
          </a:solidFill>
          <a:latin typeface="+mn-lt"/>
          <a:ea typeface="+mn-ea"/>
          <a:cs typeface="+mn-cs"/>
        </a:defRPr>
      </a:lvl1pPr>
      <a:lvl2pPr marL="742950" indent="-285750" algn="l" rtl="0" eaLnBrk="1" fontAlgn="base" hangingPunct="1">
        <a:spcBef>
          <a:spcPct val="20000"/>
        </a:spcBef>
        <a:spcAft>
          <a:spcPct val="0"/>
        </a:spcAft>
        <a:buChar char="–"/>
        <a:defRPr kumimoji="1" sz="2800" kern="1200">
          <a:solidFill>
            <a:srgbClr val="003300"/>
          </a:solidFill>
          <a:latin typeface="+mn-lt"/>
          <a:ea typeface="+mn-ea"/>
          <a:cs typeface="+mn-cs"/>
        </a:defRPr>
      </a:lvl2pPr>
      <a:lvl3pPr marL="1143000" indent="-228600" algn="l" rtl="0" eaLnBrk="1" fontAlgn="base" hangingPunct="1">
        <a:spcBef>
          <a:spcPct val="20000"/>
        </a:spcBef>
        <a:spcAft>
          <a:spcPct val="0"/>
        </a:spcAft>
        <a:buChar char="•"/>
        <a:defRPr kumimoji="1" sz="2400" kern="1200">
          <a:solidFill>
            <a:srgbClr val="003300"/>
          </a:solidFill>
          <a:latin typeface="+mn-lt"/>
          <a:ea typeface="+mn-ea"/>
          <a:cs typeface="+mn-cs"/>
        </a:defRPr>
      </a:lvl3pPr>
      <a:lvl4pPr marL="1600200" indent="-228600" algn="l" rtl="0" eaLnBrk="1" fontAlgn="base" hangingPunct="1">
        <a:spcBef>
          <a:spcPct val="20000"/>
        </a:spcBef>
        <a:spcAft>
          <a:spcPct val="0"/>
        </a:spcAft>
        <a:buChar char="–"/>
        <a:defRPr kumimoji="1" sz="2000" kern="1200">
          <a:solidFill>
            <a:srgbClr val="003300"/>
          </a:solidFill>
          <a:latin typeface="+mn-lt"/>
          <a:ea typeface="+mn-ea"/>
          <a:cs typeface="+mn-cs"/>
        </a:defRPr>
      </a:lvl4pPr>
      <a:lvl5pPr marL="2057400" indent="-228600" algn="l" rtl="0" eaLnBrk="1" fontAlgn="base" hangingPunct="1">
        <a:spcBef>
          <a:spcPct val="20000"/>
        </a:spcBef>
        <a:spcAft>
          <a:spcPct val="0"/>
        </a:spcAft>
        <a:buChar char="»"/>
        <a:defRPr kumimoji="1" sz="2000" kern="1200">
          <a:solidFill>
            <a:srgbClr val="0033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6"/>
          <p:cNvSpPr>
            <a:spLocks noGrp="1" noChangeArrowheads="1"/>
          </p:cNvSpPr>
          <p:nvPr>
            <p:ph type="sldNum" sz="quarter" idx="4"/>
          </p:nvPr>
        </p:nvSpPr>
        <p:spPr/>
        <p:txBody>
          <a:bodyPr/>
          <a:lstStyle/>
          <a:p>
            <a:fld id="{98D61AFC-2BA5-4B8F-BC45-ED8866EF82C1}" type="slidenum">
              <a:rPr lang="en-US" altLang="ja-JP"/>
              <a:pPr/>
              <a:t>1</a:t>
            </a:fld>
            <a:endParaRPr lang="en-US" altLang="ja-JP"/>
          </a:p>
        </p:txBody>
      </p:sp>
      <p:sp>
        <p:nvSpPr>
          <p:cNvPr id="2050" name="Rectangle 2"/>
          <p:cNvSpPr>
            <a:spLocks noGrp="1" noChangeArrowheads="1"/>
          </p:cNvSpPr>
          <p:nvPr>
            <p:ph type="ctrTitle"/>
          </p:nvPr>
        </p:nvSpPr>
        <p:spPr/>
        <p:txBody>
          <a:bodyPr/>
          <a:lstStyle/>
          <a:p>
            <a:r>
              <a:rPr lang="zh-TW" altLang="en-US" dirty="0" smtClean="0"/>
              <a:t>網頁設</a:t>
            </a:r>
            <a:r>
              <a:rPr lang="zh-TW" altLang="en-US" dirty="0"/>
              <a:t>計</a:t>
            </a:r>
            <a:endParaRPr lang="en-US" altLang="ja-JP" dirty="0"/>
          </a:p>
        </p:txBody>
      </p:sp>
      <p:sp>
        <p:nvSpPr>
          <p:cNvPr id="2052" name="AutoShape 4"/>
          <p:cNvSpPr>
            <a:spLocks noChangeArrowheads="1"/>
          </p:cNvSpPr>
          <p:nvPr/>
        </p:nvSpPr>
        <p:spPr bwMode="auto">
          <a:xfrm flipV="1">
            <a:off x="395288" y="0"/>
            <a:ext cx="431800" cy="5013325"/>
          </a:xfrm>
          <a:prstGeom prst="rtTriangle">
            <a:avLst/>
          </a:prstGeom>
          <a:solidFill>
            <a:srgbClr val="99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053" name="AutoShape 5"/>
          <p:cNvSpPr>
            <a:spLocks noChangeArrowheads="1"/>
          </p:cNvSpPr>
          <p:nvPr/>
        </p:nvSpPr>
        <p:spPr bwMode="auto">
          <a:xfrm flipV="1">
            <a:off x="0" y="1524000"/>
            <a:ext cx="8748713" cy="287338"/>
          </a:xfrm>
          <a:prstGeom prst="rtTriangle">
            <a:avLst/>
          </a:prstGeom>
          <a:solidFill>
            <a:srgbClr val="99FF9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056" name="Freeform 8"/>
          <p:cNvSpPr>
            <a:spLocks/>
          </p:cNvSpPr>
          <p:nvPr/>
        </p:nvSpPr>
        <p:spPr bwMode="auto">
          <a:xfrm>
            <a:off x="8474075" y="3687763"/>
            <a:ext cx="649288" cy="3168650"/>
          </a:xfrm>
          <a:custGeom>
            <a:avLst/>
            <a:gdLst>
              <a:gd name="T0" fmla="*/ 409 w 409"/>
              <a:gd name="T1" fmla="*/ 0 h 1996"/>
              <a:gd name="T2" fmla="*/ 0 w 409"/>
              <a:gd name="T3" fmla="*/ 1996 h 1996"/>
              <a:gd name="T4" fmla="*/ 182 w 409"/>
              <a:gd name="T5" fmla="*/ 1996 h 1996"/>
              <a:gd name="T6" fmla="*/ 409 w 409"/>
              <a:gd name="T7" fmla="*/ 0 h 1996"/>
            </a:gdLst>
            <a:ahLst/>
            <a:cxnLst>
              <a:cxn ang="0">
                <a:pos x="T0" y="T1"/>
              </a:cxn>
              <a:cxn ang="0">
                <a:pos x="T2" y="T3"/>
              </a:cxn>
              <a:cxn ang="0">
                <a:pos x="T4" y="T5"/>
              </a:cxn>
              <a:cxn ang="0">
                <a:pos x="T6" y="T7"/>
              </a:cxn>
            </a:cxnLst>
            <a:rect l="0" t="0" r="r" b="b"/>
            <a:pathLst>
              <a:path w="409" h="1996">
                <a:moveTo>
                  <a:pt x="409" y="0"/>
                </a:moveTo>
                <a:lnTo>
                  <a:pt x="0" y="1996"/>
                </a:lnTo>
                <a:lnTo>
                  <a:pt x="182" y="1996"/>
                </a:lnTo>
                <a:lnTo>
                  <a:pt x="409" y="0"/>
                </a:lnTo>
                <a:close/>
              </a:path>
            </a:pathLst>
          </a:custGeom>
          <a:solidFill>
            <a:srgbClr val="99FF99"/>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058" name="Freeform 10"/>
          <p:cNvSpPr>
            <a:spLocks/>
          </p:cNvSpPr>
          <p:nvPr/>
        </p:nvSpPr>
        <p:spPr bwMode="auto">
          <a:xfrm rot="5400000" flipV="1">
            <a:off x="7235031" y="4399757"/>
            <a:ext cx="649287" cy="3168650"/>
          </a:xfrm>
          <a:custGeom>
            <a:avLst/>
            <a:gdLst>
              <a:gd name="T0" fmla="*/ 409 w 409"/>
              <a:gd name="T1" fmla="*/ 0 h 1996"/>
              <a:gd name="T2" fmla="*/ 0 w 409"/>
              <a:gd name="T3" fmla="*/ 1996 h 1996"/>
              <a:gd name="T4" fmla="*/ 182 w 409"/>
              <a:gd name="T5" fmla="*/ 1996 h 1996"/>
              <a:gd name="T6" fmla="*/ 409 w 409"/>
              <a:gd name="T7" fmla="*/ 0 h 1996"/>
            </a:gdLst>
            <a:ahLst/>
            <a:cxnLst>
              <a:cxn ang="0">
                <a:pos x="T0" y="T1"/>
              </a:cxn>
              <a:cxn ang="0">
                <a:pos x="T2" y="T3"/>
              </a:cxn>
              <a:cxn ang="0">
                <a:pos x="T4" y="T5"/>
              </a:cxn>
              <a:cxn ang="0">
                <a:pos x="T6" y="T7"/>
              </a:cxn>
            </a:cxnLst>
            <a:rect l="0" t="0" r="r" b="b"/>
            <a:pathLst>
              <a:path w="409" h="1996">
                <a:moveTo>
                  <a:pt x="409" y="0"/>
                </a:moveTo>
                <a:lnTo>
                  <a:pt x="0" y="1996"/>
                </a:lnTo>
                <a:lnTo>
                  <a:pt x="182" y="1996"/>
                </a:lnTo>
                <a:lnTo>
                  <a:pt x="409" y="0"/>
                </a:lnTo>
                <a:close/>
              </a:path>
            </a:pathLst>
          </a:custGeom>
          <a:solidFill>
            <a:srgbClr val="99FF99"/>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061" name="Freeform 13"/>
          <p:cNvSpPr>
            <a:spLocks/>
          </p:cNvSpPr>
          <p:nvPr/>
        </p:nvSpPr>
        <p:spPr bwMode="auto">
          <a:xfrm>
            <a:off x="0" y="1582738"/>
            <a:ext cx="8640763" cy="333375"/>
          </a:xfrm>
          <a:custGeom>
            <a:avLst/>
            <a:gdLst>
              <a:gd name="T0" fmla="*/ 0 w 5443"/>
              <a:gd name="T1" fmla="*/ 182 h 210"/>
              <a:gd name="T2" fmla="*/ 5443 w 5443"/>
              <a:gd name="T3" fmla="*/ 0 h 210"/>
              <a:gd name="T4" fmla="*/ 0 w 5443"/>
              <a:gd name="T5" fmla="*/ 210 h 210"/>
              <a:gd name="T6" fmla="*/ 0 w 5443"/>
              <a:gd name="T7" fmla="*/ 182 h 210"/>
            </a:gdLst>
            <a:ahLst/>
            <a:cxnLst>
              <a:cxn ang="0">
                <a:pos x="T0" y="T1"/>
              </a:cxn>
              <a:cxn ang="0">
                <a:pos x="T2" y="T3"/>
              </a:cxn>
              <a:cxn ang="0">
                <a:pos x="T4" y="T5"/>
              </a:cxn>
              <a:cxn ang="0">
                <a:pos x="T6" y="T7"/>
              </a:cxn>
            </a:cxnLst>
            <a:rect l="0" t="0" r="r" b="b"/>
            <a:pathLst>
              <a:path w="5443" h="210">
                <a:moveTo>
                  <a:pt x="0" y="182"/>
                </a:moveTo>
                <a:lnTo>
                  <a:pt x="5443" y="0"/>
                </a:lnTo>
                <a:lnTo>
                  <a:pt x="0" y="210"/>
                </a:lnTo>
                <a:lnTo>
                  <a:pt x="0" y="182"/>
                </a:lnTo>
                <a:close/>
              </a:path>
            </a:pathLst>
          </a:custGeom>
          <a:solidFill>
            <a:srgbClr val="99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062" name="Freeform 14"/>
          <p:cNvSpPr>
            <a:spLocks/>
          </p:cNvSpPr>
          <p:nvPr/>
        </p:nvSpPr>
        <p:spPr bwMode="auto">
          <a:xfrm>
            <a:off x="469900" y="-1588"/>
            <a:ext cx="461963" cy="4978401"/>
          </a:xfrm>
          <a:custGeom>
            <a:avLst/>
            <a:gdLst>
              <a:gd name="T0" fmla="*/ 263 w 291"/>
              <a:gd name="T1" fmla="*/ 0 h 3136"/>
              <a:gd name="T2" fmla="*/ 0 w 291"/>
              <a:gd name="T3" fmla="*/ 3136 h 3136"/>
              <a:gd name="T4" fmla="*/ 291 w 291"/>
              <a:gd name="T5" fmla="*/ 0 h 3136"/>
              <a:gd name="T6" fmla="*/ 263 w 291"/>
              <a:gd name="T7" fmla="*/ 0 h 3136"/>
            </a:gdLst>
            <a:ahLst/>
            <a:cxnLst>
              <a:cxn ang="0">
                <a:pos x="T0" y="T1"/>
              </a:cxn>
              <a:cxn ang="0">
                <a:pos x="T2" y="T3"/>
              </a:cxn>
              <a:cxn ang="0">
                <a:pos x="T4" y="T5"/>
              </a:cxn>
              <a:cxn ang="0">
                <a:pos x="T6" y="T7"/>
              </a:cxn>
            </a:cxnLst>
            <a:rect l="0" t="0" r="r" b="b"/>
            <a:pathLst>
              <a:path w="291" h="3136">
                <a:moveTo>
                  <a:pt x="263" y="0"/>
                </a:moveTo>
                <a:lnTo>
                  <a:pt x="0" y="3136"/>
                </a:lnTo>
                <a:lnTo>
                  <a:pt x="291" y="0"/>
                </a:lnTo>
                <a:lnTo>
                  <a:pt x="263" y="0"/>
                </a:lnTo>
                <a:close/>
              </a:path>
            </a:pathLst>
          </a:custGeom>
          <a:solidFill>
            <a:srgbClr val="99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063" name="Freeform 15"/>
          <p:cNvSpPr>
            <a:spLocks/>
          </p:cNvSpPr>
          <p:nvPr/>
        </p:nvSpPr>
        <p:spPr bwMode="auto">
          <a:xfrm>
            <a:off x="8388350" y="3695700"/>
            <a:ext cx="673100" cy="3160713"/>
          </a:xfrm>
          <a:custGeom>
            <a:avLst/>
            <a:gdLst>
              <a:gd name="T0" fmla="*/ 28 w 424"/>
              <a:gd name="T1" fmla="*/ 1991 h 1991"/>
              <a:gd name="T2" fmla="*/ 424 w 424"/>
              <a:gd name="T3" fmla="*/ 0 h 1991"/>
              <a:gd name="T4" fmla="*/ 0 w 424"/>
              <a:gd name="T5" fmla="*/ 1991 h 1991"/>
              <a:gd name="T6" fmla="*/ 28 w 424"/>
              <a:gd name="T7" fmla="*/ 1991 h 1991"/>
            </a:gdLst>
            <a:ahLst/>
            <a:cxnLst>
              <a:cxn ang="0">
                <a:pos x="T0" y="T1"/>
              </a:cxn>
              <a:cxn ang="0">
                <a:pos x="T2" y="T3"/>
              </a:cxn>
              <a:cxn ang="0">
                <a:pos x="T4" y="T5"/>
              </a:cxn>
              <a:cxn ang="0">
                <a:pos x="T6" y="T7"/>
              </a:cxn>
            </a:cxnLst>
            <a:rect l="0" t="0" r="r" b="b"/>
            <a:pathLst>
              <a:path w="424" h="1991">
                <a:moveTo>
                  <a:pt x="28" y="1991"/>
                </a:moveTo>
                <a:lnTo>
                  <a:pt x="424" y="0"/>
                </a:lnTo>
                <a:lnTo>
                  <a:pt x="0" y="1991"/>
                </a:lnTo>
                <a:lnTo>
                  <a:pt x="28" y="1991"/>
                </a:lnTo>
                <a:close/>
              </a:path>
            </a:pathLst>
          </a:custGeom>
          <a:solidFill>
            <a:srgbClr val="99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064" name="Freeform 16"/>
          <p:cNvSpPr>
            <a:spLocks/>
          </p:cNvSpPr>
          <p:nvPr/>
        </p:nvSpPr>
        <p:spPr bwMode="auto">
          <a:xfrm>
            <a:off x="5988050" y="5581650"/>
            <a:ext cx="3152775" cy="663575"/>
          </a:xfrm>
          <a:custGeom>
            <a:avLst/>
            <a:gdLst>
              <a:gd name="T0" fmla="*/ 1986 w 1986"/>
              <a:gd name="T1" fmla="*/ 28 h 418"/>
              <a:gd name="T2" fmla="*/ 0 w 1986"/>
              <a:gd name="T3" fmla="*/ 418 h 418"/>
              <a:gd name="T4" fmla="*/ 1986 w 1986"/>
              <a:gd name="T5" fmla="*/ 0 h 418"/>
              <a:gd name="T6" fmla="*/ 1986 w 1986"/>
              <a:gd name="T7" fmla="*/ 28 h 418"/>
            </a:gdLst>
            <a:ahLst/>
            <a:cxnLst>
              <a:cxn ang="0">
                <a:pos x="T0" y="T1"/>
              </a:cxn>
              <a:cxn ang="0">
                <a:pos x="T2" y="T3"/>
              </a:cxn>
              <a:cxn ang="0">
                <a:pos x="T4" y="T5"/>
              </a:cxn>
              <a:cxn ang="0">
                <a:pos x="T6" y="T7"/>
              </a:cxn>
            </a:cxnLst>
            <a:rect l="0" t="0" r="r" b="b"/>
            <a:pathLst>
              <a:path w="1986" h="418">
                <a:moveTo>
                  <a:pt x="1986" y="28"/>
                </a:moveTo>
                <a:lnTo>
                  <a:pt x="0" y="418"/>
                </a:lnTo>
                <a:lnTo>
                  <a:pt x="1986" y="0"/>
                </a:lnTo>
                <a:lnTo>
                  <a:pt x="1986" y="28"/>
                </a:lnTo>
                <a:close/>
              </a:path>
            </a:pathLst>
          </a:custGeom>
          <a:solidFill>
            <a:srgbClr val="99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latin typeface="Adobe 繁黑體 Std B" panose="020B0700000000000000" pitchFamily="34" charset="-120"/>
                <a:ea typeface="Adobe 繁黑體 Std B" panose="020B0700000000000000" pitchFamily="34" charset="-120"/>
              </a:rPr>
              <a:t>未來規劃</a:t>
            </a:r>
            <a:endParaRPr lang="zh-TW" altLang="en-US" dirty="0">
              <a:latin typeface="Adobe 繁黑體 Std B" panose="020B0700000000000000" pitchFamily="34" charset="-120"/>
              <a:ea typeface="Adobe 繁黑體 Std B" panose="020B0700000000000000" pitchFamily="34" charset="-120"/>
            </a:endParaRPr>
          </a:p>
        </p:txBody>
      </p:sp>
      <p:sp>
        <p:nvSpPr>
          <p:cNvPr id="3" name="內容版面配置區 2"/>
          <p:cNvSpPr>
            <a:spLocks noGrp="1"/>
          </p:cNvSpPr>
          <p:nvPr>
            <p:ph idx="1"/>
          </p:nvPr>
        </p:nvSpPr>
        <p:spPr/>
        <p:txBody>
          <a:bodyPr/>
          <a:lstStyle/>
          <a:p>
            <a:endParaRPr lang="zh-TW" altLang="en-US" sz="1800" dirty="0"/>
          </a:p>
        </p:txBody>
      </p:sp>
      <p:sp>
        <p:nvSpPr>
          <p:cNvPr id="4" name="投影片編號版面配置區 3"/>
          <p:cNvSpPr>
            <a:spLocks noGrp="1"/>
          </p:cNvSpPr>
          <p:nvPr>
            <p:ph type="sldNum" sz="quarter" idx="12"/>
          </p:nvPr>
        </p:nvSpPr>
        <p:spPr/>
        <p:txBody>
          <a:bodyPr/>
          <a:lstStyle/>
          <a:p>
            <a:fld id="{CA733D80-054E-42C1-9DBA-140A1BC9B4CE}" type="slidenum">
              <a:rPr lang="en-US" altLang="ja-JP" smtClean="0"/>
              <a:pPr/>
              <a:t>10</a:t>
            </a:fld>
            <a:endParaRPr lang="en-US" altLang="ja-JP"/>
          </a:p>
        </p:txBody>
      </p:sp>
    </p:spTree>
    <p:extLst>
      <p:ext uri="{BB962C8B-B14F-4D97-AF65-F5344CB8AC3E}">
        <p14:creationId xmlns:p14="http://schemas.microsoft.com/office/powerpoint/2010/main" val="429098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latin typeface="Adobe 繁黑體 Std B" panose="020B0700000000000000" pitchFamily="34" charset="-120"/>
                <a:ea typeface="Adobe 繁黑體 Std B" panose="020B0700000000000000" pitchFamily="34" charset="-120"/>
              </a:rPr>
              <a:t>佈局規劃</a:t>
            </a:r>
            <a:endParaRPr lang="zh-TW" altLang="en-US" dirty="0">
              <a:latin typeface="Adobe 繁黑體 Std B" panose="020B0700000000000000" pitchFamily="34" charset="-120"/>
              <a:ea typeface="Adobe 繁黑體 Std B" panose="020B0700000000000000" pitchFamily="34" charset="-120"/>
            </a:endParaRPr>
          </a:p>
        </p:txBody>
      </p:sp>
      <p:sp>
        <p:nvSpPr>
          <p:cNvPr id="3" name="內容版面配置區 2"/>
          <p:cNvSpPr>
            <a:spLocks noGrp="1"/>
          </p:cNvSpPr>
          <p:nvPr>
            <p:ph idx="1"/>
          </p:nvPr>
        </p:nvSpPr>
        <p:spPr/>
        <p:txBody>
          <a:bodyPr/>
          <a:lstStyle/>
          <a:p>
            <a:endParaRPr lang="zh-TW" altLang="en-US" sz="1800" dirty="0">
              <a:latin typeface="Adobe 繁黑體 Std B" panose="020B0700000000000000" pitchFamily="34" charset="-120"/>
              <a:ea typeface="Adobe 繁黑體 Std B" panose="020B0700000000000000" pitchFamily="34" charset="-120"/>
            </a:endParaRPr>
          </a:p>
        </p:txBody>
      </p:sp>
      <p:sp>
        <p:nvSpPr>
          <p:cNvPr id="4" name="投影片編號版面配置區 3"/>
          <p:cNvSpPr>
            <a:spLocks noGrp="1"/>
          </p:cNvSpPr>
          <p:nvPr>
            <p:ph type="sldNum" sz="quarter" idx="12"/>
          </p:nvPr>
        </p:nvSpPr>
        <p:spPr/>
        <p:txBody>
          <a:bodyPr/>
          <a:lstStyle/>
          <a:p>
            <a:fld id="{CA733D80-054E-42C1-9DBA-140A1BC9B4CE}" type="slidenum">
              <a:rPr lang="en-US" altLang="ja-JP" smtClean="0"/>
              <a:pPr/>
              <a:t>11</a:t>
            </a:fld>
            <a:endParaRPr lang="en-US" altLang="ja-JP"/>
          </a:p>
        </p:txBody>
      </p:sp>
    </p:spTree>
    <p:extLst>
      <p:ext uri="{BB962C8B-B14F-4D97-AF65-F5344CB8AC3E}">
        <p14:creationId xmlns:p14="http://schemas.microsoft.com/office/powerpoint/2010/main" val="2333229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投影片編號版面配置區 5"/>
          <p:cNvSpPr>
            <a:spLocks noGrp="1"/>
          </p:cNvSpPr>
          <p:nvPr>
            <p:ph type="sldNum" sz="quarter" idx="12"/>
          </p:nvPr>
        </p:nvSpPr>
        <p:spPr/>
        <p:txBody>
          <a:bodyPr/>
          <a:lstStyle/>
          <a:p>
            <a:fld id="{770C5296-405F-4B71-9ADC-B73946E8F2C5}" type="slidenum">
              <a:rPr lang="en-US" altLang="ja-JP"/>
              <a:pPr/>
              <a:t>2</a:t>
            </a:fld>
            <a:endParaRPr lang="en-US" altLang="ja-JP"/>
          </a:p>
        </p:txBody>
      </p:sp>
      <p:sp>
        <p:nvSpPr>
          <p:cNvPr id="4098" name="Rectangle 2"/>
          <p:cNvSpPr>
            <a:spLocks noGrp="1" noChangeArrowheads="1"/>
          </p:cNvSpPr>
          <p:nvPr>
            <p:ph type="title"/>
          </p:nvPr>
        </p:nvSpPr>
        <p:spPr/>
        <p:txBody>
          <a:bodyPr/>
          <a:lstStyle/>
          <a:p>
            <a:r>
              <a:rPr lang="zh-TW" altLang="en-US" dirty="0" smtClean="0"/>
              <a:t>專案介紹</a:t>
            </a:r>
            <a:endParaRPr lang="en-US" altLang="ja-JP" dirty="0"/>
          </a:p>
        </p:txBody>
      </p:sp>
      <p:sp>
        <p:nvSpPr>
          <p:cNvPr id="4099" name="Rectangle 3"/>
          <p:cNvSpPr>
            <a:spLocks noGrp="1" noChangeArrowheads="1"/>
          </p:cNvSpPr>
          <p:nvPr>
            <p:ph type="body" idx="1"/>
          </p:nvPr>
        </p:nvSpPr>
        <p:spPr/>
        <p:txBody>
          <a:bodyPr/>
          <a:lstStyle/>
          <a:p>
            <a:pPr marL="0" indent="0" algn="ctr">
              <a:buNone/>
            </a:pPr>
            <a:endParaRPr lang="en-US" altLang="zh-TW" dirty="0" smtClean="0">
              <a:latin typeface="Adobe 繁黑體 Std B" panose="020B0700000000000000" pitchFamily="34" charset="-120"/>
              <a:ea typeface="Adobe 繁黑體 Std B" panose="020B0700000000000000" pitchFamily="34" charset="-120"/>
            </a:endParaRPr>
          </a:p>
          <a:p>
            <a:pPr marL="0" indent="0">
              <a:buNone/>
            </a:pPr>
            <a:r>
              <a:rPr lang="en-US" altLang="zh-TW" sz="2400" dirty="0" smtClean="0">
                <a:latin typeface="Adobe 繁黑體 Std B" panose="020B0700000000000000" pitchFamily="34" charset="-120"/>
                <a:ea typeface="Adobe 繁黑體 Std B" panose="020B0700000000000000" pitchFamily="34" charset="-120"/>
              </a:rPr>
              <a:t>Website Name : Global-Warning</a:t>
            </a:r>
            <a:endParaRPr lang="en-US" altLang="zh-TW" sz="2400" dirty="0" smtClean="0">
              <a:latin typeface="Adobe 繁黑體 Std B" panose="020B0700000000000000" pitchFamily="34" charset="-120"/>
              <a:ea typeface="Adobe 繁黑體 Std B" panose="020B0700000000000000" pitchFamily="34" charset="-120"/>
            </a:endParaRPr>
          </a:p>
          <a:p>
            <a:pPr marL="0" indent="0">
              <a:buNone/>
            </a:pPr>
            <a:endParaRPr lang="en-US" altLang="zh-TW" sz="1600" dirty="0" smtClean="0">
              <a:latin typeface="Adobe 繁黑體 Std B" panose="020B0700000000000000" pitchFamily="34" charset="-120"/>
              <a:ea typeface="Adobe 繁黑體 Std B" panose="020B0700000000000000" pitchFamily="34" charset="-120"/>
            </a:endParaRPr>
          </a:p>
          <a:p>
            <a:pPr marL="0" indent="0">
              <a:buNone/>
            </a:pPr>
            <a:r>
              <a:rPr lang="en-US" altLang="zh-TW" sz="1600" dirty="0" smtClean="0">
                <a:latin typeface="Adobe 繁黑體 Std B" panose="020B0700000000000000" pitchFamily="34" charset="-120"/>
                <a:ea typeface="Adobe 繁黑體 Std B" panose="020B0700000000000000" pitchFamily="34" charset="-120"/>
              </a:rPr>
              <a:t>Purpose : </a:t>
            </a:r>
            <a:r>
              <a:rPr lang="en-US" altLang="zh-TW" sz="1600" dirty="0" smtClean="0">
                <a:latin typeface="Adobe 繁黑體 Std B" panose="020B0700000000000000" pitchFamily="34" charset="-120"/>
                <a:ea typeface="Adobe 繁黑體 Std B" panose="020B0700000000000000" pitchFamily="34" charset="-120"/>
              </a:rPr>
              <a:t>Show </a:t>
            </a:r>
            <a:r>
              <a:rPr lang="en-US" altLang="zh-TW" sz="1600" dirty="0" smtClean="0">
                <a:latin typeface="Adobe 繁黑體 Std B" panose="020B0700000000000000" pitchFamily="34" charset="-120"/>
                <a:ea typeface="Adobe 繁黑體 Std B" panose="020B0700000000000000" pitchFamily="34" charset="-120"/>
              </a:rPr>
              <a:t>the recent global Issue </a:t>
            </a:r>
            <a:r>
              <a:rPr lang="en-US" altLang="zh-TW" sz="1600" dirty="0" smtClean="0">
                <a:latin typeface="Adobe 繁黑體 Std B" panose="020B0700000000000000" pitchFamily="34" charset="-120"/>
                <a:ea typeface="Adobe 繁黑體 Std B" panose="020B0700000000000000" pitchFamily="34" charset="-120"/>
              </a:rPr>
              <a:t> about </a:t>
            </a:r>
            <a:r>
              <a:rPr lang="en-US" altLang="zh-TW" sz="1600" dirty="0" smtClean="0">
                <a:latin typeface="Adobe 繁黑體 Std B" panose="020B0700000000000000" pitchFamily="34" charset="-120"/>
                <a:ea typeface="Adobe 繁黑體 Std B" panose="020B0700000000000000" pitchFamily="34" charset="-120"/>
              </a:rPr>
              <a:t>the climate change.</a:t>
            </a:r>
            <a:endParaRPr lang="en-US" altLang="zh-TW" sz="2000" dirty="0" smtClean="0">
              <a:latin typeface="Adobe 繁黑體 Std B" panose="020B0700000000000000" pitchFamily="34" charset="-120"/>
              <a:ea typeface="Adobe 繁黑體 Std B" panose="020B0700000000000000" pitchFamily="34" charset="-120"/>
            </a:endParaRPr>
          </a:p>
          <a:p>
            <a:pPr marL="0" indent="0">
              <a:buNone/>
            </a:pPr>
            <a:endParaRPr lang="en-US" altLang="zh-TW" sz="2000" dirty="0">
              <a:latin typeface="Adobe 繁黑體 Std B" panose="020B0700000000000000" pitchFamily="34" charset="-120"/>
              <a:ea typeface="Adobe 繁黑體 Std B" panose="020B0700000000000000" pitchFamily="34" charset="-120"/>
            </a:endParaRPr>
          </a:p>
          <a:p>
            <a:pPr marL="0" indent="0">
              <a:buNone/>
            </a:pPr>
            <a:endParaRPr lang="en-US" altLang="zh-TW" sz="2000" dirty="0" smtClean="0">
              <a:latin typeface="Adobe 繁黑體 Std B" panose="020B0700000000000000" pitchFamily="34" charset="-120"/>
              <a:ea typeface="Adobe 繁黑體 Std B" panose="020B0700000000000000" pitchFamily="34" charset="-120"/>
            </a:endParaRPr>
          </a:p>
          <a:p>
            <a:pPr marL="0" indent="0" algn="just">
              <a:buNone/>
            </a:pPr>
            <a:r>
              <a:rPr lang="en-US" altLang="zh-TW" sz="1600" dirty="0" smtClean="0">
                <a:latin typeface="Adobe 繁黑體 Std B" panose="020B0700000000000000" pitchFamily="34" charset="-120"/>
                <a:ea typeface="Adobe 繁黑體 Std B" panose="020B0700000000000000" pitchFamily="34" charset="-120"/>
              </a:rPr>
              <a:t>Global-Warning is the website</a:t>
            </a:r>
          </a:p>
          <a:p>
            <a:pPr marL="0" indent="0" algn="just">
              <a:buNone/>
            </a:pPr>
            <a:r>
              <a:rPr lang="en-US" altLang="zh-TW" sz="1600" dirty="0">
                <a:latin typeface="Adobe 繁黑體 Std B" panose="020B0700000000000000" pitchFamily="34" charset="-120"/>
                <a:ea typeface="Adobe 繁黑體 Std B" panose="020B0700000000000000" pitchFamily="34" charset="-120"/>
              </a:rPr>
              <a:t>s</a:t>
            </a:r>
            <a:r>
              <a:rPr lang="en-US" altLang="zh-TW" sz="1600" dirty="0" smtClean="0">
                <a:latin typeface="Adobe 繁黑體 Std B" panose="020B0700000000000000" pitchFamily="34" charset="-120"/>
                <a:ea typeface="Adobe 繁黑體 Std B" panose="020B0700000000000000" pitchFamily="34" charset="-120"/>
              </a:rPr>
              <a:t>howing the recent news, article,</a:t>
            </a:r>
          </a:p>
          <a:p>
            <a:pPr marL="0" indent="0" algn="just">
              <a:buNone/>
            </a:pPr>
            <a:r>
              <a:rPr lang="en-US" altLang="zh-TW" sz="1600" dirty="0" smtClean="0">
                <a:latin typeface="Adobe 繁黑體 Std B" panose="020B0700000000000000" pitchFamily="34" charset="-120"/>
                <a:ea typeface="Adobe 繁黑體 Std B" panose="020B0700000000000000" pitchFamily="34" charset="-120"/>
              </a:rPr>
              <a:t>or research about global environment,</a:t>
            </a:r>
          </a:p>
          <a:p>
            <a:pPr marL="0" indent="0" algn="just">
              <a:buNone/>
            </a:pPr>
            <a:r>
              <a:rPr lang="en-US" altLang="zh-TW" sz="1600" dirty="0">
                <a:latin typeface="Adobe 繁黑體 Std B" panose="020B0700000000000000" pitchFamily="34" charset="-120"/>
                <a:ea typeface="Adobe 繁黑體 Std B" panose="020B0700000000000000" pitchFamily="34" charset="-120"/>
              </a:rPr>
              <a:t>e</a:t>
            </a:r>
            <a:r>
              <a:rPr lang="en-US" altLang="zh-TW" sz="1600" dirty="0" smtClean="0">
                <a:latin typeface="Adobe 繁黑體 Std B" panose="020B0700000000000000" pitchFamily="34" charset="-120"/>
                <a:ea typeface="Adobe 繁黑體 Std B" panose="020B0700000000000000" pitchFamily="34" charset="-120"/>
              </a:rPr>
              <a:t>ven the activity that is on-going.</a:t>
            </a:r>
            <a:endParaRPr lang="en-US" altLang="zh-TW" sz="1200" dirty="0" smtClean="0">
              <a:latin typeface="Adobe 繁黑體 Std B" panose="020B0700000000000000" pitchFamily="34" charset="-120"/>
              <a:ea typeface="Adobe 繁黑體 Std B" panose="020B0700000000000000" pitchFamily="34" charset="-12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latin typeface="Adobe 繁黑體 Std B" panose="020B0700000000000000" pitchFamily="34" charset="-120"/>
                <a:ea typeface="Adobe 繁黑體 Std B" panose="020B0700000000000000" pitchFamily="34" charset="-120"/>
              </a:rPr>
              <a:t>緣起與創作原因</a:t>
            </a:r>
            <a:endParaRPr lang="zh-TW" altLang="en-US" dirty="0">
              <a:latin typeface="Adobe 繁黑體 Std B" panose="020B0700000000000000" pitchFamily="34" charset="-120"/>
              <a:ea typeface="Adobe 繁黑體 Std B" panose="020B0700000000000000" pitchFamily="34" charset="-120"/>
            </a:endParaRPr>
          </a:p>
        </p:txBody>
      </p:sp>
      <p:sp>
        <p:nvSpPr>
          <p:cNvPr id="3" name="內容版面配置區 2"/>
          <p:cNvSpPr>
            <a:spLocks noGrp="1"/>
          </p:cNvSpPr>
          <p:nvPr>
            <p:ph idx="1"/>
          </p:nvPr>
        </p:nvSpPr>
        <p:spPr/>
        <p:txBody>
          <a:bodyPr/>
          <a:lstStyle/>
          <a:p>
            <a:pPr algn="just"/>
            <a:r>
              <a:rPr lang="en-US" altLang="zh-TW" sz="1800" dirty="0" smtClean="0">
                <a:latin typeface="Adobe 繁黑體 Std B" panose="020B0700000000000000" pitchFamily="34" charset="-120"/>
                <a:ea typeface="Adobe 繁黑體 Std B" panose="020B0700000000000000" pitchFamily="34" charset="-120"/>
              </a:rPr>
              <a:t>U.S. president decided not to participate the Paris Agreement, and think that the climate change and the global warming is just a researcher's prank, but the </a:t>
            </a:r>
            <a:r>
              <a:rPr lang="en-US" altLang="zh-TW" sz="1800" dirty="0" err="1" smtClean="0">
                <a:latin typeface="Adobe 繁黑體 Std B" panose="020B0700000000000000" pitchFamily="34" charset="-120"/>
                <a:ea typeface="Adobe 繁黑體 Std B" panose="020B0700000000000000" pitchFamily="34" charset="-120"/>
              </a:rPr>
              <a:t>the</a:t>
            </a:r>
            <a:r>
              <a:rPr lang="en-US" altLang="zh-TW" sz="1800" dirty="0" smtClean="0">
                <a:latin typeface="Adobe 繁黑體 Std B" panose="020B0700000000000000" pitchFamily="34" charset="-120"/>
                <a:ea typeface="Adobe 繁黑體 Std B" panose="020B0700000000000000" pitchFamily="34" charset="-120"/>
              </a:rPr>
              <a:t> climate did change, so we want to create a platform that can spread the notification of climate change.</a:t>
            </a:r>
          </a:p>
          <a:p>
            <a:pPr marL="0" indent="0" algn="just">
              <a:buNone/>
            </a:pPr>
            <a:endParaRPr lang="en-US" altLang="zh-TW" sz="1800" dirty="0" smtClean="0">
              <a:latin typeface="Adobe 繁黑體 Std B" panose="020B0700000000000000" pitchFamily="34" charset="-120"/>
              <a:ea typeface="Adobe 繁黑體 Std B" panose="020B0700000000000000" pitchFamily="34" charset="-120"/>
            </a:endParaRPr>
          </a:p>
          <a:p>
            <a:pPr marL="0" indent="0" algn="just">
              <a:buNone/>
            </a:pPr>
            <a:endParaRPr lang="en-US" altLang="zh-TW" sz="1800" dirty="0" smtClean="0">
              <a:latin typeface="Adobe 繁黑體 Std B" panose="020B0700000000000000" pitchFamily="34" charset="-120"/>
              <a:ea typeface="Adobe 繁黑體 Std B" panose="020B0700000000000000" pitchFamily="34" charset="-120"/>
            </a:endParaRPr>
          </a:p>
          <a:p>
            <a:pPr algn="just"/>
            <a:r>
              <a:rPr lang="en-US" altLang="zh-TW" sz="1800" dirty="0" smtClean="0">
                <a:latin typeface="Adobe 繁黑體 Std B" panose="020B0700000000000000" pitchFamily="34" charset="-120"/>
                <a:ea typeface="Adobe 繁黑體 Std B" panose="020B0700000000000000" pitchFamily="34" charset="-120"/>
              </a:rPr>
              <a:t>Global warming is already be the global issue for recent few years, and the most efficient way to spread idea through the global is internet, so we decide to make "Global-Warning" with website way, that can let the people who interest this area more easily view on internet.</a:t>
            </a:r>
            <a:endParaRPr lang="zh-TW" altLang="en-US" dirty="0"/>
          </a:p>
        </p:txBody>
      </p:sp>
      <p:sp>
        <p:nvSpPr>
          <p:cNvPr id="4" name="投影片編號版面配置區 3"/>
          <p:cNvSpPr>
            <a:spLocks noGrp="1"/>
          </p:cNvSpPr>
          <p:nvPr>
            <p:ph type="sldNum" sz="quarter" idx="12"/>
          </p:nvPr>
        </p:nvSpPr>
        <p:spPr/>
        <p:txBody>
          <a:bodyPr/>
          <a:lstStyle/>
          <a:p>
            <a:fld id="{CA733D80-054E-42C1-9DBA-140A1BC9B4CE}" type="slidenum">
              <a:rPr lang="en-US" altLang="ja-JP" smtClean="0"/>
              <a:pPr/>
              <a:t>3</a:t>
            </a:fld>
            <a:endParaRPr lang="en-US" altLang="ja-JP"/>
          </a:p>
        </p:txBody>
      </p:sp>
    </p:spTree>
    <p:extLst>
      <p:ext uri="{BB962C8B-B14F-4D97-AF65-F5344CB8AC3E}">
        <p14:creationId xmlns:p14="http://schemas.microsoft.com/office/powerpoint/2010/main" val="9019130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latin typeface="Adobe 繁黑體 Std B" panose="020B0700000000000000" pitchFamily="34" charset="-120"/>
                <a:ea typeface="Adobe 繁黑體 Std B" panose="020B0700000000000000" pitchFamily="34" charset="-120"/>
              </a:rPr>
              <a:t>解決現階段何種問題</a:t>
            </a:r>
            <a:endParaRPr lang="zh-TW" altLang="en-US" dirty="0">
              <a:latin typeface="Adobe 繁黑體 Std B" panose="020B0700000000000000" pitchFamily="34" charset="-120"/>
              <a:ea typeface="Adobe 繁黑體 Std B" panose="020B0700000000000000" pitchFamily="34" charset="-120"/>
            </a:endParaRPr>
          </a:p>
        </p:txBody>
      </p:sp>
      <p:sp>
        <p:nvSpPr>
          <p:cNvPr id="4" name="投影片編號版面配置區 3"/>
          <p:cNvSpPr>
            <a:spLocks noGrp="1"/>
          </p:cNvSpPr>
          <p:nvPr>
            <p:ph type="sldNum" sz="quarter" idx="12"/>
          </p:nvPr>
        </p:nvSpPr>
        <p:spPr/>
        <p:txBody>
          <a:bodyPr/>
          <a:lstStyle/>
          <a:p>
            <a:fld id="{CA733D80-054E-42C1-9DBA-140A1BC9B4CE}" type="slidenum">
              <a:rPr lang="en-US" altLang="ja-JP" smtClean="0"/>
              <a:pPr/>
              <a:t>4</a:t>
            </a:fld>
            <a:endParaRPr lang="en-US" altLang="ja-JP"/>
          </a:p>
        </p:txBody>
      </p:sp>
      <p:pic>
        <p:nvPicPr>
          <p:cNvPr id="5" name="圖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31840" y="1631231"/>
            <a:ext cx="2808312" cy="1872208"/>
          </a:xfrm>
          <a:prstGeom prst="rect">
            <a:avLst/>
          </a:prstGeom>
        </p:spPr>
      </p:pic>
      <p:pic>
        <p:nvPicPr>
          <p:cNvPr id="6" name="圖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37018" y="4002903"/>
            <a:ext cx="3120347" cy="1872208"/>
          </a:xfrm>
          <a:prstGeom prst="rect">
            <a:avLst/>
          </a:prstGeom>
        </p:spPr>
      </p:pic>
      <p:pic>
        <p:nvPicPr>
          <p:cNvPr id="7" name="圖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59632" y="3805143"/>
            <a:ext cx="2069968" cy="2069968"/>
          </a:xfrm>
          <a:prstGeom prst="rect">
            <a:avLst/>
          </a:prstGeom>
        </p:spPr>
      </p:pic>
    </p:spTree>
    <p:extLst>
      <p:ext uri="{BB962C8B-B14F-4D97-AF65-F5344CB8AC3E}">
        <p14:creationId xmlns:p14="http://schemas.microsoft.com/office/powerpoint/2010/main" val="36819951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latin typeface="Adobe 繁黑體 Std B" panose="020B0700000000000000" pitchFamily="34" charset="-120"/>
                <a:ea typeface="Adobe 繁黑體 Std B" panose="020B0700000000000000" pitchFamily="34" charset="-120"/>
              </a:rPr>
              <a:t>專案特色說明</a:t>
            </a:r>
            <a:endParaRPr lang="zh-TW" altLang="en-US" dirty="0">
              <a:latin typeface="Adobe 繁黑體 Std B" panose="020B0700000000000000" pitchFamily="34" charset="-120"/>
              <a:ea typeface="Adobe 繁黑體 Std B" panose="020B0700000000000000" pitchFamily="34" charset="-120"/>
            </a:endParaRPr>
          </a:p>
        </p:txBody>
      </p:sp>
      <p:sp>
        <p:nvSpPr>
          <p:cNvPr id="3" name="內容版面配置區 2"/>
          <p:cNvSpPr>
            <a:spLocks noGrp="1"/>
          </p:cNvSpPr>
          <p:nvPr>
            <p:ph idx="1"/>
          </p:nvPr>
        </p:nvSpPr>
        <p:spPr/>
        <p:txBody>
          <a:bodyPr/>
          <a:lstStyle/>
          <a:p>
            <a:r>
              <a:rPr lang="zh-TW" altLang="en-US" sz="1800" dirty="0" smtClean="0">
                <a:latin typeface="Adobe 繁黑體 Std B" panose="020B0700000000000000" pitchFamily="34" charset="-120"/>
                <a:ea typeface="Adobe 繁黑體 Std B" panose="020B0700000000000000" pitchFamily="34" charset="-120"/>
              </a:rPr>
              <a:t>多功能整合</a:t>
            </a:r>
            <a:r>
              <a:rPr lang="en-US" altLang="zh-TW" sz="1800" dirty="0" smtClean="0">
                <a:latin typeface="Adobe 繁黑體 Std B" panose="020B0700000000000000" pitchFamily="34" charset="-120"/>
                <a:ea typeface="Adobe 繁黑體 Std B" panose="020B0700000000000000" pitchFamily="34" charset="-120"/>
              </a:rPr>
              <a:t>(</a:t>
            </a:r>
            <a:r>
              <a:rPr lang="zh-TW" altLang="en-US" sz="1800" dirty="0" smtClean="0">
                <a:latin typeface="Adobe 繁黑體 Std B" panose="020B0700000000000000" pitchFamily="34" charset="-120"/>
                <a:ea typeface="Adobe 繁黑體 Std B" panose="020B0700000000000000" pitchFamily="34" charset="-120"/>
              </a:rPr>
              <a:t>教育</a:t>
            </a:r>
            <a:r>
              <a:rPr lang="zh-TW" altLang="en-US" sz="1800" dirty="0">
                <a:latin typeface="Adobe 繁黑體 Std B" panose="020B0700000000000000" pitchFamily="34" charset="-120"/>
                <a:ea typeface="Adobe 繁黑體 Std B" panose="020B0700000000000000" pitchFamily="34" charset="-120"/>
              </a:rPr>
              <a:t>、</a:t>
            </a:r>
            <a:r>
              <a:rPr lang="zh-TW" altLang="en-US" sz="1800" dirty="0" smtClean="0">
                <a:latin typeface="Adobe 繁黑體 Std B" panose="020B0700000000000000" pitchFamily="34" charset="-120"/>
                <a:ea typeface="Adobe 繁黑體 Std B" panose="020B0700000000000000" pitchFamily="34" charset="-120"/>
              </a:rPr>
              <a:t>新聞、論壇</a:t>
            </a:r>
            <a:r>
              <a:rPr lang="en-US" altLang="zh-TW" sz="1800" dirty="0" smtClean="0">
                <a:latin typeface="Adobe 繁黑體 Std B" panose="020B0700000000000000" pitchFamily="34" charset="-120"/>
                <a:ea typeface="Adobe 繁黑體 Std B" panose="020B0700000000000000" pitchFamily="34" charset="-120"/>
              </a:rPr>
              <a:t>)</a:t>
            </a:r>
          </a:p>
          <a:p>
            <a:endParaRPr lang="en-US" altLang="zh-TW" sz="1800" dirty="0">
              <a:latin typeface="Adobe 繁黑體 Std B" panose="020B0700000000000000" pitchFamily="34" charset="-120"/>
              <a:ea typeface="Adobe 繁黑體 Std B" panose="020B0700000000000000" pitchFamily="34" charset="-120"/>
            </a:endParaRPr>
          </a:p>
          <a:p>
            <a:r>
              <a:rPr lang="zh-TW" altLang="en-US" sz="1800" dirty="0" smtClean="0">
                <a:latin typeface="Adobe 繁黑體 Std B" panose="020B0700000000000000" pitchFamily="34" charset="-120"/>
                <a:ea typeface="Adobe 繁黑體 Std B" panose="020B0700000000000000" pitchFamily="34" charset="-120"/>
              </a:rPr>
              <a:t>全球暖化為國際議題，網站內容全英文</a:t>
            </a:r>
            <a:endParaRPr lang="zh-TW" altLang="en-US" sz="1800" dirty="0">
              <a:latin typeface="Adobe 繁黑體 Std B" panose="020B0700000000000000" pitchFamily="34" charset="-120"/>
              <a:ea typeface="Adobe 繁黑體 Std B" panose="020B0700000000000000" pitchFamily="34" charset="-120"/>
            </a:endParaRPr>
          </a:p>
        </p:txBody>
      </p:sp>
      <p:sp>
        <p:nvSpPr>
          <p:cNvPr id="4" name="投影片編號版面配置區 3"/>
          <p:cNvSpPr>
            <a:spLocks noGrp="1"/>
          </p:cNvSpPr>
          <p:nvPr>
            <p:ph type="sldNum" sz="quarter" idx="12"/>
          </p:nvPr>
        </p:nvSpPr>
        <p:spPr/>
        <p:txBody>
          <a:bodyPr/>
          <a:lstStyle/>
          <a:p>
            <a:fld id="{CA733D80-054E-42C1-9DBA-140A1BC9B4CE}" type="slidenum">
              <a:rPr lang="en-US" altLang="ja-JP" smtClean="0"/>
              <a:pPr/>
              <a:t>5</a:t>
            </a:fld>
            <a:endParaRPr lang="en-US" altLang="ja-JP"/>
          </a:p>
        </p:txBody>
      </p:sp>
    </p:spTree>
    <p:extLst>
      <p:ext uri="{BB962C8B-B14F-4D97-AF65-F5344CB8AC3E}">
        <p14:creationId xmlns:p14="http://schemas.microsoft.com/office/powerpoint/2010/main" val="206464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latin typeface="Adobe 繁黑體 Std B" panose="020B0700000000000000" pitchFamily="34" charset="-120"/>
                <a:ea typeface="Adobe 繁黑體 Std B" panose="020B0700000000000000" pitchFamily="34" charset="-120"/>
              </a:rPr>
              <a:t>目標對象</a:t>
            </a:r>
            <a:endParaRPr lang="zh-TW" altLang="en-US" dirty="0">
              <a:latin typeface="Adobe 繁黑體 Std B" panose="020B0700000000000000" pitchFamily="34" charset="-120"/>
              <a:ea typeface="Adobe 繁黑體 Std B" panose="020B0700000000000000" pitchFamily="34" charset="-120"/>
            </a:endParaRPr>
          </a:p>
        </p:txBody>
      </p:sp>
      <p:sp>
        <p:nvSpPr>
          <p:cNvPr id="3" name="內容版面配置區 2"/>
          <p:cNvSpPr>
            <a:spLocks noGrp="1"/>
          </p:cNvSpPr>
          <p:nvPr>
            <p:ph idx="1"/>
          </p:nvPr>
        </p:nvSpPr>
        <p:spPr/>
        <p:txBody>
          <a:bodyPr/>
          <a:lstStyle/>
          <a:p>
            <a:r>
              <a:rPr lang="zh-TW" altLang="en-US" sz="1800" dirty="0" smtClean="0">
                <a:latin typeface="Adobe 繁黑體 Std B" panose="020B0700000000000000" pitchFamily="34" charset="-120"/>
                <a:ea typeface="Adobe 繁黑體 Std B" panose="020B0700000000000000" pitchFamily="34" charset="-120"/>
              </a:rPr>
              <a:t>關注全球議題的</a:t>
            </a:r>
            <a:r>
              <a:rPr lang="zh-TW" altLang="en-US" sz="1800" dirty="0" smtClean="0">
                <a:latin typeface="Adobe 繁黑體 Std B" panose="020B0700000000000000" pitchFamily="34" charset="-120"/>
                <a:ea typeface="Adobe 繁黑體 Std B" panose="020B0700000000000000" pitchFamily="34" charset="-120"/>
              </a:rPr>
              <a:t>人</a:t>
            </a:r>
            <a:endParaRPr lang="en-US" altLang="zh-TW" sz="1800" dirty="0" smtClean="0">
              <a:latin typeface="Adobe 繁黑體 Std B" panose="020B0700000000000000" pitchFamily="34" charset="-120"/>
              <a:ea typeface="Adobe 繁黑體 Std B" panose="020B0700000000000000" pitchFamily="34" charset="-120"/>
            </a:endParaRPr>
          </a:p>
          <a:p>
            <a:endParaRPr lang="en-US" altLang="zh-TW" sz="1800" dirty="0" smtClean="0">
              <a:latin typeface="Adobe 繁黑體 Std B" panose="020B0700000000000000" pitchFamily="34" charset="-120"/>
              <a:ea typeface="Adobe 繁黑體 Std B" panose="020B0700000000000000" pitchFamily="34" charset="-120"/>
            </a:endParaRPr>
          </a:p>
          <a:p>
            <a:r>
              <a:rPr lang="zh-TW" altLang="en-US" sz="1800" dirty="0" smtClean="0">
                <a:latin typeface="Adobe 繁黑體 Std B" panose="020B0700000000000000" pitchFamily="34" charset="-120"/>
                <a:ea typeface="Adobe 繁黑體 Std B" panose="020B0700000000000000" pitchFamily="34" charset="-120"/>
              </a:rPr>
              <a:t>未有危機意識的人</a:t>
            </a:r>
            <a:endParaRPr lang="en-US" altLang="zh-TW" sz="1800" dirty="0" smtClean="0">
              <a:latin typeface="Adobe 繁黑體 Std B" panose="020B0700000000000000" pitchFamily="34" charset="-120"/>
              <a:ea typeface="Adobe 繁黑體 Std B" panose="020B0700000000000000" pitchFamily="34" charset="-120"/>
            </a:endParaRPr>
          </a:p>
          <a:p>
            <a:endParaRPr lang="en-US" altLang="zh-TW" sz="1800" dirty="0" smtClean="0">
              <a:latin typeface="Adobe 繁黑體 Std B" panose="020B0700000000000000" pitchFamily="34" charset="-120"/>
              <a:ea typeface="Adobe 繁黑體 Std B" panose="020B0700000000000000" pitchFamily="34" charset="-120"/>
            </a:endParaRPr>
          </a:p>
          <a:p>
            <a:r>
              <a:rPr lang="zh-TW" altLang="en-US" sz="1800" dirty="0" smtClean="0">
                <a:latin typeface="Adobe 繁黑體 Std B" panose="020B0700000000000000" pitchFamily="34" charset="-120"/>
                <a:ea typeface="Adobe 繁黑體 Std B" panose="020B0700000000000000" pitchFamily="34" charset="-120"/>
              </a:rPr>
              <a:t>想了解氣候變遷對我們影響的人</a:t>
            </a:r>
            <a:endParaRPr lang="en-US" altLang="zh-TW" sz="1800" dirty="0" smtClean="0">
              <a:latin typeface="Adobe 繁黑體 Std B" panose="020B0700000000000000" pitchFamily="34" charset="-120"/>
              <a:ea typeface="Adobe 繁黑體 Std B" panose="020B0700000000000000" pitchFamily="34" charset="-120"/>
            </a:endParaRPr>
          </a:p>
          <a:p>
            <a:endParaRPr lang="en-US" altLang="zh-TW" sz="1800" dirty="0" smtClean="0">
              <a:latin typeface="Adobe 繁黑體 Std B" panose="020B0700000000000000" pitchFamily="34" charset="-120"/>
              <a:ea typeface="Adobe 繁黑體 Std B" panose="020B0700000000000000" pitchFamily="34" charset="-120"/>
            </a:endParaRPr>
          </a:p>
          <a:p>
            <a:endParaRPr lang="en-US" altLang="zh-TW" sz="1800" dirty="0" smtClean="0">
              <a:latin typeface="Adobe 繁黑體 Std B" panose="020B0700000000000000" pitchFamily="34" charset="-120"/>
              <a:ea typeface="Adobe 繁黑體 Std B" panose="020B0700000000000000" pitchFamily="34" charset="-120"/>
            </a:endParaRPr>
          </a:p>
          <a:p>
            <a:endParaRPr lang="en-US" altLang="zh-TW" sz="1800" dirty="0" smtClean="0">
              <a:latin typeface="Adobe 繁黑體 Std B" panose="020B0700000000000000" pitchFamily="34" charset="-120"/>
              <a:ea typeface="Adobe 繁黑體 Std B" panose="020B0700000000000000" pitchFamily="34" charset="-120"/>
            </a:endParaRPr>
          </a:p>
          <a:p>
            <a:endParaRPr lang="en-US" altLang="zh-TW" sz="1800" dirty="0">
              <a:latin typeface="Adobe 繁黑體 Std B" panose="020B0700000000000000" pitchFamily="34" charset="-120"/>
              <a:ea typeface="Adobe 繁黑體 Std B" panose="020B0700000000000000" pitchFamily="34" charset="-120"/>
            </a:endParaRPr>
          </a:p>
          <a:p>
            <a:endParaRPr lang="zh-TW" altLang="en-US" sz="1800" dirty="0">
              <a:latin typeface="Adobe 繁黑體 Std B" panose="020B0700000000000000" pitchFamily="34" charset="-120"/>
              <a:ea typeface="Adobe 繁黑體 Std B" panose="020B0700000000000000" pitchFamily="34" charset="-120"/>
            </a:endParaRPr>
          </a:p>
        </p:txBody>
      </p:sp>
      <p:sp>
        <p:nvSpPr>
          <p:cNvPr id="4" name="投影片編號版面配置區 3"/>
          <p:cNvSpPr>
            <a:spLocks noGrp="1"/>
          </p:cNvSpPr>
          <p:nvPr>
            <p:ph type="sldNum" sz="quarter" idx="12"/>
          </p:nvPr>
        </p:nvSpPr>
        <p:spPr/>
        <p:txBody>
          <a:bodyPr/>
          <a:lstStyle/>
          <a:p>
            <a:fld id="{CA733D80-054E-42C1-9DBA-140A1BC9B4CE}" type="slidenum">
              <a:rPr lang="en-US" altLang="ja-JP" smtClean="0"/>
              <a:pPr/>
              <a:t>6</a:t>
            </a:fld>
            <a:endParaRPr lang="en-US" altLang="ja-JP"/>
          </a:p>
        </p:txBody>
      </p:sp>
    </p:spTree>
    <p:extLst>
      <p:ext uri="{BB962C8B-B14F-4D97-AF65-F5344CB8AC3E}">
        <p14:creationId xmlns:p14="http://schemas.microsoft.com/office/powerpoint/2010/main" val="194942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11188" y="252336"/>
            <a:ext cx="8075612" cy="1143000"/>
          </a:xfrm>
        </p:spPr>
        <p:txBody>
          <a:bodyPr/>
          <a:lstStyle/>
          <a:p>
            <a:r>
              <a:rPr lang="zh-TW" altLang="en-US" dirty="0" smtClean="0">
                <a:latin typeface="Adobe 繁黑體 Std B" panose="020B0700000000000000" pitchFamily="34" charset="-120"/>
                <a:ea typeface="Adobe 繁黑體 Std B" panose="020B0700000000000000" pitchFamily="34" charset="-120"/>
              </a:rPr>
              <a:t>情境說明</a:t>
            </a:r>
            <a:endParaRPr lang="zh-TW" altLang="en-US" dirty="0">
              <a:latin typeface="Adobe 繁黑體 Std B" panose="020B0700000000000000" pitchFamily="34" charset="-120"/>
              <a:ea typeface="Adobe 繁黑體 Std B" panose="020B0700000000000000" pitchFamily="34" charset="-120"/>
            </a:endParaRPr>
          </a:p>
        </p:txBody>
      </p:sp>
      <p:sp>
        <p:nvSpPr>
          <p:cNvPr id="3" name="內容版面配置區 2"/>
          <p:cNvSpPr>
            <a:spLocks noGrp="1"/>
          </p:cNvSpPr>
          <p:nvPr>
            <p:ph idx="1"/>
          </p:nvPr>
        </p:nvSpPr>
        <p:spPr>
          <a:xfrm>
            <a:off x="611188" y="1556792"/>
            <a:ext cx="8075612" cy="4412587"/>
          </a:xfrm>
        </p:spPr>
        <p:txBody>
          <a:bodyPr/>
          <a:lstStyle/>
          <a:p>
            <a:r>
              <a:rPr lang="zh-TW" altLang="en-US" sz="1800" dirty="0" smtClean="0">
                <a:latin typeface="Adobe 繁黑體 Std B" panose="020B0700000000000000" pitchFamily="34" charset="-120"/>
                <a:ea typeface="Adobe 繁黑體 Std B" panose="020B0700000000000000" pitchFamily="34" charset="-120"/>
              </a:rPr>
              <a:t>學校的環境教育課程</a:t>
            </a:r>
            <a:endParaRPr lang="en-US" altLang="zh-TW" sz="1800" dirty="0" smtClean="0">
              <a:latin typeface="Adobe 繁黑體 Std B" panose="020B0700000000000000" pitchFamily="34" charset="-120"/>
              <a:ea typeface="Adobe 繁黑體 Std B" panose="020B0700000000000000" pitchFamily="34" charset="-120"/>
            </a:endParaRPr>
          </a:p>
          <a:p>
            <a:endParaRPr lang="en-US" altLang="zh-TW" sz="1800" dirty="0" smtClean="0">
              <a:latin typeface="Adobe 繁黑體 Std B" panose="020B0700000000000000" pitchFamily="34" charset="-120"/>
              <a:ea typeface="Adobe 繁黑體 Std B" panose="020B0700000000000000" pitchFamily="34" charset="-120"/>
            </a:endParaRPr>
          </a:p>
          <a:p>
            <a:r>
              <a:rPr lang="zh-TW" altLang="en-US" sz="1800" dirty="0" smtClean="0">
                <a:latin typeface="Adobe 繁黑體 Std B" panose="020B0700000000000000" pitchFamily="34" charset="-120"/>
                <a:ea typeface="Adobe 繁黑體 Std B" panose="020B0700000000000000" pitchFamily="34" charset="-120"/>
              </a:rPr>
              <a:t>新聞報導</a:t>
            </a:r>
            <a:r>
              <a:rPr lang="zh-TW" altLang="en-US" sz="1800" dirty="0">
                <a:latin typeface="Adobe 繁黑體 Std B" panose="020B0700000000000000" pitchFamily="34" charset="-120"/>
                <a:ea typeface="Adobe 繁黑體 Std B" panose="020B0700000000000000" pitchFamily="34" charset="-120"/>
              </a:rPr>
              <a:t>參考</a:t>
            </a:r>
            <a:endParaRPr lang="en-US" altLang="zh-TW" sz="1800" dirty="0" smtClean="0">
              <a:latin typeface="Adobe 繁黑體 Std B" panose="020B0700000000000000" pitchFamily="34" charset="-120"/>
              <a:ea typeface="Adobe 繁黑體 Std B" panose="020B0700000000000000" pitchFamily="34" charset="-120"/>
            </a:endParaRPr>
          </a:p>
          <a:p>
            <a:endParaRPr lang="zh-TW" altLang="en-US" sz="1800" dirty="0">
              <a:latin typeface="Adobe 繁黑體 Std B" panose="020B0700000000000000" pitchFamily="34" charset="-120"/>
              <a:ea typeface="Adobe 繁黑體 Std B" panose="020B0700000000000000" pitchFamily="34" charset="-120"/>
            </a:endParaRPr>
          </a:p>
        </p:txBody>
      </p:sp>
      <p:sp>
        <p:nvSpPr>
          <p:cNvPr id="4" name="投影片編號版面配置區 3"/>
          <p:cNvSpPr>
            <a:spLocks noGrp="1"/>
          </p:cNvSpPr>
          <p:nvPr>
            <p:ph type="sldNum" sz="quarter" idx="12"/>
          </p:nvPr>
        </p:nvSpPr>
        <p:spPr/>
        <p:txBody>
          <a:bodyPr/>
          <a:lstStyle/>
          <a:p>
            <a:fld id="{CA733D80-054E-42C1-9DBA-140A1BC9B4CE}" type="slidenum">
              <a:rPr lang="en-US" altLang="ja-JP" smtClean="0"/>
              <a:pPr/>
              <a:t>7</a:t>
            </a:fld>
            <a:endParaRPr lang="en-US" altLang="ja-JP"/>
          </a:p>
        </p:txBody>
      </p:sp>
    </p:spTree>
    <p:extLst>
      <p:ext uri="{BB962C8B-B14F-4D97-AF65-F5344CB8AC3E}">
        <p14:creationId xmlns:p14="http://schemas.microsoft.com/office/powerpoint/2010/main" val="4065691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latin typeface="Adobe 繁黑體 Std B" panose="020B0700000000000000" pitchFamily="34" charset="-120"/>
                <a:ea typeface="Adobe 繁黑體 Std B" panose="020B0700000000000000" pitchFamily="34" charset="-120"/>
              </a:rPr>
              <a:t>網站功能</a:t>
            </a:r>
            <a:endParaRPr lang="zh-TW" altLang="en-US" dirty="0">
              <a:latin typeface="Adobe 繁黑體 Std B" panose="020B0700000000000000" pitchFamily="34" charset="-120"/>
              <a:ea typeface="Adobe 繁黑體 Std B" panose="020B0700000000000000" pitchFamily="34" charset="-120"/>
            </a:endParaRPr>
          </a:p>
        </p:txBody>
      </p:sp>
      <p:sp>
        <p:nvSpPr>
          <p:cNvPr id="3" name="內容版面配置區 2"/>
          <p:cNvSpPr>
            <a:spLocks noGrp="1"/>
          </p:cNvSpPr>
          <p:nvPr>
            <p:ph idx="1"/>
          </p:nvPr>
        </p:nvSpPr>
        <p:spPr/>
        <p:txBody>
          <a:bodyPr/>
          <a:lstStyle/>
          <a:p>
            <a:r>
              <a:rPr lang="zh-TW" altLang="en-US" sz="1800" dirty="0" smtClean="0">
                <a:latin typeface="Adobe 繁黑體 Std B" panose="020B0700000000000000" pitchFamily="34" charset="-120"/>
                <a:ea typeface="Adobe 繁黑體 Std B" panose="020B0700000000000000" pitchFamily="34" charset="-120"/>
              </a:rPr>
              <a:t>蒐集最新的氣候變遷報導</a:t>
            </a:r>
            <a:endParaRPr lang="en-US" altLang="zh-TW" sz="1800" dirty="0" smtClean="0">
              <a:latin typeface="Adobe 繁黑體 Std B" panose="020B0700000000000000" pitchFamily="34" charset="-120"/>
              <a:ea typeface="Adobe 繁黑體 Std B" panose="020B0700000000000000" pitchFamily="34" charset="-120"/>
            </a:endParaRPr>
          </a:p>
          <a:p>
            <a:endParaRPr lang="en-US" altLang="zh-TW" sz="1800" dirty="0">
              <a:latin typeface="Adobe 繁黑體 Std B" panose="020B0700000000000000" pitchFamily="34" charset="-120"/>
              <a:ea typeface="Adobe 繁黑體 Std B" panose="020B0700000000000000" pitchFamily="34" charset="-120"/>
            </a:endParaRPr>
          </a:p>
          <a:p>
            <a:r>
              <a:rPr lang="zh-TW" altLang="en-US" sz="1800" dirty="0" smtClean="0">
                <a:latin typeface="Adobe 繁黑體 Std B" panose="020B0700000000000000" pitchFamily="34" charset="-120"/>
                <a:ea typeface="Adobe 繁黑體 Std B" panose="020B0700000000000000" pitchFamily="34" charset="-120"/>
              </a:rPr>
              <a:t>提供最新關於政策的訊息</a:t>
            </a:r>
            <a:endParaRPr lang="en-US" altLang="zh-TW" sz="1800" dirty="0" smtClean="0">
              <a:latin typeface="Adobe 繁黑體 Std B" panose="020B0700000000000000" pitchFamily="34" charset="-120"/>
              <a:ea typeface="Adobe 繁黑體 Std B" panose="020B0700000000000000" pitchFamily="34" charset="-120"/>
            </a:endParaRPr>
          </a:p>
          <a:p>
            <a:endParaRPr lang="en-US" altLang="zh-TW" sz="1800" dirty="0">
              <a:latin typeface="Adobe 繁黑體 Std B" panose="020B0700000000000000" pitchFamily="34" charset="-120"/>
              <a:ea typeface="Adobe 繁黑體 Std B" panose="020B0700000000000000" pitchFamily="34" charset="-120"/>
            </a:endParaRPr>
          </a:p>
          <a:p>
            <a:r>
              <a:rPr lang="zh-TW" altLang="en-US" sz="1800" dirty="0" smtClean="0">
                <a:latin typeface="Adobe 繁黑體 Std B" panose="020B0700000000000000" pitchFamily="34" charset="-120"/>
                <a:ea typeface="Adobe 繁黑體 Std B" panose="020B0700000000000000" pitchFamily="34" charset="-120"/>
              </a:rPr>
              <a:t>提供目前正在進行中的全球活動</a:t>
            </a:r>
            <a:r>
              <a:rPr lang="zh-TW" altLang="en-US" sz="1800" dirty="0" smtClean="0">
                <a:latin typeface="Adobe 繁黑體 Std B" panose="020B0700000000000000" pitchFamily="34" charset="-120"/>
                <a:ea typeface="Adobe 繁黑體 Std B" panose="020B0700000000000000" pitchFamily="34" charset="-120"/>
              </a:rPr>
              <a:t>動態</a:t>
            </a:r>
            <a:endParaRPr lang="en-US" altLang="zh-TW" sz="1800" dirty="0">
              <a:latin typeface="Adobe 繁黑體 Std B" panose="020B0700000000000000" pitchFamily="34" charset="-120"/>
              <a:ea typeface="Adobe 繁黑體 Std B" panose="020B0700000000000000" pitchFamily="34" charset="-120"/>
            </a:endParaRPr>
          </a:p>
          <a:p>
            <a:pPr marL="0" indent="0">
              <a:buNone/>
            </a:pPr>
            <a:endParaRPr lang="en-US" altLang="zh-TW" sz="1800" dirty="0" smtClean="0">
              <a:latin typeface="Adobe 繁黑體 Std B" panose="020B0700000000000000" pitchFamily="34" charset="-120"/>
              <a:ea typeface="Adobe 繁黑體 Std B" panose="020B0700000000000000" pitchFamily="34" charset="-120"/>
            </a:endParaRPr>
          </a:p>
          <a:p>
            <a:r>
              <a:rPr lang="zh-TW" altLang="en-US" sz="1800" dirty="0" smtClean="0">
                <a:latin typeface="Adobe 繁黑體 Std B" panose="020B0700000000000000" pitchFamily="34" charset="-120"/>
                <a:ea typeface="Adobe 繁黑體 Std B" panose="020B0700000000000000" pitchFamily="34" charset="-120"/>
              </a:rPr>
              <a:t>提供關於全球暖化及氣候變遷的相關知識</a:t>
            </a:r>
            <a:endParaRPr lang="en-US" altLang="zh-TW" sz="1800" dirty="0" smtClean="0">
              <a:latin typeface="Adobe 繁黑體 Std B" panose="020B0700000000000000" pitchFamily="34" charset="-120"/>
              <a:ea typeface="Adobe 繁黑體 Std B" panose="020B0700000000000000" pitchFamily="34" charset="-120"/>
            </a:endParaRPr>
          </a:p>
          <a:p>
            <a:endParaRPr lang="en-US" altLang="zh-TW" sz="1800" dirty="0">
              <a:latin typeface="Adobe 繁黑體 Std B" panose="020B0700000000000000" pitchFamily="34" charset="-120"/>
              <a:ea typeface="Adobe 繁黑體 Std B" panose="020B0700000000000000" pitchFamily="34" charset="-120"/>
            </a:endParaRPr>
          </a:p>
          <a:p>
            <a:r>
              <a:rPr lang="zh-TW" altLang="en-US" sz="1800" dirty="0" smtClean="0">
                <a:latin typeface="Adobe 繁黑體 Std B" panose="020B0700000000000000" pitchFamily="34" charset="-120"/>
                <a:ea typeface="Adobe 繁黑體 Std B" panose="020B0700000000000000" pitchFamily="34" charset="-120"/>
              </a:rPr>
              <a:t>密切觀察相關人員</a:t>
            </a:r>
            <a:r>
              <a:rPr lang="zh-TW" altLang="en-US" sz="1800" dirty="0" smtClean="0">
                <a:latin typeface="Adobe 繁黑體 Std B" panose="020B0700000000000000" pitchFamily="34" charset="-120"/>
                <a:ea typeface="Adobe 繁黑體 Std B" panose="020B0700000000000000" pitchFamily="34" charset="-120"/>
              </a:rPr>
              <a:t>動態</a:t>
            </a:r>
            <a:endParaRPr lang="en-US" altLang="zh-TW" sz="1800" dirty="0" smtClean="0">
              <a:latin typeface="Adobe 繁黑體 Std B" panose="020B0700000000000000" pitchFamily="34" charset="-120"/>
              <a:ea typeface="Adobe 繁黑體 Std B" panose="020B0700000000000000" pitchFamily="34" charset="-120"/>
            </a:endParaRPr>
          </a:p>
          <a:p>
            <a:endParaRPr lang="en-US" altLang="zh-TW" sz="1800" dirty="0">
              <a:latin typeface="Adobe 繁黑體 Std B" panose="020B0700000000000000" pitchFamily="34" charset="-120"/>
              <a:ea typeface="Adobe 繁黑體 Std B" panose="020B0700000000000000" pitchFamily="34" charset="-120"/>
            </a:endParaRPr>
          </a:p>
          <a:p>
            <a:r>
              <a:rPr lang="zh-TW" altLang="en-US" sz="1800" dirty="0" smtClean="0">
                <a:latin typeface="Adobe 繁黑體 Std B" panose="020B0700000000000000" pitchFamily="34" charset="-120"/>
                <a:ea typeface="Adobe 繁黑體 Std B" panose="020B0700000000000000" pitchFamily="34" charset="-120"/>
              </a:rPr>
              <a:t>提</a:t>
            </a:r>
            <a:r>
              <a:rPr lang="zh-TW" altLang="en-US" sz="1800" dirty="0">
                <a:latin typeface="Adobe 繁黑體 Std B" panose="020B0700000000000000" pitchFamily="34" charset="-120"/>
                <a:ea typeface="Adobe 繁黑體 Std B" panose="020B0700000000000000" pitchFamily="34" charset="-120"/>
              </a:rPr>
              <a:t>供</a:t>
            </a:r>
            <a:r>
              <a:rPr lang="zh-TW" altLang="en-US" sz="1800" dirty="0" smtClean="0">
                <a:latin typeface="Adobe 繁黑體 Std B" panose="020B0700000000000000" pitchFamily="34" charset="-120"/>
                <a:ea typeface="Adobe 繁黑體 Std B" panose="020B0700000000000000" pitchFamily="34" charset="-120"/>
              </a:rPr>
              <a:t>贊助的功能</a:t>
            </a:r>
            <a:endParaRPr lang="zh-TW" altLang="en-US" sz="1800" dirty="0">
              <a:latin typeface="Adobe 繁黑體 Std B" panose="020B0700000000000000" pitchFamily="34" charset="-120"/>
              <a:ea typeface="Adobe 繁黑體 Std B" panose="020B0700000000000000" pitchFamily="34" charset="-120"/>
            </a:endParaRPr>
          </a:p>
        </p:txBody>
      </p:sp>
      <p:sp>
        <p:nvSpPr>
          <p:cNvPr id="4" name="投影片編號版面配置區 3"/>
          <p:cNvSpPr>
            <a:spLocks noGrp="1"/>
          </p:cNvSpPr>
          <p:nvPr>
            <p:ph type="sldNum" sz="quarter" idx="12"/>
          </p:nvPr>
        </p:nvSpPr>
        <p:spPr/>
        <p:txBody>
          <a:bodyPr/>
          <a:lstStyle/>
          <a:p>
            <a:fld id="{CA733D80-054E-42C1-9DBA-140A1BC9B4CE}" type="slidenum">
              <a:rPr lang="en-US" altLang="ja-JP" smtClean="0"/>
              <a:pPr/>
              <a:t>8</a:t>
            </a:fld>
            <a:endParaRPr lang="en-US" altLang="ja-JP"/>
          </a:p>
        </p:txBody>
      </p:sp>
    </p:spTree>
    <p:extLst>
      <p:ext uri="{BB962C8B-B14F-4D97-AF65-F5344CB8AC3E}">
        <p14:creationId xmlns:p14="http://schemas.microsoft.com/office/powerpoint/2010/main" val="3661361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latin typeface="Adobe 繁黑體 Std B" panose="020B0700000000000000" pitchFamily="34" charset="-120"/>
                <a:ea typeface="Adobe 繁黑體 Std B" panose="020B0700000000000000" pitchFamily="34" charset="-120"/>
              </a:rPr>
              <a:t>網站架構</a:t>
            </a:r>
            <a:endParaRPr lang="zh-TW" altLang="en-US" dirty="0">
              <a:latin typeface="Adobe 繁黑體 Std B" panose="020B0700000000000000" pitchFamily="34" charset="-120"/>
              <a:ea typeface="Adobe 繁黑體 Std B" panose="020B0700000000000000" pitchFamily="34" charset="-120"/>
            </a:endParaRPr>
          </a:p>
        </p:txBody>
      </p:sp>
      <p:sp>
        <p:nvSpPr>
          <p:cNvPr id="3" name="內容版面配置區 2"/>
          <p:cNvSpPr>
            <a:spLocks noGrp="1"/>
          </p:cNvSpPr>
          <p:nvPr>
            <p:ph idx="1"/>
          </p:nvPr>
        </p:nvSpPr>
        <p:spPr>
          <a:xfrm>
            <a:off x="611188" y="1562100"/>
            <a:ext cx="8075612" cy="4525963"/>
          </a:xfrm>
        </p:spPr>
        <p:txBody>
          <a:bodyPr/>
          <a:lstStyle/>
          <a:p>
            <a:endParaRPr lang="zh-TW" altLang="en-US" sz="1800" dirty="0">
              <a:latin typeface="Adobe 繁黑體 Std B" panose="020B0700000000000000" pitchFamily="34" charset="-120"/>
              <a:ea typeface="Adobe 繁黑體 Std B" panose="020B0700000000000000" pitchFamily="34" charset="-120"/>
            </a:endParaRPr>
          </a:p>
        </p:txBody>
      </p:sp>
      <p:sp>
        <p:nvSpPr>
          <p:cNvPr id="4" name="投影片編號版面配置區 3"/>
          <p:cNvSpPr>
            <a:spLocks noGrp="1"/>
          </p:cNvSpPr>
          <p:nvPr>
            <p:ph type="sldNum" sz="quarter" idx="12"/>
          </p:nvPr>
        </p:nvSpPr>
        <p:spPr/>
        <p:txBody>
          <a:bodyPr/>
          <a:lstStyle/>
          <a:p>
            <a:fld id="{CA733D80-054E-42C1-9DBA-140A1BC9B4CE}" type="slidenum">
              <a:rPr lang="en-US" altLang="ja-JP" smtClean="0"/>
              <a:pPr/>
              <a:t>9</a:t>
            </a:fld>
            <a:endParaRPr lang="en-US" altLang="ja-JP"/>
          </a:p>
        </p:txBody>
      </p:sp>
    </p:spTree>
    <p:extLst>
      <p:ext uri="{BB962C8B-B14F-4D97-AF65-F5344CB8AC3E}">
        <p14:creationId xmlns:p14="http://schemas.microsoft.com/office/powerpoint/2010/main" val="3277043685"/>
      </p:ext>
    </p:extLst>
  </p:cSld>
  <p:clrMapOvr>
    <a:masterClrMapping/>
  </p:clrMapOvr>
</p:sld>
</file>

<file path=ppt/theme/theme1.xml><?xml version="1.0" encoding="utf-8"?>
<a:theme xmlns:a="http://schemas.openxmlformats.org/drawingml/2006/main" name="標準デザイン">
  <a:themeElements>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標準デザイン">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design029-chartreuse-</Template>
  <TotalTime>283</TotalTime>
  <Words>268</Words>
  <Application>Microsoft Office PowerPoint</Application>
  <PresentationFormat>如螢幕大小 (4:3)</PresentationFormat>
  <Paragraphs>61</Paragraphs>
  <Slides>11</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11</vt:i4>
      </vt:variant>
    </vt:vector>
  </HeadingPairs>
  <TitlesOfParts>
    <vt:vector size="16" baseType="lpstr">
      <vt:lpstr>Adobe 繁黑體 Std B</vt:lpstr>
      <vt:lpstr>ＭＳ Ｐゴシック</vt:lpstr>
      <vt:lpstr>ＭＳ Ｐ明朝</vt:lpstr>
      <vt:lpstr>Arial</vt:lpstr>
      <vt:lpstr>標準デザイン</vt:lpstr>
      <vt:lpstr>網頁設計</vt:lpstr>
      <vt:lpstr>專案介紹</vt:lpstr>
      <vt:lpstr>緣起與創作原因</vt:lpstr>
      <vt:lpstr>解決現階段何種問題</vt:lpstr>
      <vt:lpstr>專案特色說明</vt:lpstr>
      <vt:lpstr>目標對象</vt:lpstr>
      <vt:lpstr>情境說明</vt:lpstr>
      <vt:lpstr>網站功能</vt:lpstr>
      <vt:lpstr>網站架構</vt:lpstr>
      <vt:lpstr>未來規劃</vt:lpstr>
      <vt:lpstr>佈局規劃</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網頁設計</dc:title>
  <dc:creator>陳志芳</dc:creator>
  <cp:lastModifiedBy>yi-xuan tsai</cp:lastModifiedBy>
  <cp:revision>24</cp:revision>
  <dcterms:created xsi:type="dcterms:W3CDTF">2017-06-11T13:02:00Z</dcterms:created>
  <dcterms:modified xsi:type="dcterms:W3CDTF">2017-06-12T14:02:16Z</dcterms:modified>
</cp:coreProperties>
</file>