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53600" cy="125952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55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061303"/>
            <a:ext cx="8290560" cy="4385004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615409"/>
            <a:ext cx="7315200" cy="3040930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5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670579"/>
            <a:ext cx="2103120" cy="106738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670579"/>
            <a:ext cx="6187440" cy="106738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9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3140063"/>
            <a:ext cx="8412480" cy="523926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8428891"/>
            <a:ext cx="8412480" cy="2755205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3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3352895"/>
            <a:ext cx="4145280" cy="79915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3352895"/>
            <a:ext cx="4145280" cy="79915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9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70582"/>
            <a:ext cx="8412480" cy="243449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3087581"/>
            <a:ext cx="4126229" cy="1513175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4600756"/>
            <a:ext cx="4126229" cy="6767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3087581"/>
            <a:ext cx="4146550" cy="1513175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4600756"/>
            <a:ext cx="4146550" cy="6767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48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839682"/>
            <a:ext cx="3145790" cy="2938886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813482"/>
            <a:ext cx="4937760" cy="895077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3778567"/>
            <a:ext cx="3145790" cy="700026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1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839682"/>
            <a:ext cx="3145790" cy="2938886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813482"/>
            <a:ext cx="4937760" cy="895077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3778567"/>
            <a:ext cx="3145790" cy="700026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4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70582"/>
            <a:ext cx="8412480" cy="243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3352895"/>
            <a:ext cx="8412480" cy="799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11673910"/>
            <a:ext cx="2194560" cy="67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36E2-EF7E-4857-AD41-CE1A9B2F3118}" type="datetimeFigureOut">
              <a:rPr lang="zh-TW" altLang="en-US" smtClean="0"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11673910"/>
            <a:ext cx="3291840" cy="67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11673910"/>
            <a:ext cx="2194560" cy="67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C2E1-F29A-4FD1-8D3B-2BF4528951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" y="-1"/>
            <a:ext cx="9753108" cy="125952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6" y="548640"/>
            <a:ext cx="9753108" cy="1149096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78000"/>
                </a:schemeClr>
              </a:gs>
              <a:gs pos="0">
                <a:schemeClr val="accent6">
                  <a:lumMod val="60000"/>
                  <a:lumOff val="40000"/>
                  <a:alpha val="2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1" y="728765"/>
            <a:ext cx="2994719" cy="1115276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25879" r="-458" b="37609"/>
          <a:stretch/>
        </p:blipFill>
        <p:spPr>
          <a:xfrm>
            <a:off x="234277" y="9266310"/>
            <a:ext cx="9283459" cy="225384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2" b="16605"/>
          <a:stretch/>
        </p:blipFill>
        <p:spPr>
          <a:xfrm>
            <a:off x="266641" y="4515368"/>
            <a:ext cx="9226477" cy="2244651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矩形 15"/>
          <p:cNvSpPr/>
          <p:nvPr/>
        </p:nvSpPr>
        <p:spPr>
          <a:xfrm>
            <a:off x="4879879" y="4457849"/>
            <a:ext cx="4607677" cy="2302170"/>
          </a:xfrm>
          <a:prstGeom prst="rect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  <a:alpha val="65000"/>
                </a:schemeClr>
              </a:gs>
              <a:gs pos="0">
                <a:schemeClr val="accent6">
                  <a:lumMod val="60000"/>
                  <a:lumOff val="40000"/>
                  <a:alpha val="2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43412" r="-165" b="23082"/>
          <a:stretch/>
        </p:blipFill>
        <p:spPr>
          <a:xfrm>
            <a:off x="281581" y="2123281"/>
            <a:ext cx="9225734" cy="23184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7735" r="166" b="57356"/>
          <a:stretch/>
        </p:blipFill>
        <p:spPr>
          <a:xfrm>
            <a:off x="268823" y="6836806"/>
            <a:ext cx="9218433" cy="23507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flipH="1">
            <a:off x="281581" y="6846838"/>
            <a:ext cx="4607677" cy="2340667"/>
          </a:xfrm>
          <a:prstGeom prst="rect">
            <a:avLst/>
          </a:prstGeom>
          <a:gradFill flip="none" rotWithShape="1">
            <a:gsLst>
              <a:gs pos="49000">
                <a:schemeClr val="accent1">
                  <a:lumMod val="5000"/>
                  <a:lumOff val="95000"/>
                  <a:alpha val="61000"/>
                </a:schemeClr>
              </a:gs>
              <a:gs pos="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5397" y="2126920"/>
            <a:ext cx="4607677" cy="2302170"/>
          </a:xfrm>
          <a:prstGeom prst="rect">
            <a:avLst/>
          </a:prstGeom>
          <a:gradFill flip="none" rotWithShape="1">
            <a:gsLst>
              <a:gs pos="53000">
                <a:schemeClr val="accent1">
                  <a:lumMod val="5000"/>
                  <a:lumOff val="95000"/>
                  <a:alpha val="65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234276" y="9264293"/>
            <a:ext cx="4607677" cy="2254923"/>
          </a:xfrm>
          <a:prstGeom prst="rect">
            <a:avLst/>
          </a:prstGeom>
          <a:gradFill flip="none" rotWithShape="1">
            <a:gsLst>
              <a:gs pos="37000">
                <a:schemeClr val="accent1">
                  <a:lumMod val="5000"/>
                  <a:lumOff val="95000"/>
                  <a:alpha val="61000"/>
                </a:schemeClr>
              </a:gs>
              <a:gs pos="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08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陳志芳</dc:creator>
  <cp:lastModifiedBy>陳志芳</cp:lastModifiedBy>
  <cp:revision>7</cp:revision>
  <dcterms:created xsi:type="dcterms:W3CDTF">2017-04-04T11:54:54Z</dcterms:created>
  <dcterms:modified xsi:type="dcterms:W3CDTF">2017-04-04T16:04:36Z</dcterms:modified>
</cp:coreProperties>
</file>