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753600" cy="12595225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FFF3"/>
    <a:srgbClr val="4AC29A"/>
    <a:srgbClr val="F6F6F6"/>
    <a:srgbClr val="A6F09A"/>
    <a:srgbClr val="87FD6B"/>
    <a:srgbClr val="2DD75A"/>
    <a:srgbClr val="58EE4C"/>
    <a:srgbClr val="F8EF78"/>
    <a:srgbClr val="F6EA4C"/>
    <a:srgbClr val="E9B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2" d="100"/>
          <a:sy n="52" d="100"/>
        </p:scale>
        <p:origin x="150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9200" y="2061303"/>
            <a:ext cx="7315200" cy="4385004"/>
          </a:xfrm>
        </p:spPr>
        <p:txBody>
          <a:bodyPr anchor="b"/>
          <a:lstStyle>
            <a:lvl1pPr algn="ctr">
              <a:defRPr sz="1102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9200" y="6615409"/>
            <a:ext cx="7315200" cy="3040930"/>
          </a:xfrm>
        </p:spPr>
        <p:txBody>
          <a:bodyPr/>
          <a:lstStyle>
            <a:lvl1pPr marL="0" indent="0" algn="ctr">
              <a:buNone/>
              <a:defRPr sz="4408"/>
            </a:lvl1pPr>
            <a:lvl2pPr marL="839694" indent="0" algn="ctr">
              <a:buNone/>
              <a:defRPr sz="3673"/>
            </a:lvl2pPr>
            <a:lvl3pPr marL="1679387" indent="0" algn="ctr">
              <a:buNone/>
              <a:defRPr sz="3306"/>
            </a:lvl3pPr>
            <a:lvl4pPr marL="2519081" indent="0" algn="ctr">
              <a:buNone/>
              <a:defRPr sz="2939"/>
            </a:lvl4pPr>
            <a:lvl5pPr marL="3358774" indent="0" algn="ctr">
              <a:buNone/>
              <a:defRPr sz="2939"/>
            </a:lvl5pPr>
            <a:lvl6pPr marL="4198468" indent="0" algn="ctr">
              <a:buNone/>
              <a:defRPr sz="2939"/>
            </a:lvl6pPr>
            <a:lvl7pPr marL="5038161" indent="0" algn="ctr">
              <a:buNone/>
              <a:defRPr sz="2939"/>
            </a:lvl7pPr>
            <a:lvl8pPr marL="5877855" indent="0" algn="ctr">
              <a:buNone/>
              <a:defRPr sz="2939"/>
            </a:lvl8pPr>
            <a:lvl9pPr marL="6717548" indent="0" algn="ctr">
              <a:buNone/>
              <a:defRPr sz="2939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6256-2102-417C-8B78-A2DAAD82BD6E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7145-B1AE-489E-9A69-E64A8189C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70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6256-2102-417C-8B78-A2DAAD82BD6E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7145-B1AE-489E-9A69-E64A8189C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70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79920" y="670579"/>
            <a:ext cx="2103120" cy="1067387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70560" y="670579"/>
            <a:ext cx="6187440" cy="1067387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6256-2102-417C-8B78-A2DAAD82BD6E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7145-B1AE-489E-9A69-E64A8189C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68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6256-2102-417C-8B78-A2DAAD82BD6E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7145-B1AE-489E-9A69-E64A8189C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32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5480" y="3140061"/>
            <a:ext cx="8412480" cy="5239263"/>
          </a:xfrm>
        </p:spPr>
        <p:txBody>
          <a:bodyPr anchor="b"/>
          <a:lstStyle>
            <a:lvl1pPr>
              <a:defRPr sz="1102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65480" y="8428889"/>
            <a:ext cx="8412480" cy="2755205"/>
          </a:xfrm>
        </p:spPr>
        <p:txBody>
          <a:bodyPr/>
          <a:lstStyle>
            <a:lvl1pPr marL="0" indent="0">
              <a:buNone/>
              <a:defRPr sz="4408">
                <a:solidFill>
                  <a:schemeClr val="tx1">
                    <a:tint val="75000"/>
                  </a:schemeClr>
                </a:solidFill>
              </a:defRPr>
            </a:lvl1pPr>
            <a:lvl2pPr marL="839694" indent="0">
              <a:buNone/>
              <a:defRPr sz="3673">
                <a:solidFill>
                  <a:schemeClr val="tx1">
                    <a:tint val="75000"/>
                  </a:schemeClr>
                </a:solidFill>
              </a:defRPr>
            </a:lvl2pPr>
            <a:lvl3pPr marL="1679387" indent="0">
              <a:buNone/>
              <a:defRPr sz="3306">
                <a:solidFill>
                  <a:schemeClr val="tx1">
                    <a:tint val="75000"/>
                  </a:schemeClr>
                </a:solidFill>
              </a:defRPr>
            </a:lvl3pPr>
            <a:lvl4pPr marL="2519081" indent="0">
              <a:buNone/>
              <a:defRPr sz="2939">
                <a:solidFill>
                  <a:schemeClr val="tx1">
                    <a:tint val="75000"/>
                  </a:schemeClr>
                </a:solidFill>
              </a:defRPr>
            </a:lvl4pPr>
            <a:lvl5pPr marL="3358774" indent="0">
              <a:buNone/>
              <a:defRPr sz="2939">
                <a:solidFill>
                  <a:schemeClr val="tx1">
                    <a:tint val="75000"/>
                  </a:schemeClr>
                </a:solidFill>
              </a:defRPr>
            </a:lvl5pPr>
            <a:lvl6pPr marL="4198468" indent="0">
              <a:buNone/>
              <a:defRPr sz="2939">
                <a:solidFill>
                  <a:schemeClr val="tx1">
                    <a:tint val="75000"/>
                  </a:schemeClr>
                </a:solidFill>
              </a:defRPr>
            </a:lvl6pPr>
            <a:lvl7pPr marL="5038161" indent="0">
              <a:buNone/>
              <a:defRPr sz="2939">
                <a:solidFill>
                  <a:schemeClr val="tx1">
                    <a:tint val="75000"/>
                  </a:schemeClr>
                </a:solidFill>
              </a:defRPr>
            </a:lvl7pPr>
            <a:lvl8pPr marL="5877855" indent="0">
              <a:buNone/>
              <a:defRPr sz="2939">
                <a:solidFill>
                  <a:schemeClr val="tx1">
                    <a:tint val="75000"/>
                  </a:schemeClr>
                </a:solidFill>
              </a:defRPr>
            </a:lvl8pPr>
            <a:lvl9pPr marL="6717548" indent="0">
              <a:buNone/>
              <a:defRPr sz="29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6256-2102-417C-8B78-A2DAAD82BD6E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7145-B1AE-489E-9A69-E64A8189C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17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70560" y="3352895"/>
            <a:ext cx="4145280" cy="799155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37760" y="3352895"/>
            <a:ext cx="4145280" cy="799155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6256-2102-417C-8B78-A2DAAD82BD6E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7145-B1AE-489E-9A69-E64A8189C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73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30" y="670580"/>
            <a:ext cx="8412480" cy="243449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71831" y="3087581"/>
            <a:ext cx="4126230" cy="1513175"/>
          </a:xfrm>
        </p:spPr>
        <p:txBody>
          <a:bodyPr anchor="b"/>
          <a:lstStyle>
            <a:lvl1pPr marL="0" indent="0">
              <a:buNone/>
              <a:defRPr sz="4408" b="1"/>
            </a:lvl1pPr>
            <a:lvl2pPr marL="839694" indent="0">
              <a:buNone/>
              <a:defRPr sz="3673" b="1"/>
            </a:lvl2pPr>
            <a:lvl3pPr marL="1679387" indent="0">
              <a:buNone/>
              <a:defRPr sz="3306" b="1"/>
            </a:lvl3pPr>
            <a:lvl4pPr marL="2519081" indent="0">
              <a:buNone/>
              <a:defRPr sz="2939" b="1"/>
            </a:lvl4pPr>
            <a:lvl5pPr marL="3358774" indent="0">
              <a:buNone/>
              <a:defRPr sz="2939" b="1"/>
            </a:lvl5pPr>
            <a:lvl6pPr marL="4198468" indent="0">
              <a:buNone/>
              <a:defRPr sz="2939" b="1"/>
            </a:lvl6pPr>
            <a:lvl7pPr marL="5038161" indent="0">
              <a:buNone/>
              <a:defRPr sz="2939" b="1"/>
            </a:lvl7pPr>
            <a:lvl8pPr marL="5877855" indent="0">
              <a:buNone/>
              <a:defRPr sz="2939" b="1"/>
            </a:lvl8pPr>
            <a:lvl9pPr marL="6717548" indent="0">
              <a:buNone/>
              <a:defRPr sz="2939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71831" y="4600756"/>
            <a:ext cx="4126230" cy="676701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937760" y="3087581"/>
            <a:ext cx="4146550" cy="1513175"/>
          </a:xfrm>
        </p:spPr>
        <p:txBody>
          <a:bodyPr anchor="b"/>
          <a:lstStyle>
            <a:lvl1pPr marL="0" indent="0">
              <a:buNone/>
              <a:defRPr sz="4408" b="1"/>
            </a:lvl1pPr>
            <a:lvl2pPr marL="839694" indent="0">
              <a:buNone/>
              <a:defRPr sz="3673" b="1"/>
            </a:lvl2pPr>
            <a:lvl3pPr marL="1679387" indent="0">
              <a:buNone/>
              <a:defRPr sz="3306" b="1"/>
            </a:lvl3pPr>
            <a:lvl4pPr marL="2519081" indent="0">
              <a:buNone/>
              <a:defRPr sz="2939" b="1"/>
            </a:lvl4pPr>
            <a:lvl5pPr marL="3358774" indent="0">
              <a:buNone/>
              <a:defRPr sz="2939" b="1"/>
            </a:lvl5pPr>
            <a:lvl6pPr marL="4198468" indent="0">
              <a:buNone/>
              <a:defRPr sz="2939" b="1"/>
            </a:lvl6pPr>
            <a:lvl7pPr marL="5038161" indent="0">
              <a:buNone/>
              <a:defRPr sz="2939" b="1"/>
            </a:lvl7pPr>
            <a:lvl8pPr marL="5877855" indent="0">
              <a:buNone/>
              <a:defRPr sz="2939" b="1"/>
            </a:lvl8pPr>
            <a:lvl9pPr marL="6717548" indent="0">
              <a:buNone/>
              <a:defRPr sz="2939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937760" y="4600756"/>
            <a:ext cx="4146550" cy="676701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6256-2102-417C-8B78-A2DAAD82BD6E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7145-B1AE-489E-9A69-E64A8189C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4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6256-2102-417C-8B78-A2DAAD82BD6E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7145-B1AE-489E-9A69-E64A8189C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56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6256-2102-417C-8B78-A2DAAD82BD6E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7145-B1AE-489E-9A69-E64A8189C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60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31" y="839682"/>
            <a:ext cx="3145790" cy="2938886"/>
          </a:xfrm>
        </p:spPr>
        <p:txBody>
          <a:bodyPr anchor="b"/>
          <a:lstStyle>
            <a:lvl1pPr>
              <a:defRPr sz="5877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46550" y="1813480"/>
            <a:ext cx="4937760" cy="8950773"/>
          </a:xfrm>
        </p:spPr>
        <p:txBody>
          <a:bodyPr/>
          <a:lstStyle>
            <a:lvl1pPr>
              <a:defRPr sz="5877"/>
            </a:lvl1pPr>
            <a:lvl2pPr>
              <a:defRPr sz="5142"/>
            </a:lvl2pPr>
            <a:lvl3pPr>
              <a:defRPr sz="4408"/>
            </a:lvl3pPr>
            <a:lvl4pPr>
              <a:defRPr sz="3673"/>
            </a:lvl4pPr>
            <a:lvl5pPr>
              <a:defRPr sz="3673"/>
            </a:lvl5pPr>
            <a:lvl6pPr>
              <a:defRPr sz="3673"/>
            </a:lvl6pPr>
            <a:lvl7pPr>
              <a:defRPr sz="3673"/>
            </a:lvl7pPr>
            <a:lvl8pPr>
              <a:defRPr sz="3673"/>
            </a:lvl8pPr>
            <a:lvl9pPr>
              <a:defRPr sz="367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1831" y="3778567"/>
            <a:ext cx="3145790" cy="7000264"/>
          </a:xfrm>
        </p:spPr>
        <p:txBody>
          <a:bodyPr/>
          <a:lstStyle>
            <a:lvl1pPr marL="0" indent="0">
              <a:buNone/>
              <a:defRPr sz="2939"/>
            </a:lvl1pPr>
            <a:lvl2pPr marL="839694" indent="0">
              <a:buNone/>
              <a:defRPr sz="2571"/>
            </a:lvl2pPr>
            <a:lvl3pPr marL="1679387" indent="0">
              <a:buNone/>
              <a:defRPr sz="2204"/>
            </a:lvl3pPr>
            <a:lvl4pPr marL="2519081" indent="0">
              <a:buNone/>
              <a:defRPr sz="1837"/>
            </a:lvl4pPr>
            <a:lvl5pPr marL="3358774" indent="0">
              <a:buNone/>
              <a:defRPr sz="1837"/>
            </a:lvl5pPr>
            <a:lvl6pPr marL="4198468" indent="0">
              <a:buNone/>
              <a:defRPr sz="1837"/>
            </a:lvl6pPr>
            <a:lvl7pPr marL="5038161" indent="0">
              <a:buNone/>
              <a:defRPr sz="1837"/>
            </a:lvl7pPr>
            <a:lvl8pPr marL="5877855" indent="0">
              <a:buNone/>
              <a:defRPr sz="1837"/>
            </a:lvl8pPr>
            <a:lvl9pPr marL="6717548" indent="0">
              <a:buNone/>
              <a:defRPr sz="183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6256-2102-417C-8B78-A2DAAD82BD6E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7145-B1AE-489E-9A69-E64A8189C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32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31" y="839682"/>
            <a:ext cx="3145790" cy="2938886"/>
          </a:xfrm>
        </p:spPr>
        <p:txBody>
          <a:bodyPr anchor="b"/>
          <a:lstStyle>
            <a:lvl1pPr>
              <a:defRPr sz="5877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146550" y="1813480"/>
            <a:ext cx="4937760" cy="8950773"/>
          </a:xfrm>
        </p:spPr>
        <p:txBody>
          <a:bodyPr/>
          <a:lstStyle>
            <a:lvl1pPr marL="0" indent="0">
              <a:buNone/>
              <a:defRPr sz="5877"/>
            </a:lvl1pPr>
            <a:lvl2pPr marL="839694" indent="0">
              <a:buNone/>
              <a:defRPr sz="5142"/>
            </a:lvl2pPr>
            <a:lvl3pPr marL="1679387" indent="0">
              <a:buNone/>
              <a:defRPr sz="4408"/>
            </a:lvl3pPr>
            <a:lvl4pPr marL="2519081" indent="0">
              <a:buNone/>
              <a:defRPr sz="3673"/>
            </a:lvl4pPr>
            <a:lvl5pPr marL="3358774" indent="0">
              <a:buNone/>
              <a:defRPr sz="3673"/>
            </a:lvl5pPr>
            <a:lvl6pPr marL="4198468" indent="0">
              <a:buNone/>
              <a:defRPr sz="3673"/>
            </a:lvl6pPr>
            <a:lvl7pPr marL="5038161" indent="0">
              <a:buNone/>
              <a:defRPr sz="3673"/>
            </a:lvl7pPr>
            <a:lvl8pPr marL="5877855" indent="0">
              <a:buNone/>
              <a:defRPr sz="3673"/>
            </a:lvl8pPr>
            <a:lvl9pPr marL="6717548" indent="0">
              <a:buNone/>
              <a:defRPr sz="3673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1831" y="3778567"/>
            <a:ext cx="3145790" cy="7000264"/>
          </a:xfrm>
        </p:spPr>
        <p:txBody>
          <a:bodyPr/>
          <a:lstStyle>
            <a:lvl1pPr marL="0" indent="0">
              <a:buNone/>
              <a:defRPr sz="2939"/>
            </a:lvl1pPr>
            <a:lvl2pPr marL="839694" indent="0">
              <a:buNone/>
              <a:defRPr sz="2571"/>
            </a:lvl2pPr>
            <a:lvl3pPr marL="1679387" indent="0">
              <a:buNone/>
              <a:defRPr sz="2204"/>
            </a:lvl3pPr>
            <a:lvl4pPr marL="2519081" indent="0">
              <a:buNone/>
              <a:defRPr sz="1837"/>
            </a:lvl4pPr>
            <a:lvl5pPr marL="3358774" indent="0">
              <a:buNone/>
              <a:defRPr sz="1837"/>
            </a:lvl5pPr>
            <a:lvl6pPr marL="4198468" indent="0">
              <a:buNone/>
              <a:defRPr sz="1837"/>
            </a:lvl6pPr>
            <a:lvl7pPr marL="5038161" indent="0">
              <a:buNone/>
              <a:defRPr sz="1837"/>
            </a:lvl7pPr>
            <a:lvl8pPr marL="5877855" indent="0">
              <a:buNone/>
              <a:defRPr sz="1837"/>
            </a:lvl8pPr>
            <a:lvl9pPr marL="6717548" indent="0">
              <a:buNone/>
              <a:defRPr sz="183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6256-2102-417C-8B78-A2DAAD82BD6E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7145-B1AE-489E-9A69-E64A8189C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00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70560" y="670580"/>
            <a:ext cx="8412480" cy="2434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70560" y="3352895"/>
            <a:ext cx="8412480" cy="7991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70560" y="11673909"/>
            <a:ext cx="2194560" cy="670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C6256-2102-417C-8B78-A2DAAD82BD6E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230880" y="11673909"/>
            <a:ext cx="3291840" cy="670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888480" y="11673909"/>
            <a:ext cx="2194560" cy="670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47145-B1AE-489E-9A69-E64A8189C6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90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679387" rtl="0" eaLnBrk="1" latinLnBrk="0" hangingPunct="1">
        <a:lnSpc>
          <a:spcPct val="90000"/>
        </a:lnSpc>
        <a:spcBef>
          <a:spcPct val="0"/>
        </a:spcBef>
        <a:buNone/>
        <a:defRPr sz="80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9847" indent="-419847" algn="l" defTabSz="1679387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5142" kern="1200">
          <a:solidFill>
            <a:schemeClr val="tx1"/>
          </a:solidFill>
          <a:latin typeface="+mn-lt"/>
          <a:ea typeface="+mn-ea"/>
          <a:cs typeface="+mn-cs"/>
        </a:defRPr>
      </a:lvl1pPr>
      <a:lvl2pPr marL="1259540" indent="-419847" algn="l" defTabSz="1679387" rtl="0" eaLnBrk="1" latinLnBrk="0" hangingPunct="1">
        <a:lnSpc>
          <a:spcPct val="90000"/>
        </a:lnSpc>
        <a:spcBef>
          <a:spcPts val="918"/>
        </a:spcBef>
        <a:buFont typeface="Arial" panose="020B0604020202020204" pitchFamily="34" charset="0"/>
        <a:buChar char="•"/>
        <a:defRPr sz="4408" kern="1200">
          <a:solidFill>
            <a:schemeClr val="tx1"/>
          </a:solidFill>
          <a:latin typeface="+mn-lt"/>
          <a:ea typeface="+mn-ea"/>
          <a:cs typeface="+mn-cs"/>
        </a:defRPr>
      </a:lvl2pPr>
      <a:lvl3pPr marL="2099234" indent="-419847" algn="l" defTabSz="1679387" rtl="0" eaLnBrk="1" latinLnBrk="0" hangingPunct="1">
        <a:lnSpc>
          <a:spcPct val="90000"/>
        </a:lnSpc>
        <a:spcBef>
          <a:spcPts val="918"/>
        </a:spcBef>
        <a:buFont typeface="Arial" panose="020B0604020202020204" pitchFamily="34" charset="0"/>
        <a:buChar char="•"/>
        <a:defRPr sz="3673" kern="1200">
          <a:solidFill>
            <a:schemeClr val="tx1"/>
          </a:solidFill>
          <a:latin typeface="+mn-lt"/>
          <a:ea typeface="+mn-ea"/>
          <a:cs typeface="+mn-cs"/>
        </a:defRPr>
      </a:lvl3pPr>
      <a:lvl4pPr marL="2938927" indent="-419847" algn="l" defTabSz="1679387" rtl="0" eaLnBrk="1" latinLnBrk="0" hangingPunct="1">
        <a:lnSpc>
          <a:spcPct val="90000"/>
        </a:lnSpc>
        <a:spcBef>
          <a:spcPts val="918"/>
        </a:spcBef>
        <a:buFont typeface="Arial" panose="020B0604020202020204" pitchFamily="34" charset="0"/>
        <a:buChar char="•"/>
        <a:defRPr sz="3306" kern="1200">
          <a:solidFill>
            <a:schemeClr val="tx1"/>
          </a:solidFill>
          <a:latin typeface="+mn-lt"/>
          <a:ea typeface="+mn-ea"/>
          <a:cs typeface="+mn-cs"/>
        </a:defRPr>
      </a:lvl4pPr>
      <a:lvl5pPr marL="3778621" indent="-419847" algn="l" defTabSz="1679387" rtl="0" eaLnBrk="1" latinLnBrk="0" hangingPunct="1">
        <a:lnSpc>
          <a:spcPct val="90000"/>
        </a:lnSpc>
        <a:spcBef>
          <a:spcPts val="918"/>
        </a:spcBef>
        <a:buFont typeface="Arial" panose="020B0604020202020204" pitchFamily="34" charset="0"/>
        <a:buChar char="•"/>
        <a:defRPr sz="3306" kern="1200">
          <a:solidFill>
            <a:schemeClr val="tx1"/>
          </a:solidFill>
          <a:latin typeface="+mn-lt"/>
          <a:ea typeface="+mn-ea"/>
          <a:cs typeface="+mn-cs"/>
        </a:defRPr>
      </a:lvl5pPr>
      <a:lvl6pPr marL="4618314" indent="-419847" algn="l" defTabSz="1679387" rtl="0" eaLnBrk="1" latinLnBrk="0" hangingPunct="1">
        <a:lnSpc>
          <a:spcPct val="90000"/>
        </a:lnSpc>
        <a:spcBef>
          <a:spcPts val="918"/>
        </a:spcBef>
        <a:buFont typeface="Arial" panose="020B0604020202020204" pitchFamily="34" charset="0"/>
        <a:buChar char="•"/>
        <a:defRPr sz="3306" kern="1200">
          <a:solidFill>
            <a:schemeClr val="tx1"/>
          </a:solidFill>
          <a:latin typeface="+mn-lt"/>
          <a:ea typeface="+mn-ea"/>
          <a:cs typeface="+mn-cs"/>
        </a:defRPr>
      </a:lvl6pPr>
      <a:lvl7pPr marL="5458008" indent="-419847" algn="l" defTabSz="1679387" rtl="0" eaLnBrk="1" latinLnBrk="0" hangingPunct="1">
        <a:lnSpc>
          <a:spcPct val="90000"/>
        </a:lnSpc>
        <a:spcBef>
          <a:spcPts val="918"/>
        </a:spcBef>
        <a:buFont typeface="Arial" panose="020B0604020202020204" pitchFamily="34" charset="0"/>
        <a:buChar char="•"/>
        <a:defRPr sz="3306" kern="1200">
          <a:solidFill>
            <a:schemeClr val="tx1"/>
          </a:solidFill>
          <a:latin typeface="+mn-lt"/>
          <a:ea typeface="+mn-ea"/>
          <a:cs typeface="+mn-cs"/>
        </a:defRPr>
      </a:lvl7pPr>
      <a:lvl8pPr marL="6297701" indent="-419847" algn="l" defTabSz="1679387" rtl="0" eaLnBrk="1" latinLnBrk="0" hangingPunct="1">
        <a:lnSpc>
          <a:spcPct val="90000"/>
        </a:lnSpc>
        <a:spcBef>
          <a:spcPts val="918"/>
        </a:spcBef>
        <a:buFont typeface="Arial" panose="020B0604020202020204" pitchFamily="34" charset="0"/>
        <a:buChar char="•"/>
        <a:defRPr sz="3306" kern="1200">
          <a:solidFill>
            <a:schemeClr val="tx1"/>
          </a:solidFill>
          <a:latin typeface="+mn-lt"/>
          <a:ea typeface="+mn-ea"/>
          <a:cs typeface="+mn-cs"/>
        </a:defRPr>
      </a:lvl8pPr>
      <a:lvl9pPr marL="7137395" indent="-419847" algn="l" defTabSz="1679387" rtl="0" eaLnBrk="1" latinLnBrk="0" hangingPunct="1">
        <a:lnSpc>
          <a:spcPct val="90000"/>
        </a:lnSpc>
        <a:spcBef>
          <a:spcPts val="918"/>
        </a:spcBef>
        <a:buFont typeface="Arial" panose="020B0604020202020204" pitchFamily="34" charset="0"/>
        <a:buChar char="•"/>
        <a:defRPr sz="33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679387" rtl="0" eaLnBrk="1" latinLnBrk="0" hangingPunct="1">
        <a:defRPr sz="3306" kern="1200">
          <a:solidFill>
            <a:schemeClr val="tx1"/>
          </a:solidFill>
          <a:latin typeface="+mn-lt"/>
          <a:ea typeface="+mn-ea"/>
          <a:cs typeface="+mn-cs"/>
        </a:defRPr>
      </a:lvl1pPr>
      <a:lvl2pPr marL="839694" algn="l" defTabSz="1679387" rtl="0" eaLnBrk="1" latinLnBrk="0" hangingPunct="1">
        <a:defRPr sz="3306" kern="1200">
          <a:solidFill>
            <a:schemeClr val="tx1"/>
          </a:solidFill>
          <a:latin typeface="+mn-lt"/>
          <a:ea typeface="+mn-ea"/>
          <a:cs typeface="+mn-cs"/>
        </a:defRPr>
      </a:lvl2pPr>
      <a:lvl3pPr marL="1679387" algn="l" defTabSz="1679387" rtl="0" eaLnBrk="1" latinLnBrk="0" hangingPunct="1">
        <a:defRPr sz="3306" kern="1200">
          <a:solidFill>
            <a:schemeClr val="tx1"/>
          </a:solidFill>
          <a:latin typeface="+mn-lt"/>
          <a:ea typeface="+mn-ea"/>
          <a:cs typeface="+mn-cs"/>
        </a:defRPr>
      </a:lvl3pPr>
      <a:lvl4pPr marL="2519081" algn="l" defTabSz="1679387" rtl="0" eaLnBrk="1" latinLnBrk="0" hangingPunct="1">
        <a:defRPr sz="3306" kern="1200">
          <a:solidFill>
            <a:schemeClr val="tx1"/>
          </a:solidFill>
          <a:latin typeface="+mn-lt"/>
          <a:ea typeface="+mn-ea"/>
          <a:cs typeface="+mn-cs"/>
        </a:defRPr>
      </a:lvl4pPr>
      <a:lvl5pPr marL="3358774" algn="l" defTabSz="1679387" rtl="0" eaLnBrk="1" latinLnBrk="0" hangingPunct="1">
        <a:defRPr sz="3306" kern="1200">
          <a:solidFill>
            <a:schemeClr val="tx1"/>
          </a:solidFill>
          <a:latin typeface="+mn-lt"/>
          <a:ea typeface="+mn-ea"/>
          <a:cs typeface="+mn-cs"/>
        </a:defRPr>
      </a:lvl5pPr>
      <a:lvl6pPr marL="4198468" algn="l" defTabSz="1679387" rtl="0" eaLnBrk="1" latinLnBrk="0" hangingPunct="1">
        <a:defRPr sz="3306" kern="1200">
          <a:solidFill>
            <a:schemeClr val="tx1"/>
          </a:solidFill>
          <a:latin typeface="+mn-lt"/>
          <a:ea typeface="+mn-ea"/>
          <a:cs typeface="+mn-cs"/>
        </a:defRPr>
      </a:lvl6pPr>
      <a:lvl7pPr marL="5038161" algn="l" defTabSz="1679387" rtl="0" eaLnBrk="1" latinLnBrk="0" hangingPunct="1">
        <a:defRPr sz="3306" kern="1200">
          <a:solidFill>
            <a:schemeClr val="tx1"/>
          </a:solidFill>
          <a:latin typeface="+mn-lt"/>
          <a:ea typeface="+mn-ea"/>
          <a:cs typeface="+mn-cs"/>
        </a:defRPr>
      </a:lvl7pPr>
      <a:lvl8pPr marL="5877855" algn="l" defTabSz="1679387" rtl="0" eaLnBrk="1" latinLnBrk="0" hangingPunct="1">
        <a:defRPr sz="3306" kern="1200">
          <a:solidFill>
            <a:schemeClr val="tx1"/>
          </a:solidFill>
          <a:latin typeface="+mn-lt"/>
          <a:ea typeface="+mn-ea"/>
          <a:cs typeface="+mn-cs"/>
        </a:defRPr>
      </a:lvl8pPr>
      <a:lvl9pPr marL="6717548" algn="l" defTabSz="1679387" rtl="0" eaLnBrk="1" latinLnBrk="0" hangingPunct="1">
        <a:defRPr sz="33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" y="3004449"/>
            <a:ext cx="9753600" cy="4478020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  <a:alpha val="75000"/>
                </a:schemeClr>
              </a:gs>
              <a:gs pos="53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>
                  <a:lumMod val="60000"/>
                  <a:lumOff val="40000"/>
                  <a:alpha val="65000"/>
                </a:schemeClr>
              </a:gs>
            </a:gsLst>
            <a:lin ang="5400000" scaled="1"/>
          </a:gradFill>
          <a:effectLst>
            <a:outerShdw blurRad="50800" dist="50800" dir="5400000" algn="ctr" rotWithShape="0">
              <a:srgbClr val="000000"/>
            </a:outerShdw>
            <a:softEdge rad="76200"/>
          </a:effectLst>
        </p:spPr>
      </p:pic>
      <p:sp>
        <p:nvSpPr>
          <p:cNvPr id="10" name="文字方塊 9"/>
          <p:cNvSpPr txBox="1"/>
          <p:nvPr/>
        </p:nvSpPr>
        <p:spPr>
          <a:xfrm>
            <a:off x="1839538" y="1121961"/>
            <a:ext cx="4407617" cy="1107996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304800" dist="50800" dir="2220000" sx="90000" sy="90000" algn="ctr" rotWithShape="0">
              <a:srgbClr val="000000">
                <a:alpha val="81000"/>
              </a:srgbClr>
            </a:outerShdw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altLang="zh-TW" sz="6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Picnic</a:t>
            </a:r>
            <a:endParaRPr lang="zh-TW" altLang="en-US" sz="66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882" y="483826"/>
            <a:ext cx="2046588" cy="204658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11" y="2318336"/>
            <a:ext cx="3337417" cy="691248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64994" y="2302125"/>
            <a:ext cx="3337417" cy="691248"/>
          </a:xfrm>
          <a:prstGeom prst="rect">
            <a:avLst/>
          </a:prstGeom>
        </p:spPr>
      </p:pic>
      <p:pic>
        <p:nvPicPr>
          <p:cNvPr id="14" name="圖片 13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601714" y="7879034"/>
            <a:ext cx="2880000" cy="2880000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8" t="4224" r="58172" b="51424"/>
          <a:stretch/>
        </p:blipFill>
        <p:spPr>
          <a:xfrm>
            <a:off x="258267" y="7879034"/>
            <a:ext cx="2880000" cy="2880000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3422590" y="7890326"/>
            <a:ext cx="2880000" cy="2880000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矩形 7"/>
          <p:cNvSpPr/>
          <p:nvPr/>
        </p:nvSpPr>
        <p:spPr>
          <a:xfrm>
            <a:off x="-14210" y="11806209"/>
            <a:ext cx="9753600" cy="701040"/>
          </a:xfrm>
          <a:prstGeom prst="rect">
            <a:avLst/>
          </a:prstGeom>
          <a:noFill/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      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Copyright @ 2017 Web Course All right reserved                                 Design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 </a:t>
            </a:r>
            <a:r>
              <a:rPr lang="en-US" altLang="zh-TW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Chih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Fang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9" y="557084"/>
            <a:ext cx="1762995" cy="1533365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8380" y="553388"/>
            <a:ext cx="1762995" cy="1533365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6419" y="10341544"/>
            <a:ext cx="1762995" cy="1533365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7918380" y="10337848"/>
            <a:ext cx="1762995" cy="1533365"/>
          </a:xfrm>
          <a:prstGeom prst="rect">
            <a:avLst/>
          </a:prstGeom>
        </p:spPr>
      </p:pic>
      <p:sp>
        <p:nvSpPr>
          <p:cNvPr id="36" name="文字方塊 35"/>
          <p:cNvSpPr txBox="1"/>
          <p:nvPr/>
        </p:nvSpPr>
        <p:spPr>
          <a:xfrm>
            <a:off x="1245855" y="9007160"/>
            <a:ext cx="904824" cy="646331"/>
          </a:xfrm>
          <a:prstGeom prst="rect">
            <a:avLst/>
          </a:prstGeom>
          <a:solidFill>
            <a:schemeClr val="bg1"/>
          </a:solidFill>
          <a:effectLst>
            <a:softEdge rad="50800"/>
          </a:effectLst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</a:t>
            </a:r>
            <a:endParaRPr lang="zh-TW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4379415" y="9007160"/>
            <a:ext cx="1017229" cy="646331"/>
          </a:xfrm>
          <a:prstGeom prst="rect">
            <a:avLst/>
          </a:prstGeom>
          <a:solidFill>
            <a:schemeClr val="bg1"/>
          </a:solidFill>
          <a:effectLst>
            <a:softEdge rad="50800"/>
          </a:effectLst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lang="zh-TW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432190" y="8995867"/>
            <a:ext cx="1219048" cy="646331"/>
          </a:xfrm>
          <a:prstGeom prst="rect">
            <a:avLst/>
          </a:prstGeom>
          <a:solidFill>
            <a:schemeClr val="bg1"/>
          </a:solidFill>
          <a:effectLst>
            <a:softEdge rad="50800"/>
          </a:effectLst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</a:t>
            </a:r>
            <a:endParaRPr lang="zh-TW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10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3695</TotalTime>
  <Words>19</Words>
  <Application>Microsoft Office PowerPoint</Application>
  <PresentationFormat>自訂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陳志芳</dc:creator>
  <cp:lastModifiedBy>陳志芳</cp:lastModifiedBy>
  <cp:revision>31</cp:revision>
  <dcterms:created xsi:type="dcterms:W3CDTF">2017-03-26T02:19:56Z</dcterms:created>
  <dcterms:modified xsi:type="dcterms:W3CDTF">2017-03-28T16:52:17Z</dcterms:modified>
</cp:coreProperties>
</file>