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RWD 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網頁設計說明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四資二 </a:t>
            </a:r>
            <a:r>
              <a:rPr lang="en-US" altLang="zh-TW" sz="3600" dirty="0" smtClean="0"/>
              <a:t>104590027</a:t>
            </a:r>
            <a:r>
              <a:rPr lang="zh-TW" altLang="en-US" sz="3600" dirty="0" smtClean="0"/>
              <a:t> 陳志芳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0737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23" y="0"/>
            <a:ext cx="3723968" cy="6858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721068" y="655455"/>
            <a:ext cx="46410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dirty="0" smtClean="0"/>
              <a:t>由於本設計之網頁就是由上而下的呈現方式</a:t>
            </a:r>
            <a:endParaRPr lang="en-US" altLang="zh-TW" dirty="0"/>
          </a:p>
          <a:p>
            <a:pPr algn="just"/>
            <a:r>
              <a:rPr lang="zh-TW" altLang="en-US" dirty="0" smtClean="0"/>
              <a:t>，因此對</a:t>
            </a:r>
            <a:r>
              <a:rPr lang="en-US" altLang="zh-TW" dirty="0" smtClean="0"/>
              <a:t>RWD</a:t>
            </a:r>
            <a:r>
              <a:rPr lang="zh-TW" altLang="en-US" dirty="0" smtClean="0"/>
              <a:t>的設計，則是只將文字大小及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顯示資訊做調整。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3746" y="17802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239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57" y="0"/>
            <a:ext cx="2705347" cy="685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64" y="0"/>
            <a:ext cx="2716306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6262" y="169933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072251" y="2008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094818" y="117334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TW" altLang="en-US" dirty="0" smtClean="0"/>
              <a:t>也因為設計上為上至下的設計方式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，所以在</a:t>
            </a:r>
            <a:r>
              <a:rPr lang="en-US" altLang="zh-TW" dirty="0" smtClean="0"/>
              <a:t>M</a:t>
            </a:r>
            <a:r>
              <a:rPr lang="zh-TW" altLang="en-US" dirty="0" smtClean="0"/>
              <a:t>及</a:t>
            </a:r>
            <a:r>
              <a:rPr lang="en-US" altLang="zh-TW" dirty="0" smtClean="0"/>
              <a:t>S</a:t>
            </a:r>
            <a:r>
              <a:rPr lang="zh-TW" altLang="en-US" dirty="0" smtClean="0"/>
              <a:t>的製作上並沒有不同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9327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66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Adobe 繁黑體 Std B</vt:lpstr>
      <vt:lpstr>新細明體</vt:lpstr>
      <vt:lpstr>Arial</vt:lpstr>
      <vt:lpstr>Century Gothic</vt:lpstr>
      <vt:lpstr>Wingdings 3</vt:lpstr>
      <vt:lpstr>離子</vt:lpstr>
      <vt:lpstr>RWD 網頁設計說明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RWD 網頁設計說明</dc:title>
  <dc:creator>陳志芳</dc:creator>
  <cp:lastModifiedBy>陳志芳</cp:lastModifiedBy>
  <cp:revision>1</cp:revision>
  <dcterms:created xsi:type="dcterms:W3CDTF">2017-05-21T18:02:55Z</dcterms:created>
  <dcterms:modified xsi:type="dcterms:W3CDTF">2017-05-21T18:08:56Z</dcterms:modified>
</cp:coreProperties>
</file>