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2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3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98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3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3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8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1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0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0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541E-2EB5-443D-A48B-EBB6ECB943A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3A3F-8227-4F72-9DE2-DB3D20E3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68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D615C-0EFB-4473-9833-0CE0C786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438269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400" dirty="0" err="1">
                <a:latin typeface="黑体" panose="02010609060101010101" pitchFamily="49" charset="-122"/>
                <a:ea typeface="黑体" panose="02010609060101010101" pitchFamily="49" charset="-122"/>
              </a:rPr>
              <a:t>WiFi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放大器证明电磁场存在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AF8D62-763D-4A23-8E8D-9F103E79B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 r="1100" b="42494"/>
          <a:stretch/>
        </p:blipFill>
        <p:spPr>
          <a:xfrm>
            <a:off x="420587" y="2258523"/>
            <a:ext cx="5487155" cy="394883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D774CD-6A18-4E99-834C-2E17AA6C2BD2}"/>
              </a:ext>
            </a:extLst>
          </p:cNvPr>
          <p:cNvSpPr txBox="1"/>
          <p:nvPr/>
        </p:nvSpPr>
        <p:spPr>
          <a:xfrm>
            <a:off x="6006354" y="2047613"/>
            <a:ext cx="59973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    G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成短路小组尝试制作一个类似于八木天线的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WiFi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信号放大器证明电磁场存在。希望自制天线能在更远的地方收到更强的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WiFi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信号。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验证步骤：设计图纸，裁铜板，拼装，焊接，与网卡连接，测试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问题：在网卡和天线的连接上出现了问题，导致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其成“信号衰减器”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。应使用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SMA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接头与铜板连接，而不是粗暴的焊接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需要的知识：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天线原理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33538602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285</TotalTime>
  <Words>98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黑体</vt:lpstr>
      <vt:lpstr>Arial</vt:lpstr>
      <vt:lpstr>Trebuchet MS</vt:lpstr>
      <vt:lpstr>柏林</vt:lpstr>
      <vt:lpstr>WiFi放大器证明电磁场存在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通过WiFi放大器证明电磁场存在</dc:title>
  <dc:creator>李思进</dc:creator>
  <cp:lastModifiedBy>李思进</cp:lastModifiedBy>
  <cp:revision>13</cp:revision>
  <dcterms:created xsi:type="dcterms:W3CDTF">2021-12-28T10:57:44Z</dcterms:created>
  <dcterms:modified xsi:type="dcterms:W3CDTF">2021-12-28T15:56:25Z</dcterms:modified>
</cp:coreProperties>
</file>