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72" r:id="rId7"/>
    <p:sldId id="260" r:id="rId8"/>
    <p:sldId id="263" r:id="rId9"/>
    <p:sldId id="275" r:id="rId10"/>
    <p:sldId id="264" r:id="rId11"/>
    <p:sldId id="261" r:id="rId12"/>
    <p:sldId id="262" r:id="rId13"/>
    <p:sldId id="265" r:id="rId14"/>
    <p:sldId id="266" r:id="rId15"/>
    <p:sldId id="267" r:id="rId16"/>
    <p:sldId id="268" r:id="rId17"/>
    <p:sldId id="269" r:id="rId18"/>
    <p:sldId id="271" r:id="rId19"/>
    <p:sldId id="273" r:id="rId20"/>
    <p:sldId id="274" r:id="rId21"/>
    <p:sldId id="27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38356-FD15-4020-B587-794097C2957C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CC0F2-5512-4869-82C8-87CFCA07AC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  <a:pPr lvl="0" algn="r" eaLnBrk="1" hangingPunct="1">
                <a:spcBef>
                  <a:spcPct val="0"/>
                </a:spcBef>
                <a:buChar char="•"/>
              </a:pPr>
              <a:t>2</a:t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3"/>
          <p:cNvGrpSpPr/>
          <p:nvPr/>
        </p:nvGrpSpPr>
        <p:grpSpPr>
          <a:xfrm>
            <a:off x="0" y="0"/>
            <a:ext cx="9144000" cy="6864350"/>
            <a:chOff x="-11" y="0"/>
            <a:chExt cx="9144012" cy="6863989"/>
          </a:xfrm>
        </p:grpSpPr>
        <p:pic>
          <p:nvPicPr>
            <p:cNvPr id="2057" name="图片 14"/>
            <p:cNvPicPr>
              <a:picLocks noChangeAspect="1"/>
            </p:cNvPicPr>
            <p:nvPr userDrawn="1"/>
          </p:nvPicPr>
          <p:blipFill>
            <a:blip r:embed="rId2"/>
            <a:srcRect l="13852" t="1627" r="381"/>
            <a:stretch>
              <a:fillRect/>
            </a:stretch>
          </p:blipFill>
          <p:spPr>
            <a:xfrm>
              <a:off x="-11" y="0"/>
              <a:ext cx="7872549" cy="686398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" name="矩形 15"/>
            <p:cNvSpPr/>
            <p:nvPr/>
          </p:nvSpPr>
          <p:spPr>
            <a:xfrm>
              <a:off x="400594" y="0"/>
              <a:ext cx="8743407" cy="6858000"/>
            </a:xfrm>
            <a:prstGeom prst="rect">
              <a:avLst/>
            </a:prstGeom>
            <a:gradFill flip="none" rotWithShape="1">
              <a:gsLst>
                <a:gs pos="30000">
                  <a:schemeClr val="bg1"/>
                </a:gs>
                <a:gs pos="100000">
                  <a:schemeClr val="bg1">
                    <a:shade val="100000"/>
                    <a:satMod val="115000"/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 flipV="1">
            <a:off x="2997199" y="3656381"/>
            <a:ext cx="5829300" cy="1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  <a:gs pos="33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6" name="KSO_BT1"/>
          <p:cNvSpPr>
            <a:spLocks noGrp="1"/>
          </p:cNvSpPr>
          <p:nvPr>
            <p:ph type="ctrTitle" hasCustomPrompt="1"/>
          </p:nvPr>
        </p:nvSpPr>
        <p:spPr>
          <a:xfrm>
            <a:off x="2643188" y="2114550"/>
            <a:ext cx="6084887" cy="1493838"/>
          </a:xfrm>
        </p:spPr>
        <p:txBody>
          <a:bodyPr/>
          <a:lstStyle>
            <a:lvl1pPr algn="r">
              <a:defRPr sz="4800" smtClean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</a:t>
            </a:r>
            <a:br>
              <a:rPr lang="zh-CN" altLang="en-US" noProof="0" smtClean="0"/>
            </a:br>
            <a:r>
              <a:rPr lang="zh-CN" altLang="en-US" noProof="0" smtClean="0"/>
              <a:t>编辑母版标题样式</a:t>
            </a:r>
          </a:p>
        </p:txBody>
      </p:sp>
      <p:sp>
        <p:nvSpPr>
          <p:cNvPr id="12297" name="KSO_BC1"/>
          <p:cNvSpPr>
            <a:spLocks noGrp="1"/>
          </p:cNvSpPr>
          <p:nvPr>
            <p:ph type="subTitle" idx="1"/>
          </p:nvPr>
        </p:nvSpPr>
        <p:spPr>
          <a:xfrm>
            <a:off x="2630488" y="3698875"/>
            <a:ext cx="6092825" cy="573088"/>
          </a:xfrm>
        </p:spPr>
        <p:txBody>
          <a:bodyPr anchor="ctr"/>
          <a:lstStyle>
            <a:lvl1pPr marL="0" indent="0" algn="r">
              <a:buFont typeface="Wingdings" panose="05000000000000000000" pitchFamily="2" charset="2"/>
              <a:buNone/>
              <a:defRPr smtClean="0">
                <a:solidFill>
                  <a:schemeClr val="folHlink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zh-CN" altLang="en-US" noProof="0" smtClean="0"/>
          </a:p>
        </p:txBody>
      </p:sp>
      <p:sp>
        <p:nvSpPr>
          <p:cNvPr id="18" name="KSO_FD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09FA2-DDBF-41E5-A371-D1D7637AE2E2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19" name="KSO_FT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KSO_FN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BF2FF-A2BC-45C9-8FC2-2994E3DCB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26"/>
            <a:ext cx="462915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10317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rgbClr val="10317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0317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KSO_BC2"/>
          <p:cNvSpPr>
            <a:spLocks noGrp="1"/>
          </p:cNvSpPr>
          <p:nvPr>
            <p:ph type="body" sz="half" idx="2" hasCustomPrompt="1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9FA2-DDBF-41E5-A371-D1D7637AE2E2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F2FF-A2BC-45C9-8FC2-2994E3DCB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9FA2-DDBF-41E5-A371-D1D7637AE2E2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F2FF-A2BC-45C9-8FC2-2994E3DCB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 hasCustomPrompt="1"/>
          </p:nvPr>
        </p:nvSpPr>
        <p:spPr>
          <a:xfrm>
            <a:off x="853440" y="365125"/>
            <a:ext cx="6681893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9FA2-DDBF-41E5-A371-D1D7637AE2E2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F2FF-A2BC-45C9-8FC2-2994E3DCB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SO_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3471" y="232221"/>
            <a:ext cx="7820300" cy="53413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9" name="目录条目"/>
          <p:cNvSpPr>
            <a:spLocks noGrp="1"/>
          </p:cNvSpPr>
          <p:nvPr>
            <p:ph type="body" sz="quarter" idx="13" hasCustomPrompt="1"/>
          </p:nvPr>
        </p:nvSpPr>
        <p:spPr>
          <a:xfrm>
            <a:off x="583471" y="1323703"/>
            <a:ext cx="7820300" cy="4902926"/>
          </a:xfrm>
          <a:effectLst/>
        </p:spPr>
        <p:txBody>
          <a:bodyPr>
            <a:normAutofit/>
          </a:bodyPr>
          <a:lstStyle>
            <a:lvl1pPr marL="514350" indent="-51435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2800" b="0" cap="none" spc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ea"/>
                <a:ea typeface="+mn-ea"/>
              </a:defRPr>
            </a:lvl1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BB09FA2-DDBF-41E5-A371-D1D7637AE2E2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83BF2FF-A2BC-45C9-8FC2-2994E3DCB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360" y="1121878"/>
            <a:ext cx="6857280" cy="2387771"/>
          </a:xfrm>
        </p:spPr>
        <p:txBody>
          <a:bodyPr anchor="b"/>
          <a:lstStyle>
            <a:lvl1pPr algn="ctr">
              <a:defRPr sz="544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360" y="3601819"/>
            <a:ext cx="6857280" cy="1656174"/>
          </a:xfrm>
        </p:spPr>
        <p:txBody>
          <a:bodyPr/>
          <a:lstStyle>
            <a:lvl1pPr marL="0" indent="0" algn="ctr">
              <a:buNone/>
              <a:defRPr sz="2175"/>
            </a:lvl1pPr>
            <a:lvl2pPr marL="414655" indent="0" algn="ctr">
              <a:buNone/>
              <a:defRPr sz="1815"/>
            </a:lvl2pPr>
            <a:lvl3pPr marL="829310" indent="0" algn="ctr">
              <a:buNone/>
              <a:defRPr sz="1635"/>
            </a:lvl3pPr>
            <a:lvl4pPr marL="1243965" indent="0" algn="ctr">
              <a:buNone/>
              <a:defRPr sz="1450"/>
            </a:lvl4pPr>
            <a:lvl5pPr marL="1658620" indent="0" algn="ctr">
              <a:buNone/>
              <a:defRPr sz="1450"/>
            </a:lvl5pPr>
            <a:lvl6pPr marL="2073910" indent="0" algn="ctr">
              <a:buNone/>
              <a:defRPr sz="1450"/>
            </a:lvl6pPr>
            <a:lvl7pPr marL="2488565" indent="0" algn="ctr">
              <a:buNone/>
              <a:defRPr sz="1450"/>
            </a:lvl7pPr>
            <a:lvl8pPr marL="2903220" indent="0" algn="ctr">
              <a:buNone/>
              <a:defRPr sz="1450"/>
            </a:lvl8pPr>
            <a:lvl9pPr marL="3317875" indent="0" algn="ctr">
              <a:buNone/>
              <a:defRPr sz="145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20" y="1709460"/>
            <a:ext cx="7886880" cy="2852939"/>
          </a:xfrm>
        </p:spPr>
        <p:txBody>
          <a:bodyPr anchor="b"/>
          <a:lstStyle>
            <a:lvl1pPr>
              <a:defRPr sz="544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520" y="4589762"/>
            <a:ext cx="7886880" cy="1499197"/>
          </a:xfrm>
        </p:spPr>
        <p:txBody>
          <a:bodyPr/>
          <a:lstStyle>
            <a:lvl1pPr marL="0" indent="0">
              <a:buNone/>
              <a:defRPr sz="2175"/>
            </a:lvl1pPr>
            <a:lvl2pPr marL="414655" indent="0">
              <a:buNone/>
              <a:defRPr sz="1815"/>
            </a:lvl2pPr>
            <a:lvl3pPr marL="829310" indent="0">
              <a:buNone/>
              <a:defRPr sz="1635"/>
            </a:lvl3pPr>
            <a:lvl4pPr marL="1243965" indent="0">
              <a:buNone/>
              <a:defRPr sz="1450"/>
            </a:lvl4pPr>
            <a:lvl5pPr marL="1658620" indent="0">
              <a:buNone/>
              <a:defRPr sz="1450"/>
            </a:lvl5pPr>
            <a:lvl6pPr marL="2073910" indent="0">
              <a:buNone/>
              <a:defRPr sz="1450"/>
            </a:lvl6pPr>
            <a:lvl7pPr marL="2488565" indent="0">
              <a:buNone/>
              <a:defRPr sz="1450"/>
            </a:lvl7pPr>
            <a:lvl8pPr marL="2903220" indent="0">
              <a:buNone/>
              <a:defRPr sz="1450"/>
            </a:lvl8pPr>
            <a:lvl9pPr marL="3317875" indent="0">
              <a:buNone/>
              <a:defRPr sz="14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480" y="1633131"/>
            <a:ext cx="4044960" cy="39762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680" y="1633131"/>
            <a:ext cx="4044960" cy="39762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280" y="365798"/>
            <a:ext cx="7886880" cy="13249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280" y="1680657"/>
            <a:ext cx="3869280" cy="823766"/>
          </a:xfrm>
        </p:spPr>
        <p:txBody>
          <a:bodyPr anchor="b"/>
          <a:lstStyle>
            <a:lvl1pPr marL="0" indent="0">
              <a:buNone/>
              <a:defRPr sz="2175" b="1"/>
            </a:lvl1pPr>
            <a:lvl2pPr marL="414655" indent="0">
              <a:buNone/>
              <a:defRPr sz="1815" b="1"/>
            </a:lvl2pPr>
            <a:lvl3pPr marL="829310" indent="0">
              <a:buNone/>
              <a:defRPr sz="1635" b="1"/>
            </a:lvl3pPr>
            <a:lvl4pPr marL="1243965" indent="0">
              <a:buNone/>
              <a:defRPr sz="1450" b="1"/>
            </a:lvl4pPr>
            <a:lvl5pPr marL="1658620" indent="0">
              <a:buNone/>
              <a:defRPr sz="1450" b="1"/>
            </a:lvl5pPr>
            <a:lvl6pPr marL="2073910" indent="0">
              <a:buNone/>
              <a:defRPr sz="1450" b="1"/>
            </a:lvl6pPr>
            <a:lvl7pPr marL="2488565" indent="0">
              <a:buNone/>
              <a:defRPr sz="1450" b="1"/>
            </a:lvl7pPr>
            <a:lvl8pPr marL="2903220" indent="0">
              <a:buNone/>
              <a:defRPr sz="1450" b="1"/>
            </a:lvl8pPr>
            <a:lvl9pPr marL="3317875" indent="0">
              <a:buNone/>
              <a:defRPr sz="145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280" y="2504423"/>
            <a:ext cx="3869280" cy="36853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0" y="1680657"/>
            <a:ext cx="3886560" cy="823766"/>
          </a:xfrm>
        </p:spPr>
        <p:txBody>
          <a:bodyPr anchor="b"/>
          <a:lstStyle>
            <a:lvl1pPr marL="0" indent="0">
              <a:buNone/>
              <a:defRPr sz="2175" b="1"/>
            </a:lvl1pPr>
            <a:lvl2pPr marL="414655" indent="0">
              <a:buNone/>
              <a:defRPr sz="1815" b="1"/>
            </a:lvl2pPr>
            <a:lvl3pPr marL="829310" indent="0">
              <a:buNone/>
              <a:defRPr sz="1635" b="1"/>
            </a:lvl3pPr>
            <a:lvl4pPr marL="1243965" indent="0">
              <a:buNone/>
              <a:defRPr sz="1450" b="1"/>
            </a:lvl4pPr>
            <a:lvl5pPr marL="1658620" indent="0">
              <a:buNone/>
              <a:defRPr sz="1450" b="1"/>
            </a:lvl5pPr>
            <a:lvl6pPr marL="2073910" indent="0">
              <a:buNone/>
              <a:defRPr sz="1450" b="1"/>
            </a:lvl6pPr>
            <a:lvl7pPr marL="2488565" indent="0">
              <a:buNone/>
              <a:defRPr sz="1450" b="1"/>
            </a:lvl7pPr>
            <a:lvl8pPr marL="2903220" indent="0">
              <a:buNone/>
              <a:defRPr sz="1450" b="1"/>
            </a:lvl8pPr>
            <a:lvl9pPr marL="3317875" indent="0">
              <a:buNone/>
              <a:defRPr sz="145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0" y="2504423"/>
            <a:ext cx="3886560" cy="36853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87681" y="143092"/>
            <a:ext cx="7717309" cy="617111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 hasCustomPrompt="1"/>
          </p:nvPr>
        </p:nvSpPr>
        <p:spPr>
          <a:xfrm>
            <a:off x="487682" y="1105989"/>
            <a:ext cx="8220890" cy="5460274"/>
          </a:xfrm>
        </p:spPr>
        <p:txBody>
          <a:bodyPr/>
          <a:lstStyle>
            <a:lvl1pPr marL="357505" indent="-357505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m"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9FA2-DDBF-41E5-A371-D1D7637AE2E2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F2FF-A2BC-45C9-8FC2-2994E3DCB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280" y="456528"/>
            <a:ext cx="2949120" cy="1601448"/>
          </a:xfrm>
        </p:spPr>
        <p:txBody>
          <a:bodyPr anchor="b"/>
          <a:lstStyle>
            <a:lvl1pPr>
              <a:defRPr sz="290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000" y="987944"/>
            <a:ext cx="4628160" cy="4873472"/>
          </a:xfrm>
        </p:spPr>
        <p:txBody>
          <a:bodyPr/>
          <a:lstStyle>
            <a:lvl1pPr>
              <a:defRPr sz="2905"/>
            </a:lvl1pPr>
            <a:lvl2pPr>
              <a:defRPr sz="2540"/>
            </a:lvl2pPr>
            <a:lvl3pPr>
              <a:defRPr sz="2175"/>
            </a:lvl3pPr>
            <a:lvl4pPr>
              <a:defRPr sz="1815"/>
            </a:lvl4pPr>
            <a:lvl5pPr>
              <a:defRPr sz="1815"/>
            </a:lvl5pPr>
            <a:lvl6pPr>
              <a:defRPr sz="1815"/>
            </a:lvl6pPr>
            <a:lvl7pPr>
              <a:defRPr sz="1815"/>
            </a:lvl7pPr>
            <a:lvl8pPr>
              <a:defRPr sz="1815"/>
            </a:lvl8pPr>
            <a:lvl9pPr>
              <a:defRPr sz="181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280" y="2057977"/>
            <a:ext cx="2949120" cy="3810640"/>
          </a:xfrm>
        </p:spPr>
        <p:txBody>
          <a:bodyPr/>
          <a:lstStyle>
            <a:lvl1pPr marL="0" indent="0">
              <a:buNone/>
              <a:defRPr sz="1450"/>
            </a:lvl1pPr>
            <a:lvl2pPr marL="414655" indent="0">
              <a:buNone/>
              <a:defRPr sz="1270"/>
            </a:lvl2pPr>
            <a:lvl3pPr marL="829310" indent="0">
              <a:buNone/>
              <a:defRPr sz="1090"/>
            </a:lvl3pPr>
            <a:lvl4pPr marL="1243965" indent="0">
              <a:buNone/>
              <a:defRPr sz="905"/>
            </a:lvl4pPr>
            <a:lvl5pPr marL="1658620" indent="0">
              <a:buNone/>
              <a:defRPr sz="905"/>
            </a:lvl5pPr>
            <a:lvl6pPr marL="2073910" indent="0">
              <a:buNone/>
              <a:defRPr sz="905"/>
            </a:lvl6pPr>
            <a:lvl7pPr marL="2488565" indent="0">
              <a:buNone/>
              <a:defRPr sz="905"/>
            </a:lvl7pPr>
            <a:lvl8pPr marL="2903220" indent="0">
              <a:buNone/>
              <a:defRPr sz="905"/>
            </a:lvl8pPr>
            <a:lvl9pPr marL="3317875" indent="0">
              <a:buNone/>
              <a:defRPr sz="90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E463E05-2BCC-40B2-A9FB-7974689E864F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280" y="456528"/>
            <a:ext cx="2949120" cy="1601448"/>
          </a:xfrm>
        </p:spPr>
        <p:txBody>
          <a:bodyPr anchor="b"/>
          <a:lstStyle>
            <a:lvl1pPr>
              <a:defRPr sz="290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8000" y="987944"/>
            <a:ext cx="4628160" cy="4873472"/>
          </a:xfrm>
        </p:spPr>
        <p:txBody>
          <a:bodyPr/>
          <a:lstStyle>
            <a:lvl1pPr marL="0" indent="0">
              <a:buNone/>
              <a:defRPr sz="2905"/>
            </a:lvl1pPr>
            <a:lvl2pPr marL="414655" indent="0">
              <a:buNone/>
              <a:defRPr sz="2540"/>
            </a:lvl2pPr>
            <a:lvl3pPr marL="829310" indent="0">
              <a:buNone/>
              <a:defRPr sz="2175"/>
            </a:lvl3pPr>
            <a:lvl4pPr marL="1243965" indent="0">
              <a:buNone/>
              <a:defRPr sz="1815"/>
            </a:lvl4pPr>
            <a:lvl5pPr marL="1658620" indent="0">
              <a:buNone/>
              <a:defRPr sz="1815"/>
            </a:lvl5pPr>
            <a:lvl6pPr marL="2073910" indent="0">
              <a:buNone/>
              <a:defRPr sz="1815"/>
            </a:lvl6pPr>
            <a:lvl7pPr marL="2488565" indent="0">
              <a:buNone/>
              <a:defRPr sz="1815"/>
            </a:lvl7pPr>
            <a:lvl8pPr marL="2903220" indent="0">
              <a:buNone/>
              <a:defRPr sz="1815"/>
            </a:lvl8pPr>
            <a:lvl9pPr marL="3317875" indent="0">
              <a:buNone/>
              <a:defRPr sz="1815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280" y="2057977"/>
            <a:ext cx="2949120" cy="3810640"/>
          </a:xfrm>
        </p:spPr>
        <p:txBody>
          <a:bodyPr/>
          <a:lstStyle>
            <a:lvl1pPr marL="0" indent="0">
              <a:buNone/>
              <a:defRPr sz="1450"/>
            </a:lvl1pPr>
            <a:lvl2pPr marL="414655" indent="0">
              <a:buNone/>
              <a:defRPr sz="1270"/>
            </a:lvl2pPr>
            <a:lvl3pPr marL="829310" indent="0">
              <a:buNone/>
              <a:defRPr sz="1090"/>
            </a:lvl3pPr>
            <a:lvl4pPr marL="1243965" indent="0">
              <a:buNone/>
              <a:defRPr sz="905"/>
            </a:lvl4pPr>
            <a:lvl5pPr marL="1658620" indent="0">
              <a:buNone/>
              <a:defRPr sz="905"/>
            </a:lvl5pPr>
            <a:lvl6pPr marL="2073910" indent="0">
              <a:buNone/>
              <a:defRPr sz="905"/>
            </a:lvl6pPr>
            <a:lvl7pPr marL="2488565" indent="0">
              <a:buNone/>
              <a:defRPr sz="905"/>
            </a:lvl7pPr>
            <a:lvl8pPr marL="2903220" indent="0">
              <a:buNone/>
              <a:defRPr sz="905"/>
            </a:lvl8pPr>
            <a:lvl9pPr marL="3317875" indent="0">
              <a:buNone/>
              <a:defRPr sz="90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19B7934-9A0E-4508-8D6E-B31725B50B59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8320" y="522775"/>
            <a:ext cx="2056320" cy="50866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480" y="522775"/>
            <a:ext cx="6033600" cy="50866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0" y="522775"/>
            <a:ext cx="6528960" cy="6523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6480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7680" y="6247376"/>
            <a:ext cx="289728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4880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1605099" y="2031999"/>
            <a:ext cx="5736229" cy="1235075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1605099" y="3355027"/>
            <a:ext cx="5736229" cy="485454"/>
          </a:xfrm>
          <a:blipFill dpi="0" rotWithShape="1">
            <a:blip r:embed="rId2"/>
            <a:srcRect/>
            <a:stretch>
              <a:fillRect t="-2000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9FA2-DDBF-41E5-A371-D1D7637AE2E2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F2FF-A2BC-45C9-8FC2-2994E3DCB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SO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1605099" y="2031999"/>
            <a:ext cx="5736229" cy="1235075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1605099" y="3355027"/>
            <a:ext cx="5736229" cy="485454"/>
          </a:xfrm>
          <a:blipFill dpi="0" rotWithShape="1">
            <a:blip r:embed="rId2"/>
            <a:srcRect/>
            <a:stretch>
              <a:fillRect t="-2000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9213128" y="-43185"/>
            <a:ext cx="36000" cy="36000"/>
          </a:xfrm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BB09FA2-DDBF-41E5-A371-D1D7637AE2E2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83BF2FF-A2BC-45C9-8FC2-2994E3DCB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 hasCustomPrompt="1"/>
          </p:nvPr>
        </p:nvSpPr>
        <p:spPr>
          <a:xfrm>
            <a:off x="1049867" y="1244600"/>
            <a:ext cx="3810000" cy="493236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 hasCustomPrompt="1"/>
          </p:nvPr>
        </p:nvSpPr>
        <p:spPr>
          <a:xfrm>
            <a:off x="4889499" y="1244600"/>
            <a:ext cx="3820587" cy="493236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9FA2-DDBF-41E5-A371-D1D7637AE2E2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F2FF-A2BC-45C9-8FC2-2994E3DCB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4576" y="1123814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 hasCustomPrompt="1"/>
          </p:nvPr>
        </p:nvSpPr>
        <p:spPr>
          <a:xfrm>
            <a:off x="824576" y="1947726"/>
            <a:ext cx="3868340" cy="420052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23884" y="1123814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 hasCustomPrompt="1"/>
          </p:nvPr>
        </p:nvSpPr>
        <p:spPr>
          <a:xfrm>
            <a:off x="4823884" y="1947726"/>
            <a:ext cx="3887391" cy="420052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9FA2-DDBF-41E5-A371-D1D7637AE2E2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F2FF-A2BC-45C9-8FC2-2994E3DCB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9FA2-DDBF-41E5-A371-D1D7637AE2E2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F2FF-A2BC-45C9-8FC2-2994E3DCB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9FA2-DDBF-41E5-A371-D1D7637AE2E2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F2FF-A2BC-45C9-8FC2-2994E3DCB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2" y="533402"/>
            <a:ext cx="2949178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 hasCustomPrompt="1"/>
          </p:nvPr>
        </p:nvSpPr>
        <p:spPr>
          <a:xfrm>
            <a:off x="4115992" y="1063628"/>
            <a:ext cx="462915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  <a:p>
            <a:pPr lvl="2"/>
            <a:r>
              <a:rPr lang="en-US" altLang="zh-CN" smtClean="0"/>
              <a:t>Third level</a:t>
            </a:r>
            <a:endParaRPr lang="zh-CN" altLang="en-US" smtClean="0"/>
          </a:p>
          <a:p>
            <a:pPr lvl="3"/>
            <a:r>
              <a:rPr lang="en-US" altLang="zh-CN" smtClean="0"/>
              <a:t>Fourth level</a:t>
            </a:r>
            <a:endParaRPr lang="zh-CN" altLang="en-US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 hasCustomPrompt="1"/>
          </p:nvPr>
        </p:nvSpPr>
        <p:spPr>
          <a:xfrm>
            <a:off x="858442" y="2133602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9FA2-DDBF-41E5-A371-D1D7637AE2E2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F2FF-A2BC-45C9-8FC2-2994E3DCB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/>
          </p:cNvPicPr>
          <p:nvPr/>
        </p:nvPicPr>
        <p:blipFill>
          <a:blip r:embed="rId15"/>
          <a:srcRect l="252" t="16316" r="2" b="73058"/>
          <a:stretch>
            <a:fillRect/>
          </a:stretch>
        </p:blipFill>
        <p:spPr>
          <a:xfrm>
            <a:off x="0" y="-1587"/>
            <a:ext cx="9155113" cy="74136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" name="组合 10"/>
          <p:cNvGrpSpPr/>
          <p:nvPr/>
        </p:nvGrpSpPr>
        <p:grpSpPr>
          <a:xfrm rot="-5400000">
            <a:off x="1136650" y="-1136650"/>
            <a:ext cx="6881813" cy="9155113"/>
            <a:chOff x="-11875" y="0"/>
            <a:chExt cx="5155509" cy="6858001"/>
          </a:xfrm>
        </p:grpSpPr>
        <p:pic>
          <p:nvPicPr>
            <p:cNvPr id="1033" name="图片 11"/>
            <p:cNvPicPr>
              <a:picLocks noChangeAspect="1"/>
            </p:cNvPicPr>
            <p:nvPr userDrawn="1"/>
          </p:nvPicPr>
          <p:blipFill>
            <a:blip r:embed="rId16"/>
            <a:srcRect l="2" t="1714" r="47174"/>
            <a:stretch>
              <a:fillRect/>
            </a:stretch>
          </p:blipFill>
          <p:spPr>
            <a:xfrm>
              <a:off x="-11874" y="0"/>
              <a:ext cx="4848930" cy="6858000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7" name="矩形 12"/>
            <p:cNvGrpSpPr/>
            <p:nvPr userDrawn="1"/>
          </p:nvGrpSpPr>
          <p:grpSpPr>
            <a:xfrm rot="5400000">
              <a:off x="-864338" y="851573"/>
              <a:ext cx="6858238" cy="5155093"/>
              <a:chOff x="0" y="280416"/>
              <a:chExt cx="9156192" cy="6882384"/>
            </a:xfrm>
          </p:grpSpPr>
          <p:pic>
            <p:nvPicPr>
              <p:cNvPr id="1035" name="矩形 1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0" y="280416"/>
                <a:ext cx="9156192" cy="688238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" name="Text Box 11"/>
              <p:cNvSpPr txBox="1">
                <a:spLocks noChangeArrowheads="1"/>
              </p:cNvSpPr>
              <p:nvPr/>
            </p:nvSpPr>
            <p:spPr bwMode="auto">
              <a:xfrm rot="16200000">
                <a:off x="1136469" y="-857795"/>
                <a:ext cx="6882939" cy="91558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itchFamily="49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itchFamily="49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itchFamily="49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itchFamily="49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幼圆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幼圆" pitchFamily="49" charset="-122"/>
                  <a:cs typeface="+mn-cs"/>
                </a:endParaRPr>
              </a:p>
            </p:txBody>
          </p:sp>
        </p:grpSp>
      </p:grpSp>
      <p:sp>
        <p:nvSpPr>
          <p:cNvPr id="1028" name="KSO_BT1"/>
          <p:cNvSpPr>
            <a:spLocks noGrp="1"/>
          </p:cNvSpPr>
          <p:nvPr>
            <p:ph type="title"/>
          </p:nvPr>
        </p:nvSpPr>
        <p:spPr>
          <a:xfrm>
            <a:off x="487363" y="230188"/>
            <a:ext cx="7716837" cy="61753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 dirty="0"/>
          </a:p>
        </p:txBody>
      </p:sp>
      <p:sp>
        <p:nvSpPr>
          <p:cNvPr id="1029" name="KSO_BC1"/>
          <p:cNvSpPr>
            <a:spLocks noGrp="1"/>
          </p:cNvSpPr>
          <p:nvPr>
            <p:ph type="body" idx="1"/>
          </p:nvPr>
        </p:nvSpPr>
        <p:spPr>
          <a:xfrm>
            <a:off x="487363" y="1084263"/>
            <a:ext cx="8159750" cy="57737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</a:t>
            </a:r>
            <a:endParaRPr lang="zh-CN" altLang="en-US" dirty="0"/>
          </a:p>
          <a:p>
            <a:pPr lvl="1"/>
            <a:r>
              <a:rPr lang="en-US" altLang="zh-CN" dirty="0"/>
              <a:t>Second level</a:t>
            </a:r>
            <a:endParaRPr lang="zh-CN" alt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7BB09FA2-DDBF-41E5-A371-D1D7637AE2E2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783BF2FF-A2BC-45C9-8FC2-2994E3DCB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03170"/>
          </a:solidFill>
          <a:latin typeface="Arial Black" panose="020B0A04020102020204" pitchFamily="34" charset="0"/>
          <a:ea typeface="Microsoft YaHei" panose="020B0503020204020204" pitchFamily="34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anose="020B0A04020102020204" pitchFamily="34" charset="0"/>
          <a:ea typeface="Microsoft YaHei" panose="020B0503020204020204" pitchFamily="34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anose="020B0A04020102020204" pitchFamily="34" charset="0"/>
          <a:ea typeface="Microsoft YaHei" panose="020B0503020204020204" pitchFamily="34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anose="020B0A04020102020204" pitchFamily="34" charset="0"/>
          <a:ea typeface="Microsoft YaHei" panose="020B0503020204020204" pitchFamily="34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anose="020B0A04020102020204" pitchFamily="34" charset="0"/>
          <a:ea typeface="Microsoft YaHei" panose="020B0503020204020204" pitchFamily="34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anose="020B0A04020102020204" pitchFamily="34" charset="0"/>
          <a:ea typeface="Microsoft YaHei" panose="020B0503020204020204" pitchFamily="34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anose="020B0A04020102020204" pitchFamily="34" charset="0"/>
          <a:ea typeface="Microsoft YaHei" panose="020B0503020204020204" pitchFamily="34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anose="020B0A04020102020204" pitchFamily="34" charset="0"/>
          <a:ea typeface="Microsoft YaHei" panose="020B0503020204020204" pitchFamily="34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anose="020B0A04020102020204" pitchFamily="34" charset="0"/>
          <a:ea typeface="Microsoft YaHei" panose="020B0503020204020204" pitchFamily="34" charset="-122"/>
        </a:defRPr>
      </a:lvl9pPr>
    </p:titleStyle>
    <p:bodyStyle>
      <a:lvl1pPr marL="357505" indent="-357505" algn="just" rtl="0" eaLnBrk="1" fontAlgn="base" hangingPunct="1">
        <a:lnSpc>
          <a:spcPct val="110000"/>
        </a:lnSpc>
        <a:spcBef>
          <a:spcPts val="1800"/>
        </a:spcBef>
        <a:spcAft>
          <a:spcPct val="0"/>
        </a:spcAft>
        <a:buClr>
          <a:srgbClr val="103170"/>
        </a:buClr>
        <a:buSzPct val="70000"/>
        <a:buFont typeface="Wingdings" panose="05000000000000000000" pitchFamily="2" charset="2"/>
        <a:buChar char="n"/>
        <a:defRPr kern="1200">
          <a:solidFill>
            <a:srgbClr val="103170"/>
          </a:solidFill>
          <a:latin typeface="Arial" panose="020B0604020202020204" pitchFamily="34" charset="0"/>
          <a:ea typeface="Microsoft YaHei" panose="020B0503020204020204" pitchFamily="34" charset="-122"/>
          <a:cs typeface="+mn-cs"/>
        </a:defRPr>
      </a:lvl1pPr>
      <a:lvl2pPr marL="357505" indent="-357505" algn="just" rtl="0" eaLnBrk="1" fontAlgn="base" hangingPunct="1">
        <a:lnSpc>
          <a:spcPct val="130000"/>
        </a:lnSpc>
        <a:spcBef>
          <a:spcPct val="0"/>
        </a:spcBef>
        <a:spcAft>
          <a:spcPts val="600"/>
        </a:spcAft>
        <a:buClr>
          <a:srgbClr val="4C82E6"/>
        </a:buClr>
        <a:buSzPct val="60000"/>
        <a:buFont typeface="幼圆" pitchFamily="49" charset="-122"/>
        <a:buChar char=" "/>
        <a:defRPr sz="1600" kern="1200">
          <a:solidFill>
            <a:srgbClr val="7D7D7D"/>
          </a:solidFill>
          <a:latin typeface="幼圆" pitchFamily="49" charset="-122"/>
          <a:ea typeface="幼圆" pitchFamily="49" charset="-122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56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6480" y="522775"/>
            <a:ext cx="6528960" cy="65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6480" y="1633131"/>
            <a:ext cx="8228160" cy="397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656" rIns="0" bIns="0" numCol="1" anchor="t" anchorCtr="0" compatLnSpc="1"/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56480" y="6247376"/>
            <a:ext cx="2128320" cy="470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>
              <a:lnSpc>
                <a:spcPct val="93000"/>
              </a:lnSpc>
              <a:tabLst>
                <a:tab pos="448945" algn="l"/>
                <a:tab pos="898525" algn="l"/>
                <a:tab pos="1347470" algn="l"/>
                <a:tab pos="1797050" algn="l"/>
                <a:tab pos="2245995" algn="l"/>
              </a:tabLst>
              <a:defRPr sz="127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FDE934FF-F4E1-47C5-9CA5-30A81DDE2BE4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3127680" y="6247376"/>
            <a:ext cx="2897280" cy="470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 algn="ctr">
              <a:lnSpc>
                <a:spcPct val="93000"/>
              </a:lnSpc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7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554880" y="6247376"/>
            <a:ext cx="2128320" cy="470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 algn="r">
              <a:lnSpc>
                <a:spcPct val="93000"/>
              </a:lnSpc>
              <a:tabLst>
                <a:tab pos="448945" algn="l"/>
                <a:tab pos="898525" algn="l"/>
                <a:tab pos="1347470" algn="l"/>
                <a:tab pos="1797050" algn="l"/>
                <a:tab pos="2245995" algn="l"/>
              </a:tabLst>
              <a:defRPr sz="127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l" defTabSz="407035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72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8945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2pPr>
      <a:lvl3pPr marL="1143000" indent="-228600" algn="l" defTabSz="448945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3pPr>
      <a:lvl4pPr marL="1600200" indent="-228600" algn="l" defTabSz="448945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4pPr>
      <a:lvl5pPr marL="2057400" indent="-228600" algn="l" defTabSz="448945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5pPr>
      <a:lvl6pPr marL="2514600" indent="-228600" algn="l" defTabSz="448945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6pPr>
      <a:lvl7pPr marL="2971800" indent="-228600" algn="l" defTabSz="448945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7pPr>
      <a:lvl8pPr marL="3429000" indent="-228600" algn="l" defTabSz="448945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8pPr>
      <a:lvl9pPr marL="3886200" indent="-228600" algn="l" defTabSz="448945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9pPr>
    </p:titleStyle>
    <p:bodyStyle>
      <a:lvl1pPr marL="311150" indent="-311150" algn="l" defTabSz="407035" rtl="0" eaLnBrk="1" fontAlgn="base" hangingPunct="1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2360" kern="1200">
          <a:solidFill>
            <a:srgbClr val="000000"/>
          </a:solidFill>
          <a:latin typeface="+mn-lt"/>
          <a:ea typeface="+mn-ea"/>
          <a:cs typeface="+mn-cs"/>
        </a:defRPr>
      </a:lvl1pPr>
      <a:lvl2pPr marL="673735" indent="-259080" algn="l" defTabSz="407035" rtl="0" eaLnBrk="1" fontAlgn="base" hangingPunct="1">
        <a:lnSpc>
          <a:spcPct val="94000"/>
        </a:lnSpc>
        <a:spcBef>
          <a:spcPct val="0"/>
        </a:spcBef>
        <a:spcAft>
          <a:spcPts val="1140"/>
        </a:spcAft>
        <a:buClr>
          <a:srgbClr val="000000"/>
        </a:buClr>
        <a:buSzPct val="100000"/>
        <a:buFont typeface="Times New Roman" panose="02020603050405020304" pitchFamily="18" charset="0"/>
        <a:defRPr sz="2360" kern="1200">
          <a:solidFill>
            <a:srgbClr val="000000"/>
          </a:solidFill>
          <a:latin typeface="+mn-lt"/>
          <a:ea typeface="+mn-ea"/>
          <a:cs typeface="+mn-cs"/>
        </a:defRPr>
      </a:lvl2pPr>
      <a:lvl3pPr marL="1036955" indent="-207645" algn="l" defTabSz="407035" rtl="0" eaLnBrk="1" fontAlgn="base" hangingPunct="1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60" kern="1200">
          <a:solidFill>
            <a:srgbClr val="000000"/>
          </a:solidFill>
          <a:latin typeface="+mn-lt"/>
          <a:ea typeface="+mn-ea"/>
          <a:cs typeface="+mn-cs"/>
        </a:defRPr>
      </a:lvl3pPr>
      <a:lvl4pPr marL="1451610" indent="-207645" algn="l" defTabSz="407035" rtl="0" eaLnBrk="1" fontAlgn="base" hangingPunct="1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360" kern="1200">
          <a:solidFill>
            <a:srgbClr val="000000"/>
          </a:solidFill>
          <a:latin typeface="+mn-lt"/>
          <a:ea typeface="+mn-ea"/>
          <a:cs typeface="+mn-cs"/>
        </a:defRPr>
      </a:lvl4pPr>
      <a:lvl5pPr marL="1866265" indent="-207645" algn="l" defTabSz="407035" rtl="0" eaLnBrk="1" fontAlgn="base" hangingPunct="1">
        <a:lnSpc>
          <a:spcPct val="94000"/>
        </a:lnSpc>
        <a:spcBef>
          <a:spcPct val="0"/>
        </a:spcBef>
        <a:spcAft>
          <a:spcPts val="290"/>
        </a:spcAft>
        <a:buClr>
          <a:srgbClr val="000000"/>
        </a:buClr>
        <a:buSzPct val="100000"/>
        <a:buFont typeface="Times New Roman" panose="02020603050405020304" pitchFamily="18" charset="0"/>
        <a:defRPr sz="2360" kern="1200">
          <a:solidFill>
            <a:srgbClr val="000000"/>
          </a:solidFill>
          <a:latin typeface="+mn-lt"/>
          <a:ea typeface="+mn-ea"/>
          <a:cs typeface="+mn-cs"/>
        </a:defRPr>
      </a:lvl5pPr>
      <a:lvl6pPr marL="2280920" indent="-207645" algn="l" defTabSz="829310" rtl="0" eaLnBrk="1" latinLnBrk="0" hangingPunct="1">
        <a:lnSpc>
          <a:spcPct val="90000"/>
        </a:lnSpc>
        <a:spcBef>
          <a:spcPct val="91000"/>
        </a:spcBef>
        <a:buFont typeface="Arial" panose="020B0604020202020204" pitchFamily="34" charset="0"/>
        <a:buChar char="•"/>
        <a:defRPr sz="1635" kern="1200">
          <a:solidFill>
            <a:schemeClr val="tx1"/>
          </a:solidFill>
          <a:latin typeface="+mn-lt"/>
          <a:ea typeface="+mn-ea"/>
          <a:cs typeface="+mn-cs"/>
        </a:defRPr>
      </a:lvl6pPr>
      <a:lvl7pPr marL="2695575" indent="-207645" algn="l" defTabSz="829310" rtl="0" eaLnBrk="1" latinLnBrk="0" hangingPunct="1">
        <a:lnSpc>
          <a:spcPct val="90000"/>
        </a:lnSpc>
        <a:spcBef>
          <a:spcPct val="91000"/>
        </a:spcBef>
        <a:buFont typeface="Arial" panose="020B0604020202020204" pitchFamily="34" charset="0"/>
        <a:buChar char="•"/>
        <a:defRPr sz="1635" kern="1200">
          <a:solidFill>
            <a:schemeClr val="tx1"/>
          </a:solidFill>
          <a:latin typeface="+mn-lt"/>
          <a:ea typeface="+mn-ea"/>
          <a:cs typeface="+mn-cs"/>
        </a:defRPr>
      </a:lvl7pPr>
      <a:lvl8pPr marL="3110230" indent="-207645" algn="l" defTabSz="829310" rtl="0" eaLnBrk="1" latinLnBrk="0" hangingPunct="1">
        <a:lnSpc>
          <a:spcPct val="90000"/>
        </a:lnSpc>
        <a:spcBef>
          <a:spcPct val="91000"/>
        </a:spcBef>
        <a:buFont typeface="Arial" panose="020B0604020202020204" pitchFamily="34" charset="0"/>
        <a:buChar char="•"/>
        <a:defRPr sz="1635" kern="1200">
          <a:solidFill>
            <a:schemeClr val="tx1"/>
          </a:solidFill>
          <a:latin typeface="+mn-lt"/>
          <a:ea typeface="+mn-ea"/>
          <a:cs typeface="+mn-cs"/>
        </a:defRPr>
      </a:lvl8pPr>
      <a:lvl9pPr marL="3524885" indent="-207645" algn="l" defTabSz="829310" rtl="0" eaLnBrk="1" latinLnBrk="0" hangingPunct="1">
        <a:lnSpc>
          <a:spcPct val="90000"/>
        </a:lnSpc>
        <a:spcBef>
          <a:spcPct val="91000"/>
        </a:spcBef>
        <a:buFont typeface="Arial" panose="020B0604020202020204" pitchFamily="34" charset="0"/>
        <a:buChar char="•"/>
        <a:defRPr sz="16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1pPr>
      <a:lvl2pPr marL="41465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2pPr>
      <a:lvl3pPr marL="82931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3pPr>
      <a:lvl4pPr marL="124396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4pPr>
      <a:lvl5pPr marL="165862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5pPr>
      <a:lvl6pPr marL="207391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6pPr>
      <a:lvl7pPr marL="248856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7pPr>
      <a:lvl8pPr marL="290322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8pPr>
      <a:lvl9pPr marL="331787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828800"/>
            <a:ext cx="7737475" cy="1779588"/>
          </a:xfrm>
        </p:spPr>
        <p:txBody>
          <a:bodyPr/>
          <a:lstStyle/>
          <a:p>
            <a:r>
              <a:rPr lang="en-US" sz="4400" dirty="0" smtClean="0">
                <a:latin typeface="+mj-lt"/>
              </a:rPr>
              <a:t>ANALYSIS ON INTERNATIONAL FOOTBALL RESULTS</a:t>
            </a:r>
            <a:endParaRPr lang="en-US" sz="4400" dirty="0"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4495800"/>
            <a:ext cx="6934200" cy="873125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Berlin Sans FB Demi" pitchFamily="34" charset="0"/>
                <a:ea typeface="FZShuTi"/>
              </a:rPr>
              <a:t>MSc Computer Science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Berlin Sans FB Demi" pitchFamily="34" charset="0"/>
                <a:ea typeface="FZShuTi"/>
              </a:rPr>
              <a:t>(Specialization in Soft Computing)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Berlin Sans FB Demi" pitchFamily="34" charset="0"/>
                <a:ea typeface="FZShuTi"/>
              </a:rPr>
              <a:t>2019-2021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Berlin Sans FB Demi" pitchFamily="34" charset="0"/>
                <a:ea typeface="FZShuTi"/>
              </a:rPr>
              <a:t>Semester 1  - Mini Project</a:t>
            </a:r>
            <a:endParaRPr lang="en-US" sz="2600" dirty="0">
              <a:solidFill>
                <a:schemeClr val="bg1">
                  <a:lumMod val="50000"/>
                </a:schemeClr>
              </a:solidFill>
              <a:latin typeface="Berlin Sans FB Demi" pitchFamily="34" charset="0"/>
              <a:ea typeface="FZShuT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382000" cy="620225"/>
          </a:xfrm>
        </p:spPr>
        <p:txBody>
          <a:bodyPr/>
          <a:lstStyle/>
          <a:p>
            <a:pPr lvl="0"/>
            <a:r>
              <a:rPr lang="en-US" dirty="0" smtClean="0">
                <a:latin typeface="Berlin Sans FB" pitchFamily="34" charset="0"/>
              </a:rPr>
              <a:t>1.</a:t>
            </a:r>
            <a:r>
              <a:rPr lang="en-US" sz="2800" dirty="0" smtClean="0">
                <a:latin typeface="Berlin Sans FB" pitchFamily="34" charset="0"/>
              </a:rPr>
              <a:t> Number of matches played in each year (Line Plot)</a:t>
            </a:r>
            <a:endParaRPr lang="en-US" dirty="0">
              <a:latin typeface="Berlin Sans FB" pitchFamily="34" charset="0"/>
            </a:endParaRPr>
          </a:p>
        </p:txBody>
      </p:sp>
      <p:pic>
        <p:nvPicPr>
          <p:cNvPr id="4" name="Content Placeholder 3" descr="graph1.PNG"/>
          <p:cNvPicPr>
            <a:picLocks noGrp="1" noChangeAspect="1"/>
          </p:cNvPicPr>
          <p:nvPr>
            <p:ph idx="1"/>
          </p:nvPr>
        </p:nvPicPr>
        <p:blipFill>
          <a:blip r:embed="rId2"/>
          <a:srcRect l="9288" t="20248"/>
          <a:stretch>
            <a:fillRect/>
          </a:stretch>
        </p:blipFill>
        <p:spPr>
          <a:xfrm>
            <a:off x="1143000" y="2362200"/>
            <a:ext cx="6934200" cy="3962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457200" y="609600"/>
            <a:ext cx="6705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Berlin Sans FB Demi" pitchFamily="34" charset="0"/>
              </a:rPr>
              <a:t>Design And Implementation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0" y="522775"/>
            <a:ext cx="8077920" cy="652388"/>
          </a:xfrm>
        </p:spPr>
        <p:txBody>
          <a:bodyPr/>
          <a:lstStyle/>
          <a:p>
            <a:pPr lvl="0"/>
            <a:r>
              <a:rPr lang="en-US" sz="2800" dirty="0" smtClean="0">
                <a:latin typeface="Berlin Sans FB" pitchFamily="34" charset="0"/>
              </a:rPr>
              <a:t>2. Best 10 teams of all time.</a:t>
            </a:r>
            <a:endParaRPr lang="en-US" dirty="0"/>
          </a:p>
        </p:txBody>
      </p:sp>
      <p:pic>
        <p:nvPicPr>
          <p:cNvPr id="4" name="Content Placeholder 3" descr="graph 2.PNG"/>
          <p:cNvPicPr>
            <a:picLocks noGrp="1" noChangeAspect="1"/>
          </p:cNvPicPr>
          <p:nvPr>
            <p:ph idx="1"/>
          </p:nvPr>
        </p:nvPicPr>
        <p:blipFill>
          <a:blip r:embed="rId2"/>
          <a:srcRect l="5668" t="22165"/>
          <a:stretch>
            <a:fillRect/>
          </a:stretch>
        </p:blipFill>
        <p:spPr>
          <a:xfrm>
            <a:off x="762000" y="1828800"/>
            <a:ext cx="7543800" cy="4191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53400" cy="728588"/>
          </a:xfrm>
        </p:spPr>
        <p:txBody>
          <a:bodyPr/>
          <a:lstStyle/>
          <a:p>
            <a:pPr lvl="0"/>
            <a:r>
              <a:rPr lang="en-US" sz="2400" dirty="0" smtClean="0">
                <a:latin typeface="Berlin Sans FB Demi" pitchFamily="34" charset="0"/>
              </a:rPr>
              <a:t>3.Which teams dominated different periods of football: (Count Plot)</a:t>
            </a:r>
            <a:endParaRPr lang="en-US" sz="2400" dirty="0">
              <a:latin typeface="Berlin Sans FB Demi" pitchFamily="34" charset="0"/>
            </a:endParaRPr>
          </a:p>
        </p:txBody>
      </p:sp>
      <p:pic>
        <p:nvPicPr>
          <p:cNvPr id="4" name="Content Placeholder 3" descr="graph 3-1.PNG"/>
          <p:cNvPicPr>
            <a:picLocks noGrp="1" noChangeAspect="1"/>
          </p:cNvPicPr>
          <p:nvPr>
            <p:ph idx="1"/>
          </p:nvPr>
        </p:nvPicPr>
        <p:blipFill>
          <a:blip r:embed="rId2"/>
          <a:srcRect l="7409" t="34759" r="25609"/>
          <a:stretch>
            <a:fillRect/>
          </a:stretch>
        </p:blipFill>
        <p:spPr>
          <a:xfrm>
            <a:off x="381000" y="1447800"/>
            <a:ext cx="3886200" cy="2438400"/>
          </a:xfrm>
        </p:spPr>
      </p:pic>
      <p:pic>
        <p:nvPicPr>
          <p:cNvPr id="5" name="Picture 4" descr="graph 3-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114" y="1447800"/>
            <a:ext cx="3772486" cy="2444612"/>
          </a:xfrm>
          <a:prstGeom prst="rect">
            <a:avLst/>
          </a:prstGeom>
        </p:spPr>
      </p:pic>
      <p:pic>
        <p:nvPicPr>
          <p:cNvPr id="6" name="Picture 5" descr="graph 3-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4114800"/>
            <a:ext cx="4572000" cy="23149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620720" cy="652388"/>
          </a:xfrm>
        </p:spPr>
        <p:txBody>
          <a:bodyPr/>
          <a:lstStyle/>
          <a:p>
            <a:r>
              <a:rPr lang="en-US" sz="2400" dirty="0" smtClean="0">
                <a:latin typeface="Berlin Sans FB Demi" pitchFamily="34" charset="0"/>
              </a:rPr>
              <a:t>3.Which teams dominated different periods of football: (Swarm Plot)</a:t>
            </a:r>
            <a:endParaRPr lang="en-US" sz="2400" dirty="0"/>
          </a:p>
        </p:txBody>
      </p:sp>
      <p:pic>
        <p:nvPicPr>
          <p:cNvPr id="4" name="Content Placeholder 3" descr="graph 3-4.PNG"/>
          <p:cNvPicPr>
            <a:picLocks noGrp="1" noChangeAspect="1"/>
          </p:cNvPicPr>
          <p:nvPr>
            <p:ph idx="1"/>
          </p:nvPr>
        </p:nvPicPr>
        <p:blipFill>
          <a:blip r:embed="rId2"/>
          <a:srcRect l="9411" t="41334" r="30340"/>
          <a:stretch>
            <a:fillRect/>
          </a:stretch>
        </p:blipFill>
        <p:spPr>
          <a:xfrm>
            <a:off x="609600" y="1600200"/>
            <a:ext cx="3505200" cy="2332038"/>
          </a:xfrm>
        </p:spPr>
      </p:pic>
      <p:pic>
        <p:nvPicPr>
          <p:cNvPr id="5" name="Picture 4" descr="graph 3-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524000"/>
            <a:ext cx="3277164" cy="2438400"/>
          </a:xfrm>
          <a:prstGeom prst="rect">
            <a:avLst/>
          </a:prstGeom>
        </p:spPr>
      </p:pic>
      <p:pic>
        <p:nvPicPr>
          <p:cNvPr id="6" name="Picture 5" descr="graph 3-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4114800"/>
            <a:ext cx="3657600" cy="2200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077200" cy="652388"/>
          </a:xfrm>
        </p:spPr>
        <p:txBody>
          <a:bodyPr/>
          <a:lstStyle/>
          <a:p>
            <a:r>
              <a:rPr lang="en-US" sz="2400" dirty="0" smtClean="0">
                <a:latin typeface="Berlin Sans FB Demi" pitchFamily="34" charset="0"/>
              </a:rPr>
              <a:t>3.Which teams dominated different periods of football: (Box Plot)</a:t>
            </a:r>
            <a:endParaRPr lang="en-US" sz="2400" dirty="0"/>
          </a:p>
        </p:txBody>
      </p:sp>
      <p:pic>
        <p:nvPicPr>
          <p:cNvPr id="6" name="Content Placeholder 5" descr="graph 3-7.PNG"/>
          <p:cNvPicPr>
            <a:picLocks noGrp="1"/>
          </p:cNvPicPr>
          <p:nvPr>
            <p:ph idx="1"/>
          </p:nvPr>
        </p:nvPicPr>
        <p:blipFill>
          <a:blip r:embed="rId2"/>
          <a:srcRect l="9096" t="37500" r="41142"/>
          <a:stretch>
            <a:fillRect/>
          </a:stretch>
        </p:blipFill>
        <p:spPr>
          <a:xfrm>
            <a:off x="457200" y="1447800"/>
            <a:ext cx="3657600" cy="2484438"/>
          </a:xfrm>
          <a:prstGeom prst="rect">
            <a:avLst/>
          </a:prstGeom>
        </p:spPr>
      </p:pic>
      <p:pic>
        <p:nvPicPr>
          <p:cNvPr id="7" name="Picture 6" descr="graph 3-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524000"/>
            <a:ext cx="3810532" cy="2514600"/>
          </a:xfrm>
          <a:prstGeom prst="rect">
            <a:avLst/>
          </a:prstGeom>
        </p:spPr>
      </p:pic>
      <p:pic>
        <p:nvPicPr>
          <p:cNvPr id="8" name="Picture 7" descr="graph 3-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4191000"/>
            <a:ext cx="3772427" cy="236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0" y="522775"/>
            <a:ext cx="7620720" cy="652388"/>
          </a:xfrm>
        </p:spPr>
        <p:txBody>
          <a:bodyPr/>
          <a:lstStyle/>
          <a:p>
            <a:r>
              <a:rPr lang="en-US" sz="2400" dirty="0" smtClean="0">
                <a:latin typeface="Berlin Sans FB Demi" pitchFamily="34" charset="0"/>
              </a:rPr>
              <a:t>3.Which teams dominated different periods of football: (Strip Plot)</a:t>
            </a:r>
            <a:endParaRPr lang="en-US" sz="2400" dirty="0"/>
          </a:p>
        </p:txBody>
      </p:sp>
      <p:pic>
        <p:nvPicPr>
          <p:cNvPr id="4" name="Content Placeholder 3" descr="graph 3-10.PNG"/>
          <p:cNvPicPr>
            <a:picLocks noGrp="1" noChangeAspect="1"/>
          </p:cNvPicPr>
          <p:nvPr>
            <p:ph idx="1"/>
          </p:nvPr>
        </p:nvPicPr>
        <p:blipFill>
          <a:blip r:embed="rId2"/>
          <a:srcRect l="6734" t="35583" r="32679"/>
          <a:stretch>
            <a:fillRect/>
          </a:stretch>
        </p:blipFill>
        <p:spPr>
          <a:xfrm>
            <a:off x="533400" y="1447800"/>
            <a:ext cx="4038600" cy="25606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graph 3-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447800"/>
            <a:ext cx="3810000" cy="2514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graph 3-1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4038600"/>
            <a:ext cx="3810000" cy="24578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153400" cy="620225"/>
          </a:xfrm>
        </p:spPr>
        <p:txBody>
          <a:bodyPr/>
          <a:lstStyle/>
          <a:p>
            <a:r>
              <a:rPr lang="en-US" sz="2400" b="1" dirty="0" smtClean="0">
                <a:latin typeface="Berlin Sans FB" pitchFamily="34" charset="0"/>
              </a:rPr>
              <a:t>    </a:t>
            </a:r>
            <a:r>
              <a:rPr lang="en-US" sz="2400" dirty="0" smtClean="0">
                <a:latin typeface="Berlin Sans FB" pitchFamily="34" charset="0"/>
              </a:rPr>
              <a:t>4.What trends have there been in international football throughout the ages (home advantage)</a:t>
            </a:r>
            <a:endParaRPr lang="en-US" sz="2400" dirty="0"/>
          </a:p>
        </p:txBody>
      </p:sp>
      <p:pic>
        <p:nvPicPr>
          <p:cNvPr id="4" name="Content Placeholder 3" descr="graph 4.PNG"/>
          <p:cNvPicPr>
            <a:picLocks noGrp="1" noChangeAspect="1"/>
          </p:cNvPicPr>
          <p:nvPr>
            <p:ph idx="1"/>
          </p:nvPr>
        </p:nvPicPr>
        <p:blipFill>
          <a:blip r:embed="rId2"/>
          <a:srcRect l="6008" t="22165" r="38988"/>
          <a:stretch>
            <a:fillRect/>
          </a:stretch>
        </p:blipFill>
        <p:spPr>
          <a:xfrm>
            <a:off x="990600" y="1752600"/>
            <a:ext cx="6781800" cy="4419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itchFamily="34" charset="0"/>
              </a:rPr>
              <a:t>5.Homescore Vs Away score  (Scatter plot)</a:t>
            </a:r>
            <a:endParaRPr lang="en-US" dirty="0">
              <a:latin typeface="Berlin Sans FB" pitchFamily="34" charset="0"/>
            </a:endParaRPr>
          </a:p>
        </p:txBody>
      </p:sp>
      <p:pic>
        <p:nvPicPr>
          <p:cNvPr id="4" name="Content Placeholder 3" descr="garph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905000"/>
            <a:ext cx="6858000" cy="405948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0" y="522775"/>
            <a:ext cx="7925520" cy="652388"/>
          </a:xfrm>
        </p:spPr>
        <p:txBody>
          <a:bodyPr/>
          <a:lstStyle/>
          <a:p>
            <a:r>
              <a:rPr lang="en-US" sz="2800" dirty="0" smtClean="0">
                <a:latin typeface="Berlin Sans FB Demi" pitchFamily="34" charset="0"/>
              </a:rPr>
              <a:t>6. Types of tournament and number of matches</a:t>
            </a:r>
            <a:endParaRPr lang="en-US" sz="2800" dirty="0">
              <a:latin typeface="Berlin Sans FB Demi" pitchFamily="34" charset="0"/>
            </a:endParaRPr>
          </a:p>
        </p:txBody>
      </p:sp>
      <p:pic>
        <p:nvPicPr>
          <p:cNvPr id="4" name="Content Placeholder 3" descr="graph 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600200"/>
            <a:ext cx="6858000" cy="47672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8160" cy="1004458"/>
          </a:xfrm>
        </p:spPr>
        <p:txBody>
          <a:bodyPr/>
          <a:lstStyle/>
          <a:p>
            <a:pPr algn="ctr"/>
            <a:r>
              <a:rPr lang="en-US" sz="5400" dirty="0" smtClean="0">
                <a:latin typeface="Berlin Sans FB" pitchFamily="34" charset="0"/>
              </a:rPr>
              <a:t>CONCLUSION</a:t>
            </a:r>
            <a:endParaRPr lang="en-US" sz="54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GB" sz="2800" dirty="0" smtClean="0">
                <a:latin typeface="Century Schoolbook" panose="02040604050505020304" charset="0"/>
              </a:rPr>
              <a:t> </a:t>
            </a:r>
            <a:r>
              <a:rPr lang="en-IN" altLang="en-GB" sz="2800" dirty="0" smtClean="0">
                <a:latin typeface="Berlin Sans FB Demi" pitchFamily="34" charset="0"/>
              </a:rPr>
              <a:t>TEAM GUIDE AND MEMBERS</a:t>
            </a:r>
            <a:endParaRPr lang="en-US" dirty="0">
              <a:latin typeface="Berlin Sans FB Dem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05000"/>
            <a:ext cx="7620000" cy="3976258"/>
          </a:xfrm>
        </p:spPr>
        <p:txBody>
          <a:bodyPr/>
          <a:lstStyle/>
          <a:p>
            <a:pPr marL="342900" indent="-342900" algn="ctr"/>
            <a:endParaRPr lang="en-IN" altLang="en-GB" sz="2400" dirty="0" smtClean="0">
              <a:latin typeface="Berlin Sans FB" pitchFamily="34" charset="0"/>
            </a:endParaRPr>
          </a:p>
          <a:p>
            <a:pPr marL="342900" indent="-342900" algn="ctr"/>
            <a:r>
              <a:rPr lang="en-IN" altLang="en-GB" sz="2800" dirty="0" smtClean="0">
                <a:latin typeface="Berlin Sans FB" pitchFamily="34" charset="0"/>
              </a:rPr>
              <a:t>Ms. Jiby TC (Project guide)</a:t>
            </a:r>
          </a:p>
          <a:p>
            <a:pPr marL="342900" indent="-342900" algn="ctr"/>
            <a:endParaRPr lang="en-IN" altLang="en-GB" sz="2800" dirty="0" smtClean="0">
              <a:latin typeface="Berlin Sans FB" pitchFamily="34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IN" altLang="en-GB" sz="2400" dirty="0" smtClean="0">
                <a:latin typeface="Berlin Sans FB" pitchFamily="34" charset="0"/>
              </a:rPr>
              <a:t>Edwin U Kannanaikkal                      (32319011)</a:t>
            </a:r>
          </a:p>
          <a:p>
            <a:pPr marL="342900" indent="-342900">
              <a:buFont typeface="Wingdings" panose="05000000000000000000" charset="0"/>
              <a:buChar char=""/>
            </a:pPr>
            <a:r>
              <a:rPr lang="en-IN" altLang="en-GB" sz="2400" dirty="0" smtClean="0">
                <a:latin typeface="Berlin Sans FB" pitchFamily="34" charset="0"/>
              </a:rPr>
              <a:t>Naheela  PK                                       (32319016)</a:t>
            </a:r>
          </a:p>
          <a:p>
            <a:pPr marL="342900" indent="-342900">
              <a:buFont typeface="Wingdings" panose="05000000000000000000" charset="0"/>
              <a:buChar char=""/>
            </a:pPr>
            <a:r>
              <a:rPr lang="en-IN" altLang="en-GB" sz="2400" dirty="0" smtClean="0">
                <a:latin typeface="Berlin Sans FB" pitchFamily="34" charset="0"/>
              </a:rPr>
              <a:t>Sathyajith  KP                                    (32319024)</a:t>
            </a:r>
          </a:p>
          <a:p>
            <a:pPr marL="342900" indent="-342900"/>
            <a:endParaRPr lang="en-IN" altLang="en-GB" sz="2400" dirty="0" smtClean="0">
              <a:latin typeface="Berlin Sans FB" pitchFamily="34" charset="0"/>
            </a:endParaRPr>
          </a:p>
        </p:txBody>
      </p:sp>
      <p:sp>
        <p:nvSpPr>
          <p:cNvPr id="4100" name="文本占位符 17"/>
          <p:cNvSpPr txBox="1"/>
          <p:nvPr/>
        </p:nvSpPr>
        <p:spPr>
          <a:xfrm>
            <a:off x="3462655" y="3921760"/>
            <a:ext cx="5410200" cy="150241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cene3d>
              <a:camera prst="orthographicFront"/>
              <a:lightRig rig="threePt" dir="t"/>
            </a:scene3d>
          </a:bodyPr>
          <a:lstStyle>
            <a:lvl1pPr marL="357505" indent="-357505" algn="just" rtl="0" fontAlgn="base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103170"/>
              </a:buClr>
              <a:buSzPct val="70000"/>
              <a:buFont typeface="Wingdings" panose="05000000000000000000" pitchFamily="2" charset="2"/>
              <a:buChar char="n"/>
              <a:defRPr kern="1200">
                <a:solidFill>
                  <a:srgbClr val="10317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357505" indent="-357505" algn="just" rtl="0" fontAlgn="base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>
                <a:srgbClr val="4C82E6"/>
              </a:buClr>
              <a:buSzPct val="60000"/>
              <a:buFont typeface="幼圆" pitchFamily="49" charset="-122"/>
              <a:buChar char=" "/>
              <a:defRPr sz="1600" kern="1200">
                <a:solidFill>
                  <a:srgbClr val="7D7D7D"/>
                </a:solidFill>
                <a:latin typeface="幼圆" pitchFamily="49" charset="-122"/>
                <a:ea typeface="幼圆" pitchFamily="49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buNone/>
            </a:pPr>
            <a:endParaRPr lang="en-IN" altLang="zh-CN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舒体" pitchFamily="2" charset="-122"/>
              <a:ea typeface="方正舒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 descr="thanks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2286000"/>
            <a:ext cx="4191000" cy="2667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6528960" cy="652388"/>
          </a:xfrm>
        </p:spPr>
        <p:txBody>
          <a:bodyPr/>
          <a:lstStyle/>
          <a:p>
            <a:r>
              <a:rPr lang="en-US" dirty="0" smtClean="0">
                <a:latin typeface="Berlin Sans FB Demi" pitchFamily="34" charset="0"/>
              </a:rPr>
              <a:t>DATA VISUALIZATION</a:t>
            </a:r>
            <a:endParaRPr lang="en-US" dirty="0">
              <a:latin typeface="Berlin Sans FB Dem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8160" cy="381000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2400" dirty="0" smtClean="0">
                <a:latin typeface="Berlin Sans FB Demi" pitchFamily="34" charset="0"/>
              </a:rPr>
              <a:t>“Data visualization converts information into visuals”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>
                <a:latin typeface="Berlin Sans FB" pitchFamily="34" charset="0"/>
              </a:rPr>
              <a:t>Data visualization provides an important suite of tools for gaining a qualitative understanding and quantitative descriptions on data set with the  help of graphs, plots and charts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>
                <a:latin typeface="Berlin Sans FB" pitchFamily="34" charset="0"/>
              </a:rPr>
              <a:t>Important skill in applied statistics and machine learning</a:t>
            </a:r>
            <a:endParaRPr lang="en-US" sz="24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itchFamily="34" charset="0"/>
              </a:rPr>
              <a:t>Analysis on International Football results :</a:t>
            </a:r>
            <a:endParaRPr lang="en-US" dirty="0">
              <a:latin typeface="Berlin Sans FB Dem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228160" cy="3976258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en-US" dirty="0" smtClean="0">
                <a:latin typeface="Berlin Sans FB" pitchFamily="34" charset="0"/>
              </a:rPr>
              <a:t>Our project was inspired by the Kaggle.com </a:t>
            </a:r>
            <a:r>
              <a:rPr lang="en-US" sz="2400" i="1" dirty="0" smtClean="0">
                <a:latin typeface="Berlin Sans FB" pitchFamily="34" charset="0"/>
              </a:rPr>
              <a:t>“International Football Results from 1872 to 2019” </a:t>
            </a:r>
            <a:r>
              <a:rPr lang="en-US" i="1" dirty="0" smtClean="0">
                <a:latin typeface="Berlin Sans FB" pitchFamily="34" charset="0"/>
              </a:rPr>
              <a:t> </a:t>
            </a:r>
            <a:r>
              <a:rPr lang="en-US" dirty="0" smtClean="0">
                <a:latin typeface="Berlin Sans FB" pitchFamily="34" charset="0"/>
              </a:rPr>
              <a:t>dataset. </a:t>
            </a: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en-US" dirty="0" smtClean="0">
                <a:latin typeface="Berlin Sans FB" pitchFamily="34" charset="0"/>
              </a:rPr>
              <a:t>From International football results we can predict the game trend of 1872 to 2019</a:t>
            </a: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en-US" dirty="0" smtClean="0">
                <a:latin typeface="Berlin Sans FB" pitchFamily="34" charset="0"/>
              </a:rPr>
              <a:t>Between these years there are 40,000+  matches have been played between countries in championships and friendly matches.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Berlin Sans FB Demi" pitchFamily="34" charset="0"/>
              </a:rPr>
              <a:t>Dataset Description</a:t>
            </a:r>
            <a:endParaRPr lang="en-US" sz="3200" dirty="0">
              <a:latin typeface="Berlin Sans FB Dem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5334000"/>
          </a:xfrm>
        </p:spPr>
        <p:txBody>
          <a:bodyPr/>
          <a:lstStyle/>
          <a:p>
            <a:pPr marL="0">
              <a:spcAft>
                <a:spcPts val="0"/>
              </a:spcAft>
            </a:pPr>
            <a:r>
              <a:rPr lang="en-US" sz="2400" dirty="0" smtClean="0">
                <a:latin typeface="Berlin Sans FB" pitchFamily="34" charset="0"/>
              </a:rPr>
              <a:t>          This dataset includes 41,540 results of international football matches from 1872 up to 2019. Dataset includes the following columns:</a:t>
            </a:r>
          </a:p>
          <a:p>
            <a:pPr marL="0">
              <a:spcAft>
                <a:spcPts val="0"/>
              </a:spcAft>
            </a:pPr>
            <a:endParaRPr lang="en-US" sz="2400" dirty="0" smtClean="0">
              <a:latin typeface="Berlin Sans FB" pitchFamily="34" charset="0"/>
            </a:endParaRPr>
          </a:p>
          <a:p>
            <a:pPr marL="0">
              <a:spcAft>
                <a:spcPts val="0"/>
              </a:spcAft>
              <a:buFont typeface="Wingdings" pitchFamily="2" charset="2"/>
              <a:buChar char="§"/>
            </a:pPr>
            <a:r>
              <a:rPr lang="en-US" sz="2400" dirty="0" smtClean="0">
                <a:latin typeface="Berlin Sans FB" pitchFamily="34" charset="0"/>
              </a:rPr>
              <a:t>date  -             date of the match</a:t>
            </a:r>
          </a:p>
          <a:p>
            <a:pPr marL="0">
              <a:spcAft>
                <a:spcPts val="0"/>
              </a:spcAft>
              <a:buFont typeface="Wingdings" pitchFamily="2" charset="2"/>
              <a:buChar char="§"/>
            </a:pPr>
            <a:r>
              <a:rPr lang="en-US" sz="2400" dirty="0" smtClean="0">
                <a:latin typeface="Berlin Sans FB" pitchFamily="34" charset="0"/>
              </a:rPr>
              <a:t>home_team - the name of the home team</a:t>
            </a:r>
          </a:p>
          <a:p>
            <a:pPr marL="0">
              <a:spcAft>
                <a:spcPts val="0"/>
              </a:spcAft>
              <a:buFont typeface="Wingdings" pitchFamily="2" charset="2"/>
              <a:buChar char="§"/>
            </a:pPr>
            <a:r>
              <a:rPr lang="en-US" sz="2400" dirty="0" smtClean="0">
                <a:latin typeface="Berlin Sans FB" pitchFamily="34" charset="0"/>
              </a:rPr>
              <a:t>away_team - the name of the away team</a:t>
            </a:r>
          </a:p>
          <a:p>
            <a:pPr marL="0">
              <a:spcAft>
                <a:spcPts val="0"/>
              </a:spcAft>
              <a:buFont typeface="Wingdings" pitchFamily="2" charset="2"/>
              <a:buChar char="§"/>
            </a:pPr>
            <a:r>
              <a:rPr lang="en-US" sz="2400" dirty="0" smtClean="0">
                <a:latin typeface="Berlin Sans FB" pitchFamily="34" charset="0"/>
              </a:rPr>
              <a:t>home_score - full-time home team score </a:t>
            </a:r>
          </a:p>
          <a:p>
            <a:pPr marL="0">
              <a:spcAft>
                <a:spcPts val="0"/>
              </a:spcAft>
              <a:buFont typeface="Wingdings" pitchFamily="2" charset="2"/>
              <a:buChar char="§"/>
            </a:pPr>
            <a:r>
              <a:rPr lang="en-US" sz="2400" dirty="0" smtClean="0">
                <a:latin typeface="Berlin Sans FB" pitchFamily="34" charset="0"/>
              </a:rPr>
              <a:t>away_score - full-time away team score</a:t>
            </a:r>
          </a:p>
          <a:p>
            <a:pPr marL="0">
              <a:spcAft>
                <a:spcPts val="0"/>
              </a:spcAft>
              <a:buFont typeface="Wingdings" pitchFamily="2" charset="2"/>
              <a:buChar char="§"/>
            </a:pPr>
            <a:r>
              <a:rPr lang="en-US" sz="2400" dirty="0" smtClean="0">
                <a:latin typeface="Berlin Sans FB" pitchFamily="34" charset="0"/>
              </a:rPr>
              <a:t>tournament - the name of the tournament</a:t>
            </a:r>
          </a:p>
          <a:p>
            <a:pPr marL="0">
              <a:spcAft>
                <a:spcPts val="0"/>
              </a:spcAft>
              <a:buFont typeface="Wingdings" pitchFamily="2" charset="2"/>
              <a:buChar char="§"/>
            </a:pPr>
            <a:r>
              <a:rPr lang="en-US" sz="2400" dirty="0" smtClean="0">
                <a:latin typeface="Berlin Sans FB" pitchFamily="34" charset="0"/>
              </a:rPr>
              <a:t>city -               name of the city  where the match was played</a:t>
            </a:r>
          </a:p>
          <a:p>
            <a:pPr marL="0">
              <a:spcAft>
                <a:spcPts val="0"/>
              </a:spcAft>
              <a:buFont typeface="Wingdings" pitchFamily="2" charset="2"/>
              <a:buChar char="§"/>
            </a:pPr>
            <a:r>
              <a:rPr lang="en-US" sz="2400" dirty="0" smtClean="0">
                <a:latin typeface="Berlin Sans FB" pitchFamily="34" charset="0"/>
              </a:rPr>
              <a:t>country -       name of the country where the match was played</a:t>
            </a:r>
          </a:p>
          <a:p>
            <a:pPr marL="0">
              <a:spcAft>
                <a:spcPts val="0"/>
              </a:spcAft>
              <a:buFont typeface="Wingdings" pitchFamily="2" charset="2"/>
              <a:buChar char="§"/>
            </a:pPr>
            <a:r>
              <a:rPr lang="en-US" sz="2400" dirty="0" smtClean="0">
                <a:latin typeface="Berlin Sans FB" pitchFamily="34" charset="0"/>
              </a:rPr>
              <a:t>neutral -       TRUE/FALSE whether the match was played at a                    	                         neutral venue</a:t>
            </a:r>
          </a:p>
          <a:p>
            <a:pPr marL="0">
              <a:spcAft>
                <a:spcPts val="0"/>
              </a:spcAft>
            </a:pPr>
            <a:endParaRPr lang="en-US" sz="24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itchFamily="34" charset="0"/>
              </a:rPr>
              <a:t>Aim :</a:t>
            </a:r>
            <a:endParaRPr lang="en-US" dirty="0">
              <a:latin typeface="Berlin Sans FB Dem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151960" cy="4281058"/>
          </a:xfrm>
        </p:spPr>
        <p:txBody>
          <a:bodyPr/>
          <a:lstStyle/>
          <a:p>
            <a:r>
              <a:rPr lang="en-US" dirty="0" smtClean="0"/>
              <a:t>	</a:t>
            </a:r>
            <a:r>
              <a:rPr lang="en-US" sz="2400" dirty="0" smtClean="0">
                <a:latin typeface="Berlin Sans FB" pitchFamily="34" charset="0"/>
              </a:rPr>
              <a:t>In our project we visualized this data set for obtaining the following conclusions:</a:t>
            </a:r>
          </a:p>
          <a:p>
            <a:endParaRPr lang="en-US" sz="2400" dirty="0" smtClean="0">
              <a:latin typeface="Berlin Sans FB" pitchFamily="34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sz="2400" dirty="0" smtClean="0">
                <a:latin typeface="Berlin Sans FB" pitchFamily="34" charset="0"/>
              </a:rPr>
              <a:t>Number of matches played in each year.</a:t>
            </a:r>
          </a:p>
          <a:p>
            <a:pPr lvl="0">
              <a:buFont typeface="Wingdings" pitchFamily="2" charset="2"/>
              <a:buChar char="§"/>
            </a:pPr>
            <a:r>
              <a:rPr lang="en-US" sz="2400" dirty="0" smtClean="0">
                <a:latin typeface="Berlin Sans FB" pitchFamily="34" charset="0"/>
              </a:rPr>
              <a:t>Best 10 teams of all time</a:t>
            </a:r>
          </a:p>
          <a:p>
            <a:pPr lvl="0">
              <a:buFont typeface="Wingdings" pitchFamily="2" charset="2"/>
              <a:buChar char="§"/>
            </a:pPr>
            <a:r>
              <a:rPr lang="en-US" sz="2400" dirty="0" smtClean="0">
                <a:latin typeface="Berlin Sans FB" pitchFamily="34" charset="0"/>
              </a:rPr>
              <a:t>Which teams dominated different periods of football:</a:t>
            </a:r>
          </a:p>
          <a:p>
            <a:r>
              <a:rPr lang="en-US" sz="2400" dirty="0" smtClean="0">
                <a:latin typeface="Berlin Sans FB" pitchFamily="34" charset="0"/>
              </a:rPr>
              <a:t>     (1870-1920, 1920-1970, 1970-2020)</a:t>
            </a:r>
          </a:p>
          <a:p>
            <a:pPr lvl="0">
              <a:buFont typeface="Wingdings" pitchFamily="2" charset="2"/>
              <a:buChar char="§"/>
            </a:pPr>
            <a:r>
              <a:rPr lang="en-US" sz="2400" dirty="0" smtClean="0">
                <a:latin typeface="Berlin Sans FB" pitchFamily="34" charset="0"/>
              </a:rPr>
              <a:t>What trends have there been in international football throughout the ages (home advantage)</a:t>
            </a:r>
          </a:p>
          <a:p>
            <a:pPr lvl="0">
              <a:buFont typeface="Wingdings" pitchFamily="2" charset="2"/>
              <a:buChar char="§"/>
            </a:pPr>
            <a:r>
              <a:rPr lang="en-US" sz="2400" dirty="0" err="1" smtClean="0">
                <a:latin typeface="Berlin Sans FB" pitchFamily="34" charset="0"/>
              </a:rPr>
              <a:t>home_score</a:t>
            </a:r>
            <a:r>
              <a:rPr lang="en-US" sz="2400" dirty="0" smtClean="0">
                <a:latin typeface="Berlin Sans FB" pitchFamily="34" charset="0"/>
              </a:rPr>
              <a:t>  V</a:t>
            </a:r>
            <a:r>
              <a:rPr lang="en-US" sz="2400" dirty="0" smtClean="0">
                <a:latin typeface="Berlin Sans FB" pitchFamily="34" charset="0"/>
              </a:rPr>
              <a:t>s </a:t>
            </a:r>
            <a:r>
              <a:rPr lang="en-US" sz="2400" dirty="0" smtClean="0">
                <a:latin typeface="Berlin Sans FB" pitchFamily="34" charset="0"/>
              </a:rPr>
              <a:t>away_score</a:t>
            </a:r>
          </a:p>
          <a:p>
            <a:endParaRPr lang="en-US" sz="24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itchFamily="34" charset="0"/>
              </a:rPr>
              <a:t>Literature Review</a:t>
            </a:r>
            <a:endParaRPr lang="en-US" dirty="0">
              <a:latin typeface="Berlin Sans FB Dem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480" y="1633130"/>
            <a:ext cx="8228160" cy="4158070"/>
          </a:xfrm>
        </p:spPr>
        <p:txBody>
          <a:bodyPr/>
          <a:lstStyle/>
          <a:p>
            <a:pPr algn="ctr"/>
            <a:r>
              <a:rPr lang="en-IN" dirty="0" smtClean="0"/>
              <a:t>‘</a:t>
            </a:r>
            <a:r>
              <a:rPr lang="en-IN" sz="2400" dirty="0" smtClean="0">
                <a:latin typeface="Berlin Sans FB" pitchFamily="34" charset="0"/>
              </a:rPr>
              <a:t>International Football Results from 1872 to 2019’  is a quite large data set that  is on its 4</a:t>
            </a:r>
            <a:r>
              <a:rPr lang="en-IN" sz="2400" baseline="30000" dirty="0" smtClean="0">
                <a:latin typeface="Berlin Sans FB" pitchFamily="34" charset="0"/>
              </a:rPr>
              <a:t>th</a:t>
            </a:r>
            <a:r>
              <a:rPr lang="en-IN" sz="2400" dirty="0" smtClean="0">
                <a:latin typeface="Berlin Sans FB" pitchFamily="34" charset="0"/>
              </a:rPr>
              <a:t> version by </a:t>
            </a:r>
            <a:r>
              <a:rPr lang="en-IN" sz="2400" i="1" dirty="0" smtClean="0">
                <a:latin typeface="Berlin Sans FB" pitchFamily="34" charset="0"/>
              </a:rPr>
              <a:t>Mart Jurisoo</a:t>
            </a:r>
          </a:p>
          <a:p>
            <a:pPr algn="ctr"/>
            <a:r>
              <a:rPr lang="en-IN" sz="2400" dirty="0" smtClean="0">
                <a:latin typeface="Berlin Sans FB" pitchFamily="34" charset="0"/>
              </a:rPr>
              <a:t>There are more than 60 kernels available that are contributed by various people</a:t>
            </a:r>
          </a:p>
          <a:p>
            <a:r>
              <a:rPr lang="en-IN" sz="2400" dirty="0" smtClean="0">
                <a:latin typeface="Berlin Sans FB" pitchFamily="34" charset="0"/>
              </a:rPr>
              <a:t>Among these kernels the most studied topics are:</a:t>
            </a:r>
            <a:endParaRPr lang="en-US" sz="2400" dirty="0" smtClean="0">
              <a:latin typeface="Berlin Sans FB" pitchFamily="34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IN" sz="2400" dirty="0" smtClean="0">
                <a:latin typeface="Berlin Sans FB" pitchFamily="34" charset="0"/>
              </a:rPr>
              <a:t>Prediction of world cup winner</a:t>
            </a:r>
            <a:endParaRPr lang="en-US" sz="2400" dirty="0" smtClean="0">
              <a:latin typeface="Berlin Sans FB" pitchFamily="34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IN" sz="2400" dirty="0" smtClean="0">
                <a:latin typeface="Berlin Sans FB" pitchFamily="34" charset="0"/>
              </a:rPr>
              <a:t>Rivalries through pivot tables</a:t>
            </a:r>
            <a:endParaRPr lang="en-US" sz="2400" dirty="0" smtClean="0">
              <a:latin typeface="Berlin Sans FB" pitchFamily="34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IN" sz="2400" dirty="0" smtClean="0">
                <a:latin typeface="Berlin Sans FB" pitchFamily="34" charset="0"/>
              </a:rPr>
              <a:t>Euro 2020 qualifier predictions</a:t>
            </a:r>
            <a:endParaRPr lang="en-US" sz="2400" dirty="0" smtClean="0">
              <a:latin typeface="Berlin Sans FB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IN" sz="2400" dirty="0" smtClean="0">
                <a:latin typeface="Berlin Sans FB" pitchFamily="34" charset="0"/>
              </a:rPr>
              <a:t>Trend changing over the years in Inter</a:t>
            </a:r>
            <a:r>
              <a:rPr lang="en-IN" dirty="0" smtClean="0"/>
              <a:t>national football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itchFamily="34" charset="0"/>
              </a:rPr>
              <a:t>LIBRARIES USED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5105400" cy="3976258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Berlin Sans FB" pitchFamily="34" charset="0"/>
              </a:rPr>
              <a:t>p</a:t>
            </a:r>
            <a:r>
              <a:rPr lang="en-US" dirty="0" smtClean="0">
                <a:latin typeface="Berlin Sans FB" pitchFamily="34" charset="0"/>
              </a:rPr>
              <a:t>andas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>
                <a:latin typeface="Berlin Sans FB" pitchFamily="34" charset="0"/>
              </a:rPr>
              <a:t>n</a:t>
            </a:r>
            <a:r>
              <a:rPr lang="en-US" dirty="0" err="1" smtClean="0">
                <a:latin typeface="Berlin Sans FB" pitchFamily="34" charset="0"/>
              </a:rPr>
              <a:t>umpy</a:t>
            </a:r>
            <a:endParaRPr lang="en-US" dirty="0" smtClean="0">
              <a:latin typeface="Berlin Sans FB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err="1" smtClean="0">
                <a:latin typeface="Berlin Sans FB" pitchFamily="34" charset="0"/>
              </a:rPr>
              <a:t>matplotlib</a:t>
            </a:r>
            <a:endParaRPr lang="en-US" dirty="0" smtClean="0">
              <a:latin typeface="Berlin Sans FB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err="1" smtClean="0">
                <a:latin typeface="Berlin Sans FB" pitchFamily="34" charset="0"/>
              </a:rPr>
              <a:t>seaborn</a:t>
            </a:r>
            <a:endParaRPr lang="en-US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Berlin Sans FB Demi" pitchFamily="34" charset="0"/>
              </a:rPr>
              <a:t>System Requirement</a:t>
            </a:r>
            <a:r>
              <a:rPr lang="en-US" sz="2400" dirty="0" smtClean="0">
                <a:latin typeface="Berlin Sans FB Demi" pitchFamily="34" charset="0"/>
              </a:rPr>
              <a:t>:</a:t>
            </a:r>
            <a:endParaRPr lang="en-US" sz="2400" dirty="0">
              <a:latin typeface="Berlin Sans FB Dem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480" y="1633130"/>
            <a:ext cx="8228160" cy="4158069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IN" altLang="en-GB" sz="2400" dirty="0" smtClean="0">
                <a:latin typeface="Berlin Sans FB" pitchFamily="34" charset="0"/>
              </a:rPr>
              <a:t>Environmental  Requirements:</a:t>
            </a:r>
          </a:p>
          <a:p>
            <a:pPr marL="457200" lvl="0" indent="-457200" algn="just"/>
            <a:r>
              <a:rPr lang="en-IN" altLang="en-GB" sz="2400" dirty="0" smtClean="0">
                <a:solidFill>
                  <a:schemeClr val="tx1"/>
                </a:solidFill>
                <a:latin typeface="Berlin Sans FB" pitchFamily="34" charset="0"/>
              </a:rPr>
              <a:t>      1. Tool             :  </a:t>
            </a:r>
            <a:r>
              <a:rPr lang="en-IN" sz="2400" dirty="0" smtClean="0">
                <a:latin typeface="Berlin Sans FB" pitchFamily="34" charset="0"/>
              </a:rPr>
              <a:t>Jupyter notebook , Anaconda</a:t>
            </a:r>
            <a:endParaRPr lang="en-IN" altLang="en-GB" sz="2400" dirty="0" smtClean="0">
              <a:solidFill>
                <a:schemeClr val="tx1"/>
              </a:solidFill>
              <a:latin typeface="Berlin Sans FB" pitchFamily="34" charset="0"/>
            </a:endParaRPr>
          </a:p>
          <a:p>
            <a:pPr marL="457200" indent="-457200" algn="just"/>
            <a:r>
              <a:rPr lang="en-IN" altLang="en-GB" sz="2400" dirty="0" smtClean="0">
                <a:solidFill>
                  <a:schemeClr val="tx1"/>
                </a:solidFill>
                <a:latin typeface="Berlin Sans FB" pitchFamily="34" charset="0"/>
                <a:cs typeface="Mongolian Baiti" panose="03000500000000000000" charset="0"/>
              </a:rPr>
              <a:t>      2. Language  :  Python</a:t>
            </a:r>
          </a:p>
          <a:p>
            <a:pPr marL="457200" indent="-457200" algn="just"/>
            <a:r>
              <a:rPr lang="en-IN" altLang="en-GB" sz="2400" dirty="0" smtClean="0">
                <a:solidFill>
                  <a:schemeClr val="tx1"/>
                </a:solidFill>
                <a:latin typeface="Berlin Sans FB" pitchFamily="34" charset="0"/>
                <a:cs typeface="Mongolian Baiti" panose="03000500000000000000" charset="0"/>
              </a:rPr>
              <a:t>      3. Operating System : Windows 7 or above/Linux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IN" sz="2400" dirty="0" smtClean="0">
                <a:latin typeface="Berlin Sans FB" pitchFamily="34" charset="0"/>
              </a:rPr>
              <a:t>Hardware requirement :</a:t>
            </a:r>
            <a:endParaRPr lang="en-IN" sz="2400" dirty="0" smtClean="0">
              <a:solidFill>
                <a:schemeClr val="tx1"/>
              </a:solidFill>
              <a:latin typeface="Berlin Sans FB" pitchFamily="34" charset="0"/>
              <a:cs typeface="Mongolian Baiti" panose="03000500000000000000" charset="0"/>
            </a:endParaRPr>
          </a:p>
          <a:p>
            <a:pPr marL="457200" indent="-457200" algn="just"/>
            <a:r>
              <a:rPr lang="en-IN" sz="2400" dirty="0" smtClean="0">
                <a:latin typeface="Berlin Sans FB" pitchFamily="34" charset="0"/>
              </a:rPr>
              <a:t>       1. Processor       : Intel core i3</a:t>
            </a:r>
          </a:p>
          <a:p>
            <a:pPr marL="457200" indent="-457200" algn="just"/>
            <a:r>
              <a:rPr lang="en-IN" sz="2400" dirty="0" smtClean="0">
                <a:latin typeface="Berlin Sans FB" pitchFamily="34" charset="0"/>
              </a:rPr>
              <a:t>       2.RAM              :  4GB</a:t>
            </a:r>
          </a:p>
          <a:p>
            <a:pPr marL="457200" indent="-457200"/>
            <a:r>
              <a:rPr lang="en-IN" sz="2400" dirty="0" smtClean="0">
                <a:latin typeface="Berlin Sans FB" pitchFamily="34" charset="0"/>
              </a:rPr>
              <a:t>       3.Hard disk      : 500 GB</a:t>
            </a:r>
            <a:endParaRPr lang="en-US" sz="2400" dirty="0" smtClean="0">
              <a:latin typeface="Berlin Sans FB" pitchFamily="34" charset="0"/>
            </a:endParaRPr>
          </a:p>
          <a:p>
            <a:pPr marL="457200" indent="-457200" algn="just"/>
            <a:endParaRPr lang="en-IN" altLang="en-GB" sz="2000" dirty="0" smtClean="0">
              <a:solidFill>
                <a:schemeClr val="tx1"/>
              </a:solidFill>
              <a:latin typeface="Century" pitchFamily="18" charset="0"/>
              <a:cs typeface="Mongolian Baiti" panose="03000500000000000000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00120140530A14PPBG">
  <a:themeElements>
    <a:clrScheme name="办公助手主题颜色3">
      <a:dk1>
        <a:srgbClr val="3D3F41"/>
      </a:dk1>
      <a:lt1>
        <a:srgbClr val="FFFFFF"/>
      </a:lt1>
      <a:dk2>
        <a:srgbClr val="3D3F41"/>
      </a:dk2>
      <a:lt2>
        <a:srgbClr val="EEECE1"/>
      </a:lt2>
      <a:accent1>
        <a:srgbClr val="154295"/>
      </a:accent1>
      <a:accent2>
        <a:srgbClr val="0CA593"/>
      </a:accent2>
      <a:accent3>
        <a:srgbClr val="52BADA"/>
      </a:accent3>
      <a:accent4>
        <a:srgbClr val="2F47AF"/>
      </a:accent4>
      <a:accent5>
        <a:srgbClr val="D37051"/>
      </a:accent5>
      <a:accent6>
        <a:srgbClr val="D2689D"/>
      </a:accent6>
      <a:hlink>
        <a:srgbClr val="FFC000"/>
      </a:hlink>
      <a:folHlink>
        <a:srgbClr val="AFB2B4"/>
      </a:folHlink>
    </a:clrScheme>
    <a:fontScheme name="自定义 5">
      <a:majorFont>
        <a:latin typeface="Century Schoolbook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WenQuanYi Zen Hei"/>
      </a:majorFont>
      <a:minorFont>
        <a:latin typeface="Arial"/>
        <a:ea typeface=""/>
        <a:cs typeface="WenQuanYi Zen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8945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Droid Sans Fallback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8945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Droid Sans Fallback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flare</Template>
  <TotalTime>344</TotalTime>
  <Words>486</Words>
  <Application>Microsoft Office PowerPoint</Application>
  <PresentationFormat>On-screen Show (4:3)</PresentationFormat>
  <Paragraphs>75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A000120140530A14PPBG</vt:lpstr>
      <vt:lpstr>1_Office Theme</vt:lpstr>
      <vt:lpstr>ANALYSIS ON INTERNATIONAL FOOTBALL RESULTS</vt:lpstr>
      <vt:lpstr> TEAM GUIDE AND MEMBERS</vt:lpstr>
      <vt:lpstr>DATA VISUALIZATION</vt:lpstr>
      <vt:lpstr>Analysis on International Football results :</vt:lpstr>
      <vt:lpstr>Dataset Description</vt:lpstr>
      <vt:lpstr>Aim :</vt:lpstr>
      <vt:lpstr>Literature Review</vt:lpstr>
      <vt:lpstr>LIBRARIES USED</vt:lpstr>
      <vt:lpstr>System Requirement:</vt:lpstr>
      <vt:lpstr>1. Number of matches played in each year (Line Plot)</vt:lpstr>
      <vt:lpstr>2. Best 10 teams of all time.</vt:lpstr>
      <vt:lpstr>3.Which teams dominated different periods of football: (Count Plot)</vt:lpstr>
      <vt:lpstr>3.Which teams dominated different periods of football: (Swarm Plot)</vt:lpstr>
      <vt:lpstr>3.Which teams dominated different periods of football: (Box Plot)</vt:lpstr>
      <vt:lpstr>3.Which teams dominated different periods of football: (Strip Plot)</vt:lpstr>
      <vt:lpstr>    4.What trends have there been in international football throughout the ages (home advantage)</vt:lpstr>
      <vt:lpstr>5.Homescore Vs Away score  (Scatter plot)</vt:lpstr>
      <vt:lpstr>6. Types of tournament and number of matches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INTERNATIONAL FOOTBALL RESULTS</dc:title>
  <dc:creator>Jithu</dc:creator>
  <cp:lastModifiedBy>Jithu</cp:lastModifiedBy>
  <cp:revision>39</cp:revision>
  <dcterms:created xsi:type="dcterms:W3CDTF">2019-11-27T05:43:34Z</dcterms:created>
  <dcterms:modified xsi:type="dcterms:W3CDTF">2019-11-28T04:44:50Z</dcterms:modified>
</cp:coreProperties>
</file>