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  <p:sldId id="270" r:id="rId6"/>
    <p:sldId id="271" r:id="rId7"/>
    <p:sldId id="272" r:id="rId8"/>
    <p:sldId id="274" r:id="rId9"/>
    <p:sldId id="27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805"/>
    <a:srgbClr val="FF7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459AE-6354-4EF8-A327-CB672C1734DF}" v="16" dt="2021-09-08T05:10:50.166"/>
    <p1510:client id="{0A3360B5-CAAF-2172-865E-67E0D11F90A3}" v="56" dt="2021-09-07T06:30:43.521"/>
    <p1510:client id="{1244440D-AA9C-9C02-EA7D-EEE3457C4458}" v="1" dt="2021-09-08T09:37:04.108"/>
    <p1510:client id="{27042A35-79EA-487B-A8E1-64A79B175351}" v="46" dt="2021-09-07T09:22:39.490"/>
    <p1510:client id="{35774E35-2344-4C4F-958B-2D141A27A64C}" v="132" dt="2021-09-09T05:14:04.695"/>
    <p1510:client id="{49F6C1F8-CC08-F5A0-1FDE-7A601B8784D1}" v="337" dt="2021-09-07T06:23:29.773"/>
    <p1510:client id="{4C37CE16-0A83-4830-A9BE-1DF2E31EB900}" v="525" dt="2021-09-02T15:47:06.825"/>
    <p1510:client id="{5F624D75-8D9B-4BEB-B814-7CFE9B180C55}" v="9" dt="2021-09-08T09:35:41.014"/>
    <p1510:client id="{721393DE-1B30-9128-8010-C84646DD8ECF}" v="214" dt="2021-09-07T15:19:43.871"/>
    <p1510:client id="{97A66EBD-34BE-41A1-97B9-4DB38C4C056D}" v="23" dt="2021-09-08T11:39:45.667"/>
    <p1510:client id="{BBF42EC3-A50E-C71E-A22F-5AF7077D78CC}" v="7313" dt="2021-09-08T14:08:06.115"/>
    <p1510:client id="{C6145E33-4BEB-B707-C003-209A4FA9EBCF}" v="84" dt="2021-09-17T05:53:08.978"/>
    <p1510:client id="{D8AEE57C-8F9C-CF76-9D3B-E2DF015A63C2}" v="80" dt="2021-09-09T16:33:15.828"/>
    <p1510:client id="{D974E5A6-D6B0-47F6-AAF2-02D3A9BBE280}" v="104" dt="2021-09-08T13:41:28.552"/>
    <p1510:client id="{DBBFE16E-3162-92CE-2DFB-7575469CB239}" v="999" dt="2021-09-03T16:43:25.380"/>
    <p1510:client id="{FA4BEE3C-0C2A-4304-A7A3-E433AE5ABB7A}" v="3" dt="2021-09-05T18:05:01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yajith K P" userId="S::1913599@tcs.com::56e373f5-5330-4292-aa60-e9de9945bb61" providerId="AD" clId="Web-{97A66EBD-34BE-41A1-97B9-4DB38C4C056D}"/>
    <pc:docChg chg="modSld">
      <pc:chgData name="Sathyajith K P" userId="S::1913599@tcs.com::56e373f5-5330-4292-aa60-e9de9945bb61" providerId="AD" clId="Web-{97A66EBD-34BE-41A1-97B9-4DB38C4C056D}" dt="2021-09-08T11:39:12.711" v="3"/>
      <pc:docMkLst>
        <pc:docMk/>
      </pc:docMkLst>
      <pc:sldChg chg="modSp">
        <pc:chgData name="Sathyajith K P" userId="S::1913599@tcs.com::56e373f5-5330-4292-aa60-e9de9945bb61" providerId="AD" clId="Web-{97A66EBD-34BE-41A1-97B9-4DB38C4C056D}" dt="2021-09-08T11:39:12.711" v="3"/>
        <pc:sldMkLst>
          <pc:docMk/>
          <pc:sldMk cId="918599488" sldId="274"/>
        </pc:sldMkLst>
        <pc:graphicFrameChg chg="mod modGraphic">
          <ac:chgData name="Sathyajith K P" userId="S::1913599@tcs.com::56e373f5-5330-4292-aa60-e9de9945bb61" providerId="AD" clId="Web-{97A66EBD-34BE-41A1-97B9-4DB38C4C056D}" dt="2021-09-08T11:39:12.711" v="3"/>
          <ac:graphicFrameMkLst>
            <pc:docMk/>
            <pc:sldMk cId="918599488" sldId="274"/>
            <ac:graphicFrameMk id="7" creationId="{0839F8A9-8AD3-4F3B-A0A7-0555741976E6}"/>
          </ac:graphicFrameMkLst>
        </pc:graphicFrameChg>
      </pc:sldChg>
    </pc:docChg>
  </pc:docChgLst>
  <pc:docChgLst>
    <pc:chgData name="Shinu Shaju" userId="S::1954427@tcs.com::b7f6d535-2cef-4f91-bc5f-2c23cb4d7630" providerId="AD" clId="Web-{BBF42EC3-A50E-C71E-A22F-5AF7077D78CC}"/>
    <pc:docChg chg="addSld delSld modSld sldOrd">
      <pc:chgData name="Shinu Shaju" userId="S::1954427@tcs.com::b7f6d535-2cef-4f91-bc5f-2c23cb4d7630" providerId="AD" clId="Web-{BBF42EC3-A50E-C71E-A22F-5AF7077D78CC}" dt="2021-09-08T14:08:04.708" v="5109" actId="20577"/>
      <pc:docMkLst>
        <pc:docMk/>
      </pc:docMkLst>
      <pc:sldChg chg="mod modShow">
        <pc:chgData name="Shinu Shaju" userId="S::1954427@tcs.com::b7f6d535-2cef-4f91-bc5f-2c23cb4d7630" providerId="AD" clId="Web-{BBF42EC3-A50E-C71E-A22F-5AF7077D78CC}" dt="2021-09-08T13:34:32.992" v="5087"/>
        <pc:sldMkLst>
          <pc:docMk/>
          <pc:sldMk cId="2169254530" sldId="257"/>
        </pc:sldMkLst>
      </pc:sldChg>
      <pc:sldChg chg="addSp delSp modSp new">
        <pc:chgData name="Shinu Shaju" userId="S::1954427@tcs.com::b7f6d535-2cef-4f91-bc5f-2c23cb4d7630" providerId="AD" clId="Web-{BBF42EC3-A50E-C71E-A22F-5AF7077D78CC}" dt="2021-09-08T12:26:31.351" v="4963" actId="20577"/>
        <pc:sldMkLst>
          <pc:docMk/>
          <pc:sldMk cId="1717202156" sldId="260"/>
        </pc:sldMkLst>
        <pc:spChg chg="add del mod">
          <ac:chgData name="Shinu Shaju" userId="S::1954427@tcs.com::b7f6d535-2cef-4f91-bc5f-2c23cb4d7630" providerId="AD" clId="Web-{BBF42EC3-A50E-C71E-A22F-5AF7077D78CC}" dt="2021-09-08T10:20:18.479" v="1744"/>
          <ac:spMkLst>
            <pc:docMk/>
            <pc:sldMk cId="1717202156" sldId="260"/>
            <ac:spMk id="2" creationId="{362EFAF3-6CC1-41B3-A658-9383A6BF68D0}"/>
          </ac:spMkLst>
        </pc:spChg>
        <pc:spChg chg="del">
          <ac:chgData name="Shinu Shaju" userId="S::1954427@tcs.com::b7f6d535-2cef-4f91-bc5f-2c23cb4d7630" providerId="AD" clId="Web-{BBF42EC3-A50E-C71E-A22F-5AF7077D78CC}" dt="2021-09-08T06:09:10.771" v="1"/>
          <ac:spMkLst>
            <pc:docMk/>
            <pc:sldMk cId="1717202156" sldId="260"/>
            <ac:spMk id="2" creationId="{776725D5-73B2-4E8A-B5AB-7AE705A29824}"/>
          </ac:spMkLst>
        </pc:spChg>
        <pc:spChg chg="add del mod">
          <ac:chgData name="Shinu Shaju" userId="S::1954427@tcs.com::b7f6d535-2cef-4f91-bc5f-2c23cb4d7630" providerId="AD" clId="Web-{BBF42EC3-A50E-C71E-A22F-5AF7077D78CC}" dt="2021-09-08T10:20:20.979" v="1745"/>
          <ac:spMkLst>
            <pc:docMk/>
            <pc:sldMk cId="1717202156" sldId="260"/>
            <ac:spMk id="3" creationId="{4639D748-0E7A-44AD-899C-7E2EFA46D71B}"/>
          </ac:spMkLst>
        </pc:spChg>
        <pc:spChg chg="del">
          <ac:chgData name="Shinu Shaju" userId="S::1954427@tcs.com::b7f6d535-2cef-4f91-bc5f-2c23cb4d7630" providerId="AD" clId="Web-{BBF42EC3-A50E-C71E-A22F-5AF7077D78CC}" dt="2021-09-08T06:09:13.427" v="2"/>
          <ac:spMkLst>
            <pc:docMk/>
            <pc:sldMk cId="1717202156" sldId="260"/>
            <ac:spMk id="3" creationId="{F62D1090-0375-4B2C-8433-1CA54B3B72AC}"/>
          </ac:spMkLst>
        </pc:spChg>
        <pc:spChg chg="add mod">
          <ac:chgData name="Shinu Shaju" userId="S::1954427@tcs.com::b7f6d535-2cef-4f91-bc5f-2c23cb4d7630" providerId="AD" clId="Web-{BBF42EC3-A50E-C71E-A22F-5AF7077D78CC}" dt="2021-09-08T06:14:45.315" v="55"/>
          <ac:spMkLst>
            <pc:docMk/>
            <pc:sldMk cId="1717202156" sldId="260"/>
            <ac:spMk id="4" creationId="{D024C0C3-A3BF-4D91-B029-8A0D823B8630}"/>
          </ac:spMkLst>
        </pc:spChg>
        <pc:spChg chg="add mod">
          <ac:chgData name="Shinu Shaju" userId="S::1954427@tcs.com::b7f6d535-2cef-4f91-bc5f-2c23cb4d7630" providerId="AD" clId="Web-{BBF42EC3-A50E-C71E-A22F-5AF7077D78CC}" dt="2021-09-08T06:14:02.972" v="53" actId="14100"/>
          <ac:spMkLst>
            <pc:docMk/>
            <pc:sldMk cId="1717202156" sldId="260"/>
            <ac:spMk id="5" creationId="{AA2C2CF7-5B9F-4965-84C3-E1873F20B5E6}"/>
          </ac:spMkLst>
        </pc:spChg>
        <pc:spChg chg="add mod">
          <ac:chgData name="Shinu Shaju" userId="S::1954427@tcs.com::b7f6d535-2cef-4f91-bc5f-2c23cb4d7630" providerId="AD" clId="Web-{BBF42EC3-A50E-C71E-A22F-5AF7077D78CC}" dt="2021-09-08T06:16:41.549" v="69" actId="1076"/>
          <ac:spMkLst>
            <pc:docMk/>
            <pc:sldMk cId="1717202156" sldId="260"/>
            <ac:spMk id="7" creationId="{792E63AF-0F12-4E7D-BAA6-6DB94D6A8D93}"/>
          </ac:spMkLst>
        </pc:spChg>
        <pc:spChg chg="add mod">
          <ac:chgData name="Shinu Shaju" userId="S::1954427@tcs.com::b7f6d535-2cef-4f91-bc5f-2c23cb4d7630" providerId="AD" clId="Web-{BBF42EC3-A50E-C71E-A22F-5AF7077D78CC}" dt="2021-09-08T12:26:31.351" v="4963" actId="20577"/>
          <ac:spMkLst>
            <pc:docMk/>
            <pc:sldMk cId="1717202156" sldId="260"/>
            <ac:spMk id="8" creationId="{7EC34B2D-EEAB-45FE-927B-39B972EA6812}"/>
          </ac:spMkLst>
        </pc:spChg>
        <pc:spChg chg="add mod">
          <ac:chgData name="Shinu Shaju" userId="S::1954427@tcs.com::b7f6d535-2cef-4f91-bc5f-2c23cb4d7630" providerId="AD" clId="Web-{BBF42EC3-A50E-C71E-A22F-5AF7077D78CC}" dt="2021-09-08T06:22:01.890" v="222"/>
          <ac:spMkLst>
            <pc:docMk/>
            <pc:sldMk cId="1717202156" sldId="260"/>
            <ac:spMk id="10" creationId="{D3E5615C-276B-45C8-8553-9D2D8FE8E300}"/>
          </ac:spMkLst>
        </pc:spChg>
        <pc:spChg chg="add mod">
          <ac:chgData name="Shinu Shaju" userId="S::1954427@tcs.com::b7f6d535-2cef-4f91-bc5f-2c23cb4d7630" providerId="AD" clId="Web-{BBF42EC3-A50E-C71E-A22F-5AF7077D78CC}" dt="2021-09-08T06:23:00.296" v="257"/>
          <ac:spMkLst>
            <pc:docMk/>
            <pc:sldMk cId="1717202156" sldId="260"/>
            <ac:spMk id="11" creationId="{DEA015AD-5B56-4230-BC8D-93899922206E}"/>
          </ac:spMkLst>
        </pc:spChg>
        <pc:spChg chg="add mod">
          <ac:chgData name="Shinu Shaju" userId="S::1954427@tcs.com::b7f6d535-2cef-4f91-bc5f-2c23cb4d7630" providerId="AD" clId="Web-{BBF42EC3-A50E-C71E-A22F-5AF7077D78CC}" dt="2021-09-08T06:23:39.014" v="279"/>
          <ac:spMkLst>
            <pc:docMk/>
            <pc:sldMk cId="1717202156" sldId="260"/>
            <ac:spMk id="13" creationId="{FA370EDC-FD8D-431E-991C-5974845027A8}"/>
          </ac:spMkLst>
        </pc:spChg>
        <pc:spChg chg="add mod">
          <ac:chgData name="Shinu Shaju" userId="S::1954427@tcs.com::b7f6d535-2cef-4f91-bc5f-2c23cb4d7630" providerId="AD" clId="Web-{BBF42EC3-A50E-C71E-A22F-5AF7077D78CC}" dt="2021-09-08T11:27:16.314" v="3320" actId="20577"/>
          <ac:spMkLst>
            <pc:docMk/>
            <pc:sldMk cId="1717202156" sldId="260"/>
            <ac:spMk id="14" creationId="{B8ACD1DB-5D92-44F4-8497-3D23031CC1DA}"/>
          </ac:spMkLst>
        </pc:spChg>
        <pc:spChg chg="add mod">
          <ac:chgData name="Shinu Shaju" userId="S::1954427@tcs.com::b7f6d535-2cef-4f91-bc5f-2c23cb4d7630" providerId="AD" clId="Web-{BBF42EC3-A50E-C71E-A22F-5AF7077D78CC}" dt="2021-09-08T06:25:12.576" v="311"/>
          <ac:spMkLst>
            <pc:docMk/>
            <pc:sldMk cId="1717202156" sldId="260"/>
            <ac:spMk id="16" creationId="{4AA57D7D-E257-44A6-92E7-FF1FCA51B3D3}"/>
          </ac:spMkLst>
        </pc:spChg>
        <pc:spChg chg="add mod">
          <ac:chgData name="Shinu Shaju" userId="S::1954427@tcs.com::b7f6d535-2cef-4f91-bc5f-2c23cb4d7630" providerId="AD" clId="Web-{BBF42EC3-A50E-C71E-A22F-5AF7077D78CC}" dt="2021-09-08T06:25:43.060" v="332" actId="1076"/>
          <ac:spMkLst>
            <pc:docMk/>
            <pc:sldMk cId="1717202156" sldId="260"/>
            <ac:spMk id="17" creationId="{AD3FBD2F-238C-4260-B05D-23BEE4456934}"/>
          </ac:spMkLst>
        </pc:spChg>
        <pc:spChg chg="add mod">
          <ac:chgData name="Shinu Shaju" userId="S::1954427@tcs.com::b7f6d535-2cef-4f91-bc5f-2c23cb4d7630" providerId="AD" clId="Web-{BBF42EC3-A50E-C71E-A22F-5AF7077D78CC}" dt="2021-09-08T06:28:45.949" v="384" actId="1076"/>
          <ac:spMkLst>
            <pc:docMk/>
            <pc:sldMk cId="1717202156" sldId="260"/>
            <ac:spMk id="19" creationId="{193A71F1-8AD3-4B3E-B12C-34834107043D}"/>
          </ac:spMkLst>
        </pc:spChg>
        <pc:spChg chg="add mod">
          <ac:chgData name="Shinu Shaju" userId="S::1954427@tcs.com::b7f6d535-2cef-4f91-bc5f-2c23cb4d7630" providerId="AD" clId="Web-{BBF42EC3-A50E-C71E-A22F-5AF7077D78CC}" dt="2021-09-08T06:27:19.856" v="366" actId="1076"/>
          <ac:spMkLst>
            <pc:docMk/>
            <pc:sldMk cId="1717202156" sldId="260"/>
            <ac:spMk id="20" creationId="{F76DE915-A96F-41B7-8EEB-2BCA88AF72B9}"/>
          </ac:spMkLst>
        </pc:spChg>
        <pc:grpChg chg="add mod">
          <ac:chgData name="Shinu Shaju" userId="S::1954427@tcs.com::b7f6d535-2cef-4f91-bc5f-2c23cb4d7630" providerId="AD" clId="Web-{BBF42EC3-A50E-C71E-A22F-5AF7077D78CC}" dt="2021-09-08T06:31:37.979" v="414" actId="1076"/>
          <ac:grpSpMkLst>
            <pc:docMk/>
            <pc:sldMk cId="1717202156" sldId="260"/>
            <ac:grpSpMk id="6" creationId="{2614F00A-C28D-410A-9B7A-77C2F2A70A99}"/>
          </ac:grpSpMkLst>
        </pc:grpChg>
        <pc:grpChg chg="add mod">
          <ac:chgData name="Shinu Shaju" userId="S::1954427@tcs.com::b7f6d535-2cef-4f91-bc5f-2c23cb4d7630" providerId="AD" clId="Web-{BBF42EC3-A50E-C71E-A22F-5AF7077D78CC}" dt="2021-09-08T06:31:40.933" v="415" actId="1076"/>
          <ac:grpSpMkLst>
            <pc:docMk/>
            <pc:sldMk cId="1717202156" sldId="260"/>
            <ac:grpSpMk id="9" creationId="{8D430803-297C-41E0-8204-CCA88AB55C20}"/>
          </ac:grpSpMkLst>
        </pc:grpChg>
        <pc:grpChg chg="add mod">
          <ac:chgData name="Shinu Shaju" userId="S::1954427@tcs.com::b7f6d535-2cef-4f91-bc5f-2c23cb4d7630" providerId="AD" clId="Web-{BBF42EC3-A50E-C71E-A22F-5AF7077D78CC}" dt="2021-09-08T06:33:38.635" v="435" actId="1076"/>
          <ac:grpSpMkLst>
            <pc:docMk/>
            <pc:sldMk cId="1717202156" sldId="260"/>
            <ac:grpSpMk id="12" creationId="{4B9936F8-C559-444A-B6B8-3837428196D3}"/>
          </ac:grpSpMkLst>
        </pc:grpChg>
        <pc:grpChg chg="add mod topLvl">
          <ac:chgData name="Shinu Shaju" userId="S::1954427@tcs.com::b7f6d535-2cef-4f91-bc5f-2c23cb4d7630" providerId="AD" clId="Web-{BBF42EC3-A50E-C71E-A22F-5AF7077D78CC}" dt="2021-09-08T06:33:28.041" v="433" actId="1076"/>
          <ac:grpSpMkLst>
            <pc:docMk/>
            <pc:sldMk cId="1717202156" sldId="260"/>
            <ac:grpSpMk id="15" creationId="{CCDE1345-73DA-49B8-8358-A62738F67B82}"/>
          </ac:grpSpMkLst>
        </pc:grpChg>
        <pc:grpChg chg="add mod">
          <ac:chgData name="Shinu Shaju" userId="S::1954427@tcs.com::b7f6d535-2cef-4f91-bc5f-2c23cb4d7630" providerId="AD" clId="Web-{BBF42EC3-A50E-C71E-A22F-5AF7077D78CC}" dt="2021-09-08T06:33:33.463" v="434" actId="1076"/>
          <ac:grpSpMkLst>
            <pc:docMk/>
            <pc:sldMk cId="1717202156" sldId="260"/>
            <ac:grpSpMk id="18" creationId="{76734695-1E23-412A-A078-015A4436FEB2}"/>
          </ac:grpSpMkLst>
        </pc:grpChg>
        <pc:grpChg chg="add mod topLvl">
          <ac:chgData name="Shinu Shaju" userId="S::1954427@tcs.com::b7f6d535-2cef-4f91-bc5f-2c23cb4d7630" providerId="AD" clId="Web-{BBF42EC3-A50E-C71E-A22F-5AF7077D78CC}" dt="2021-09-08T06:29:22.762" v="391" actId="1076"/>
          <ac:grpSpMkLst>
            <pc:docMk/>
            <pc:sldMk cId="1717202156" sldId="260"/>
            <ac:grpSpMk id="21" creationId="{7D6162E0-856A-4186-9296-B4B597C01120}"/>
          </ac:grpSpMkLst>
        </pc:grpChg>
        <pc:grpChg chg="add del">
          <ac:chgData name="Shinu Shaju" userId="S::1954427@tcs.com::b7f6d535-2cef-4f91-bc5f-2c23cb4d7630" providerId="AD" clId="Web-{BBF42EC3-A50E-C71E-A22F-5AF7077D78CC}" dt="2021-09-08T06:29:04.746" v="387"/>
          <ac:grpSpMkLst>
            <pc:docMk/>
            <pc:sldMk cId="1717202156" sldId="260"/>
            <ac:grpSpMk id="22" creationId="{AB04DA80-FAE2-4E71-AEA6-B44A80D58EBC}"/>
          </ac:grpSpMkLst>
        </pc:grpChg>
        <pc:grpChg chg="add mod">
          <ac:chgData name="Shinu Shaju" userId="S::1954427@tcs.com::b7f6d535-2cef-4f91-bc5f-2c23cb4d7630" providerId="AD" clId="Web-{BBF42EC3-A50E-C71E-A22F-5AF7077D78CC}" dt="2021-09-08T08:54:39.765" v="1342" actId="1076"/>
          <ac:grpSpMkLst>
            <pc:docMk/>
            <pc:sldMk cId="1717202156" sldId="260"/>
            <ac:grpSpMk id="28" creationId="{69A564D9-F81B-4A67-A7D4-129B329506BB}"/>
          </ac:grpSpMkLst>
        </pc:grpChg>
        <pc:cxnChg chg="add del mod">
          <ac:chgData name="Shinu Shaju" userId="S::1954427@tcs.com::b7f6d535-2cef-4f91-bc5f-2c23cb4d7630" providerId="AD" clId="Web-{BBF42EC3-A50E-C71E-A22F-5AF7077D78CC}" dt="2021-09-08T10:20:23.448" v="1746"/>
          <ac:cxnSpMkLst>
            <pc:docMk/>
            <pc:sldMk cId="1717202156" sldId="260"/>
            <ac:cxnSpMk id="22" creationId="{2ED9FD40-54EB-4601-8B5F-12853906F061}"/>
          </ac:cxnSpMkLst>
        </pc:cxnChg>
        <pc:cxnChg chg="add mod">
          <ac:chgData name="Shinu Shaju" userId="S::1954427@tcs.com::b7f6d535-2cef-4f91-bc5f-2c23cb4d7630" providerId="AD" clId="Web-{BBF42EC3-A50E-C71E-A22F-5AF7077D78CC}" dt="2021-09-08T06:31:55.979" v="418" actId="1076"/>
          <ac:cxnSpMkLst>
            <pc:docMk/>
            <pc:sldMk cId="1717202156" sldId="260"/>
            <ac:cxnSpMk id="23" creationId="{40184815-2F2E-49C7-8069-531261BEB357}"/>
          </ac:cxnSpMkLst>
        </pc:cxnChg>
        <pc:cxnChg chg="add mod">
          <ac:chgData name="Shinu Shaju" userId="S::1954427@tcs.com::b7f6d535-2cef-4f91-bc5f-2c23cb4d7630" providerId="AD" clId="Web-{BBF42EC3-A50E-C71E-A22F-5AF7077D78CC}" dt="2021-09-08T06:31:59.339" v="419" actId="14100"/>
          <ac:cxnSpMkLst>
            <pc:docMk/>
            <pc:sldMk cId="1717202156" sldId="260"/>
            <ac:cxnSpMk id="24" creationId="{55C06A14-8671-47FB-AA88-A7BD8D219736}"/>
          </ac:cxnSpMkLst>
        </pc:cxnChg>
        <pc:cxnChg chg="add mod">
          <ac:chgData name="Shinu Shaju" userId="S::1954427@tcs.com::b7f6d535-2cef-4f91-bc5f-2c23cb4d7630" providerId="AD" clId="Web-{BBF42EC3-A50E-C71E-A22F-5AF7077D78CC}" dt="2021-09-08T06:33:47.322" v="437" actId="14100"/>
          <ac:cxnSpMkLst>
            <pc:docMk/>
            <pc:sldMk cId="1717202156" sldId="260"/>
            <ac:cxnSpMk id="25" creationId="{33A5C4F1-D1AB-41A5-A420-0339254805F7}"/>
          </ac:cxnSpMkLst>
        </pc:cxnChg>
        <pc:cxnChg chg="add mod">
          <ac:chgData name="Shinu Shaju" userId="S::1954427@tcs.com::b7f6d535-2cef-4f91-bc5f-2c23cb4d7630" providerId="AD" clId="Web-{BBF42EC3-A50E-C71E-A22F-5AF7077D78CC}" dt="2021-09-08T06:33:50.978" v="438" actId="14100"/>
          <ac:cxnSpMkLst>
            <pc:docMk/>
            <pc:sldMk cId="1717202156" sldId="260"/>
            <ac:cxnSpMk id="26" creationId="{6090E355-7A80-4C2B-9983-7486481772C9}"/>
          </ac:cxnSpMkLst>
        </pc:cxnChg>
        <pc:cxnChg chg="add mod">
          <ac:chgData name="Shinu Shaju" userId="S::1954427@tcs.com::b7f6d535-2cef-4f91-bc5f-2c23cb4d7630" providerId="AD" clId="Web-{BBF42EC3-A50E-C71E-A22F-5AF7077D78CC}" dt="2021-09-08T06:33:42.400" v="436" actId="14100"/>
          <ac:cxnSpMkLst>
            <pc:docMk/>
            <pc:sldMk cId="1717202156" sldId="260"/>
            <ac:cxnSpMk id="27" creationId="{FBD67A1B-F468-4CE7-BF5A-779C950DC339}"/>
          </ac:cxnSpMkLst>
        </pc:cxnChg>
      </pc:sldChg>
      <pc:sldChg chg="addSp delSp modSp new">
        <pc:chgData name="Shinu Shaju" userId="S::1954427@tcs.com::b7f6d535-2cef-4f91-bc5f-2c23cb4d7630" providerId="AD" clId="Web-{BBF42EC3-A50E-C71E-A22F-5AF7077D78CC}" dt="2021-09-08T10:19:41.679" v="1736" actId="20577"/>
        <pc:sldMkLst>
          <pc:docMk/>
          <pc:sldMk cId="3893029213" sldId="261"/>
        </pc:sldMkLst>
        <pc:spChg chg="add mod">
          <ac:chgData name="Shinu Shaju" userId="S::1954427@tcs.com::b7f6d535-2cef-4f91-bc5f-2c23cb4d7630" providerId="AD" clId="Web-{BBF42EC3-A50E-C71E-A22F-5AF7077D78CC}" dt="2021-09-08T09:43:28.219" v="1378" actId="1076"/>
          <ac:spMkLst>
            <pc:docMk/>
            <pc:sldMk cId="3893029213" sldId="261"/>
            <ac:spMk id="2" creationId="{7CFB7CA1-6076-4C46-BFD4-E155003B0505}"/>
          </ac:spMkLst>
        </pc:spChg>
        <pc:spChg chg="del">
          <ac:chgData name="Shinu Shaju" userId="S::1954427@tcs.com::b7f6d535-2cef-4f91-bc5f-2c23cb4d7630" providerId="AD" clId="Web-{BBF42EC3-A50E-C71E-A22F-5AF7077D78CC}" dt="2021-09-08T06:34:23.588" v="442"/>
          <ac:spMkLst>
            <pc:docMk/>
            <pc:sldMk cId="3893029213" sldId="261"/>
            <ac:spMk id="2" creationId="{A73C2A49-C7DA-4536-A85C-C069A054E7E6}"/>
          </ac:spMkLst>
        </pc:spChg>
        <pc:spChg chg="del mod">
          <ac:chgData name="Shinu Shaju" userId="S::1954427@tcs.com::b7f6d535-2cef-4f91-bc5f-2c23cb4d7630" providerId="AD" clId="Web-{BBF42EC3-A50E-C71E-A22F-5AF7077D78CC}" dt="2021-09-08T06:34:32.759" v="444"/>
          <ac:spMkLst>
            <pc:docMk/>
            <pc:sldMk cId="3893029213" sldId="261"/>
            <ac:spMk id="3" creationId="{7B1EE385-3CBF-4BC7-A527-20C3FC256168}"/>
          </ac:spMkLst>
        </pc:spChg>
        <pc:spChg chg="add">
          <ac:chgData name="Shinu Shaju" userId="S::1954427@tcs.com::b7f6d535-2cef-4f91-bc5f-2c23cb4d7630" providerId="AD" clId="Web-{BBF42EC3-A50E-C71E-A22F-5AF7077D78CC}" dt="2021-09-08T06:34:43.072" v="445"/>
          <ac:spMkLst>
            <pc:docMk/>
            <pc:sldMk cId="3893029213" sldId="261"/>
            <ac:spMk id="5" creationId="{700ADA5A-5CFE-42F1-8466-BBE9A0382246}"/>
          </ac:spMkLst>
        </pc:spChg>
        <pc:spChg chg="add mod">
          <ac:chgData name="Shinu Shaju" userId="S::1954427@tcs.com::b7f6d535-2cef-4f91-bc5f-2c23cb4d7630" providerId="AD" clId="Web-{BBF42EC3-A50E-C71E-A22F-5AF7077D78CC}" dt="2021-09-08T09:43:39.142" v="1380" actId="20577"/>
          <ac:spMkLst>
            <pc:docMk/>
            <pc:sldMk cId="3893029213" sldId="261"/>
            <ac:spMk id="7" creationId="{1B4C1D29-A20F-45C8-A962-5E49236400B3}"/>
          </ac:spMkLst>
        </pc:spChg>
        <pc:spChg chg="add mod">
          <ac:chgData name="Shinu Shaju" userId="S::1954427@tcs.com::b7f6d535-2cef-4f91-bc5f-2c23cb4d7630" providerId="AD" clId="Web-{BBF42EC3-A50E-C71E-A22F-5AF7077D78CC}" dt="2021-09-08T10:19:41.679" v="1736" actId="20577"/>
          <ac:spMkLst>
            <pc:docMk/>
            <pc:sldMk cId="3893029213" sldId="261"/>
            <ac:spMk id="9" creationId="{3A7D3F9D-AC3B-4F25-A518-0735120C5D11}"/>
          </ac:spMkLst>
        </pc:spChg>
        <pc:grpChg chg="add del mod">
          <ac:chgData name="Shinu Shaju" userId="S::1954427@tcs.com::b7f6d535-2cef-4f91-bc5f-2c23cb4d7630" providerId="AD" clId="Web-{BBF42EC3-A50E-C71E-A22F-5AF7077D78CC}" dt="2021-09-08T09:42:59.202" v="1364"/>
          <ac:grpSpMkLst>
            <pc:docMk/>
            <pc:sldMk cId="3893029213" sldId="261"/>
            <ac:grpSpMk id="6" creationId="{72BEF210-C8C9-41FC-8D6B-C4EE471A491C}"/>
          </ac:grpSpMkLst>
        </pc:grpChg>
        <pc:grpChg chg="add mod">
          <ac:chgData name="Shinu Shaju" userId="S::1954427@tcs.com::b7f6d535-2cef-4f91-bc5f-2c23cb4d7630" providerId="AD" clId="Web-{BBF42EC3-A50E-C71E-A22F-5AF7077D78CC}" dt="2021-09-08T08:34:45.614" v="868" actId="1076"/>
          <ac:grpSpMkLst>
            <pc:docMk/>
            <pc:sldMk cId="3893029213" sldId="261"/>
            <ac:grpSpMk id="8" creationId="{146EFB80-A692-4A00-A95B-80C3E4EECF08}"/>
          </ac:grpSpMkLst>
        </pc:grpChg>
      </pc:sldChg>
      <pc:sldChg chg="addSp delSp modSp new ord">
        <pc:chgData name="Shinu Shaju" userId="S::1954427@tcs.com::b7f6d535-2cef-4f91-bc5f-2c23cb4d7630" providerId="AD" clId="Web-{BBF42EC3-A50E-C71E-A22F-5AF7077D78CC}" dt="2021-09-08T14:08:04.708" v="5109" actId="20577"/>
        <pc:sldMkLst>
          <pc:docMk/>
          <pc:sldMk cId="2118716879" sldId="262"/>
        </pc:sldMkLst>
        <pc:spChg chg="add mod">
          <ac:chgData name="Shinu Shaju" userId="S::1954427@tcs.com::b7f6d535-2cef-4f91-bc5f-2c23cb4d7630" providerId="AD" clId="Web-{BBF42EC3-A50E-C71E-A22F-5AF7077D78CC}" dt="2021-09-08T13:35:13.023" v="5091"/>
          <ac:spMkLst>
            <pc:docMk/>
            <pc:sldMk cId="2118716879" sldId="262"/>
            <ac:spMk id="2" creationId="{55EB4BF0-073A-4007-9C6A-406769606480}"/>
          </ac:spMkLst>
        </pc:spChg>
        <pc:spChg chg="del">
          <ac:chgData name="Shinu Shaju" userId="S::1954427@tcs.com::b7f6d535-2cef-4f91-bc5f-2c23cb4d7630" providerId="AD" clId="Web-{BBF42EC3-A50E-C71E-A22F-5AF7077D78CC}" dt="2021-09-08T08:33:23.201" v="848"/>
          <ac:spMkLst>
            <pc:docMk/>
            <pc:sldMk cId="2118716879" sldId="262"/>
            <ac:spMk id="2" creationId="{EA69844F-F8EF-40DA-8FAE-66E267DE0A7F}"/>
          </ac:spMkLst>
        </pc:spChg>
        <pc:spChg chg="del">
          <ac:chgData name="Shinu Shaju" userId="S::1954427@tcs.com::b7f6d535-2cef-4f91-bc5f-2c23cb4d7630" providerId="AD" clId="Web-{BBF42EC3-A50E-C71E-A22F-5AF7077D78CC}" dt="2021-09-08T08:33:26.733" v="849"/>
          <ac:spMkLst>
            <pc:docMk/>
            <pc:sldMk cId="2118716879" sldId="262"/>
            <ac:spMk id="3" creationId="{E9C8FC9E-2B1B-42E6-86F8-377E4696792C}"/>
          </ac:spMkLst>
        </pc:spChg>
        <pc:spChg chg="add">
          <ac:chgData name="Shinu Shaju" userId="S::1954427@tcs.com::b7f6d535-2cef-4f91-bc5f-2c23cb4d7630" providerId="AD" clId="Web-{BBF42EC3-A50E-C71E-A22F-5AF7077D78CC}" dt="2021-09-08T08:33:20.435" v="846"/>
          <ac:spMkLst>
            <pc:docMk/>
            <pc:sldMk cId="2118716879" sldId="262"/>
            <ac:spMk id="5" creationId="{930FD635-E08D-49E7-B2BD-76E08FF5A94A}"/>
          </ac:spMkLst>
        </pc:spChg>
        <pc:spChg chg="add mod">
          <ac:chgData name="Shinu Shaju" userId="S::1954427@tcs.com::b7f6d535-2cef-4f91-bc5f-2c23cb4d7630" providerId="AD" clId="Web-{BBF42EC3-A50E-C71E-A22F-5AF7077D78CC}" dt="2021-09-08T12:27:05.635" v="4973" actId="20577"/>
          <ac:spMkLst>
            <pc:docMk/>
            <pc:sldMk cId="2118716879" sldId="262"/>
            <ac:spMk id="7" creationId="{B26DD6B6-2C73-4851-B45D-C0C982041F1E}"/>
          </ac:spMkLst>
        </pc:spChg>
        <pc:spChg chg="add mod">
          <ac:chgData name="Shinu Shaju" userId="S::1954427@tcs.com::b7f6d535-2cef-4f91-bc5f-2c23cb4d7630" providerId="AD" clId="Web-{BBF42EC3-A50E-C71E-A22F-5AF7077D78CC}" dt="2021-09-08T14:08:04.708" v="5109" actId="20577"/>
          <ac:spMkLst>
            <pc:docMk/>
            <pc:sldMk cId="2118716879" sldId="262"/>
            <ac:spMk id="10" creationId="{C6D67A22-A25B-4061-9BB8-A6EB10F00D3E}"/>
          </ac:spMkLst>
        </pc:spChg>
        <pc:grpChg chg="add mod">
          <ac:chgData name="Shinu Shaju" userId="S::1954427@tcs.com::b7f6d535-2cef-4f91-bc5f-2c23cb4d7630" providerId="AD" clId="Web-{BBF42EC3-A50E-C71E-A22F-5AF7077D78CC}" dt="2021-09-08T08:51:50.190" v="1292" actId="1076"/>
          <ac:grpSpMkLst>
            <pc:docMk/>
            <pc:sldMk cId="2118716879" sldId="262"/>
            <ac:grpSpMk id="8" creationId="{3907FCDF-C5B1-437C-B0AC-074FADC87919}"/>
          </ac:grpSpMkLst>
        </pc:grpChg>
      </pc:sldChg>
      <pc:sldChg chg="delSp new del">
        <pc:chgData name="Shinu Shaju" userId="S::1954427@tcs.com::b7f6d535-2cef-4f91-bc5f-2c23cb4d7630" providerId="AD" clId="Web-{BBF42EC3-A50E-C71E-A22F-5AF7077D78CC}" dt="2021-09-08T13:34:22.757" v="5084"/>
        <pc:sldMkLst>
          <pc:docMk/>
          <pc:sldMk cId="2729678713" sldId="263"/>
        </pc:sldMkLst>
        <pc:spChg chg="del">
          <ac:chgData name="Shinu Shaju" userId="S::1954427@tcs.com::b7f6d535-2cef-4f91-bc5f-2c23cb4d7630" providerId="AD" clId="Web-{BBF42EC3-A50E-C71E-A22F-5AF7077D78CC}" dt="2021-09-08T08:54:24.076" v="1339"/>
          <ac:spMkLst>
            <pc:docMk/>
            <pc:sldMk cId="2729678713" sldId="263"/>
            <ac:spMk id="2" creationId="{41374C84-64CC-4C60-AA43-25E87D73A85F}"/>
          </ac:spMkLst>
        </pc:spChg>
        <pc:spChg chg="del">
          <ac:chgData name="Shinu Shaju" userId="S::1954427@tcs.com::b7f6d535-2cef-4f91-bc5f-2c23cb4d7630" providerId="AD" clId="Web-{BBF42EC3-A50E-C71E-A22F-5AF7077D78CC}" dt="2021-09-08T08:54:25.357" v="1340"/>
          <ac:spMkLst>
            <pc:docMk/>
            <pc:sldMk cId="2729678713" sldId="263"/>
            <ac:spMk id="3" creationId="{32CEE493-703C-49F7-ACFB-B0A66A0A368F}"/>
          </ac:spMkLst>
        </pc:spChg>
      </pc:sldChg>
      <pc:sldChg chg="delSp modSp new mod ord modShow">
        <pc:chgData name="Shinu Shaju" userId="S::1954427@tcs.com::b7f6d535-2cef-4f91-bc5f-2c23cb4d7630" providerId="AD" clId="Web-{BBF42EC3-A50E-C71E-A22F-5AF7077D78CC}" dt="2021-09-08T13:34:13.664" v="5080"/>
        <pc:sldMkLst>
          <pc:docMk/>
          <pc:sldMk cId="1689706137" sldId="264"/>
        </pc:sldMkLst>
        <pc:spChg chg="del">
          <ac:chgData name="Shinu Shaju" userId="S::1954427@tcs.com::b7f6d535-2cef-4f91-bc5f-2c23cb4d7630" providerId="AD" clId="Web-{BBF42EC3-A50E-C71E-A22F-5AF7077D78CC}" dt="2021-09-08T09:33:09.428" v="1345"/>
          <ac:spMkLst>
            <pc:docMk/>
            <pc:sldMk cId="1689706137" sldId="264"/>
            <ac:spMk id="2" creationId="{3887EBCC-9379-49A9-96DC-29E74ECC5B87}"/>
          </ac:spMkLst>
        </pc:spChg>
        <pc:spChg chg="mod">
          <ac:chgData name="Shinu Shaju" userId="S::1954427@tcs.com::b7f6d535-2cef-4f91-bc5f-2c23cb4d7630" providerId="AD" clId="Web-{BBF42EC3-A50E-C71E-A22F-5AF7077D78CC}" dt="2021-09-08T10:23:19.272" v="1774" actId="14100"/>
          <ac:spMkLst>
            <pc:docMk/>
            <pc:sldMk cId="1689706137" sldId="264"/>
            <ac:spMk id="3" creationId="{7B76DFD7-937E-4F6D-9942-5C378043178D}"/>
          </ac:spMkLst>
        </pc:spChg>
        <pc:spChg chg="del mod">
          <ac:chgData name="Shinu Shaju" userId="S::1954427@tcs.com::b7f6d535-2cef-4f91-bc5f-2c23cb4d7630" providerId="AD" clId="Web-{BBF42EC3-A50E-C71E-A22F-5AF7077D78CC}" dt="2021-09-08T09:33:12.287" v="1348"/>
          <ac:spMkLst>
            <pc:docMk/>
            <pc:sldMk cId="1689706137" sldId="264"/>
            <ac:spMk id="3" creationId="{94613F1F-D0B4-4361-9771-4D78ACE4FE31}"/>
          </ac:spMkLst>
        </pc:spChg>
      </pc:sldChg>
      <pc:sldChg chg="mod modShow">
        <pc:chgData name="Shinu Shaju" userId="S::1954427@tcs.com::b7f6d535-2cef-4f91-bc5f-2c23cb4d7630" providerId="AD" clId="Web-{BBF42EC3-A50E-C71E-A22F-5AF7077D78CC}" dt="2021-09-08T13:34:28.648" v="5086"/>
        <pc:sldMkLst>
          <pc:docMk/>
          <pc:sldMk cId="1148809172" sldId="265"/>
        </pc:sldMkLst>
      </pc:sldChg>
      <pc:sldChg chg="mod modShow">
        <pc:chgData name="Shinu Shaju" userId="S::1954427@tcs.com::b7f6d535-2cef-4f91-bc5f-2c23cb4d7630" providerId="AD" clId="Web-{BBF42EC3-A50E-C71E-A22F-5AF7077D78CC}" dt="2021-09-08T13:34:25.101" v="5085"/>
        <pc:sldMkLst>
          <pc:docMk/>
          <pc:sldMk cId="172567955" sldId="266"/>
        </pc:sldMkLst>
      </pc:sldChg>
      <pc:sldChg chg="mod ord modShow">
        <pc:chgData name="Shinu Shaju" userId="S::1954427@tcs.com::b7f6d535-2cef-4f91-bc5f-2c23cb4d7630" providerId="AD" clId="Web-{BBF42EC3-A50E-C71E-A22F-5AF7077D78CC}" dt="2021-09-08T13:34:16.070" v="5081"/>
        <pc:sldMkLst>
          <pc:docMk/>
          <pc:sldMk cId="3647186908" sldId="267"/>
        </pc:sldMkLst>
      </pc:sldChg>
      <pc:sldChg chg="mod ord modShow">
        <pc:chgData name="Shinu Shaju" userId="S::1954427@tcs.com::b7f6d535-2cef-4f91-bc5f-2c23cb4d7630" providerId="AD" clId="Web-{BBF42EC3-A50E-C71E-A22F-5AF7077D78CC}" dt="2021-09-08T13:34:18.679" v="5082"/>
        <pc:sldMkLst>
          <pc:docMk/>
          <pc:sldMk cId="3438459103" sldId="268"/>
        </pc:sldMkLst>
      </pc:sldChg>
      <pc:sldChg chg="mod modShow">
        <pc:chgData name="Shinu Shaju" userId="S::1954427@tcs.com::b7f6d535-2cef-4f91-bc5f-2c23cb4d7630" providerId="AD" clId="Web-{BBF42EC3-A50E-C71E-A22F-5AF7077D78CC}" dt="2021-09-08T13:34:20.617" v="5083"/>
        <pc:sldMkLst>
          <pc:docMk/>
          <pc:sldMk cId="2751414005" sldId="269"/>
        </pc:sldMkLst>
      </pc:sldChg>
      <pc:sldChg chg="addSp delSp modSp new">
        <pc:chgData name="Shinu Shaju" userId="S::1954427@tcs.com::b7f6d535-2cef-4f91-bc5f-2c23cb4d7630" providerId="AD" clId="Web-{BBF42EC3-A50E-C71E-A22F-5AF7077D78CC}" dt="2021-09-08T13:35:16.195" v="5092"/>
        <pc:sldMkLst>
          <pc:docMk/>
          <pc:sldMk cId="833451153" sldId="270"/>
        </pc:sldMkLst>
        <pc:spChg chg="del">
          <ac:chgData name="Shinu Shaju" userId="S::1954427@tcs.com::b7f6d535-2cef-4f91-bc5f-2c23cb4d7630" providerId="AD" clId="Web-{BBF42EC3-A50E-C71E-A22F-5AF7077D78CC}" dt="2021-09-08T10:05:38.982" v="1545"/>
          <ac:spMkLst>
            <pc:docMk/>
            <pc:sldMk cId="833451153" sldId="270"/>
            <ac:spMk id="2" creationId="{48E395D4-F8DF-41BD-BEB4-BE42BA0CCFED}"/>
          </ac:spMkLst>
        </pc:spChg>
        <pc:spChg chg="del">
          <ac:chgData name="Shinu Shaju" userId="S::1954427@tcs.com::b7f6d535-2cef-4f91-bc5f-2c23cb4d7630" providerId="AD" clId="Web-{BBF42EC3-A50E-C71E-A22F-5AF7077D78CC}" dt="2021-09-08T10:05:41.263" v="1546"/>
          <ac:spMkLst>
            <pc:docMk/>
            <pc:sldMk cId="833451153" sldId="270"/>
            <ac:spMk id="3" creationId="{98FD6FF2-4EE8-4659-B4AC-817EE75F972E}"/>
          </ac:spMkLst>
        </pc:spChg>
        <pc:spChg chg="add">
          <ac:chgData name="Shinu Shaju" userId="S::1954427@tcs.com::b7f6d535-2cef-4f91-bc5f-2c23cb4d7630" providerId="AD" clId="Web-{BBF42EC3-A50E-C71E-A22F-5AF7077D78CC}" dt="2021-09-08T10:05:49.810" v="1547"/>
          <ac:spMkLst>
            <pc:docMk/>
            <pc:sldMk cId="833451153" sldId="270"/>
            <ac:spMk id="5" creationId="{A41ABFB5-D346-4D60-B4A3-BF4DE94A8C89}"/>
          </ac:spMkLst>
        </pc:spChg>
        <pc:spChg chg="add mod">
          <ac:chgData name="Shinu Shaju" userId="S::1954427@tcs.com::b7f6d535-2cef-4f91-bc5f-2c23cb4d7630" providerId="AD" clId="Web-{BBF42EC3-A50E-C71E-A22F-5AF7077D78CC}" dt="2021-09-08T10:10:39.689" v="1665" actId="20577"/>
          <ac:spMkLst>
            <pc:docMk/>
            <pc:sldMk cId="833451153" sldId="270"/>
            <ac:spMk id="7" creationId="{62394666-AC4F-4228-BD35-0ACEC23A78FE}"/>
          </ac:spMkLst>
        </pc:spChg>
        <pc:spChg chg="add mod">
          <ac:chgData name="Shinu Shaju" userId="S::1954427@tcs.com::b7f6d535-2cef-4f91-bc5f-2c23cb4d7630" providerId="AD" clId="Web-{BBF42EC3-A50E-C71E-A22F-5AF7077D78CC}" dt="2021-09-08T10:09:56.952" v="1661" actId="1076"/>
          <ac:spMkLst>
            <pc:docMk/>
            <pc:sldMk cId="833451153" sldId="270"/>
            <ac:spMk id="9" creationId="{6188482B-DA4B-446F-9D82-E01374AB0B3B}"/>
          </ac:spMkLst>
        </pc:spChg>
        <pc:spChg chg="add mod">
          <ac:chgData name="Shinu Shaju" userId="S::1954427@tcs.com::b7f6d535-2cef-4f91-bc5f-2c23cb4d7630" providerId="AD" clId="Web-{BBF42EC3-A50E-C71E-A22F-5AF7077D78CC}" dt="2021-09-08T13:35:16.195" v="5092"/>
          <ac:spMkLst>
            <pc:docMk/>
            <pc:sldMk cId="833451153" sldId="270"/>
            <ac:spMk id="10" creationId="{5376C511-8594-472B-AFA6-BDF167DEC4C7}"/>
          </ac:spMkLst>
        </pc:spChg>
        <pc:grpChg chg="add mod">
          <ac:chgData name="Shinu Shaju" userId="S::1954427@tcs.com::b7f6d535-2cef-4f91-bc5f-2c23cb4d7630" providerId="AD" clId="Web-{BBF42EC3-A50E-C71E-A22F-5AF7077D78CC}" dt="2021-09-08T10:10:02.765" v="1662" actId="1076"/>
          <ac:grpSpMkLst>
            <pc:docMk/>
            <pc:sldMk cId="833451153" sldId="270"/>
            <ac:grpSpMk id="8" creationId="{4EF9D224-3AA7-4F81-A67C-4FFD7B0CA27F}"/>
          </ac:grpSpMkLst>
        </pc:grpChg>
      </pc:sldChg>
      <pc:sldChg chg="addSp delSp modSp new">
        <pc:chgData name="Shinu Shaju" userId="S::1954427@tcs.com::b7f6d535-2cef-4f91-bc5f-2c23cb4d7630" providerId="AD" clId="Web-{BBF42EC3-A50E-C71E-A22F-5AF7077D78CC}" dt="2021-09-08T14:00:22.134" v="5097" actId="20577"/>
        <pc:sldMkLst>
          <pc:docMk/>
          <pc:sldMk cId="2996773514" sldId="271"/>
        </pc:sldMkLst>
        <pc:spChg chg="del">
          <ac:chgData name="Shinu Shaju" userId="S::1954427@tcs.com::b7f6d535-2cef-4f91-bc5f-2c23cb4d7630" providerId="AD" clId="Web-{BBF42EC3-A50E-C71E-A22F-5AF7077D78CC}" dt="2021-09-08T10:10:56.894" v="1667"/>
          <ac:spMkLst>
            <pc:docMk/>
            <pc:sldMk cId="2996773514" sldId="271"/>
            <ac:spMk id="2" creationId="{DB966ACF-8D4C-49B4-A748-D8441516F2E1}"/>
          </ac:spMkLst>
        </pc:spChg>
        <pc:spChg chg="del">
          <ac:chgData name="Shinu Shaju" userId="S::1954427@tcs.com::b7f6d535-2cef-4f91-bc5f-2c23cb4d7630" providerId="AD" clId="Web-{BBF42EC3-A50E-C71E-A22F-5AF7077D78CC}" dt="2021-09-08T10:10:57.925" v="1668"/>
          <ac:spMkLst>
            <pc:docMk/>
            <pc:sldMk cId="2996773514" sldId="271"/>
            <ac:spMk id="3" creationId="{6D62DB7A-362C-4180-B9A7-DF34609D14DB}"/>
          </ac:spMkLst>
        </pc:spChg>
        <pc:spChg chg="mod">
          <ac:chgData name="Shinu Shaju" userId="S::1954427@tcs.com::b7f6d535-2cef-4f91-bc5f-2c23cb4d7630" providerId="AD" clId="Web-{BBF42EC3-A50E-C71E-A22F-5AF7077D78CC}" dt="2021-09-08T10:50:44.868" v="2069" actId="20577"/>
          <ac:spMkLst>
            <pc:docMk/>
            <pc:sldMk cId="2996773514" sldId="271"/>
            <ac:spMk id="23" creationId="{BEE24FDD-CF7C-4131-8553-0E9A010AF8A1}"/>
          </ac:spMkLst>
        </pc:spChg>
        <pc:spChg chg="mod">
          <ac:chgData name="Shinu Shaju" userId="S::1954427@tcs.com::b7f6d535-2cef-4f91-bc5f-2c23cb4d7630" providerId="AD" clId="Web-{BBF42EC3-A50E-C71E-A22F-5AF7077D78CC}" dt="2021-09-08T14:00:12.165" v="5095" actId="20577"/>
          <ac:spMkLst>
            <pc:docMk/>
            <pc:sldMk cId="2996773514" sldId="271"/>
            <ac:spMk id="24" creationId="{B8B2CB6B-42AD-41FF-870F-92F2C15BB3E4}"/>
          </ac:spMkLst>
        </pc:spChg>
        <pc:spChg chg="mod">
          <ac:chgData name="Shinu Shaju" userId="S::1954427@tcs.com::b7f6d535-2cef-4f91-bc5f-2c23cb4d7630" providerId="AD" clId="Web-{BBF42EC3-A50E-C71E-A22F-5AF7077D78CC}" dt="2021-09-08T12:28:22.250" v="5001" actId="20577"/>
          <ac:spMkLst>
            <pc:docMk/>
            <pc:sldMk cId="2996773514" sldId="271"/>
            <ac:spMk id="25" creationId="{A43CE17C-7E50-463E-ADC9-136D9E4B5D3B}"/>
          </ac:spMkLst>
        </pc:spChg>
        <pc:spChg chg="mod">
          <ac:chgData name="Shinu Shaju" userId="S::1954427@tcs.com::b7f6d535-2cef-4f91-bc5f-2c23cb4d7630" providerId="AD" clId="Web-{BBF42EC3-A50E-C71E-A22F-5AF7077D78CC}" dt="2021-09-08T10:38:16.911" v="1982" actId="20577"/>
          <ac:spMkLst>
            <pc:docMk/>
            <pc:sldMk cId="2996773514" sldId="271"/>
            <ac:spMk id="27" creationId="{E77F3562-77B3-4E90-ADB7-664C5A34E77A}"/>
          </ac:spMkLst>
        </pc:spChg>
        <pc:spChg chg="add del">
          <ac:chgData name="Shinu Shaju" userId="S::1954427@tcs.com::b7f6d535-2cef-4f91-bc5f-2c23cb4d7630" providerId="AD" clId="Web-{BBF42EC3-A50E-C71E-A22F-5AF7077D78CC}" dt="2021-09-08T10:13:58.750" v="1678"/>
          <ac:spMkLst>
            <pc:docMk/>
            <pc:sldMk cId="2996773514" sldId="271"/>
            <ac:spMk id="29" creationId="{228D1F2E-288A-432C-9B7A-0C39B18EF059}"/>
          </ac:spMkLst>
        </pc:spChg>
        <pc:spChg chg="mod">
          <ac:chgData name="Shinu Shaju" userId="S::1954427@tcs.com::b7f6d535-2cef-4f91-bc5f-2c23cb4d7630" providerId="AD" clId="Web-{BBF42EC3-A50E-C71E-A22F-5AF7077D78CC}" dt="2021-09-08T10:16:13.650" v="1687" actId="20577"/>
          <ac:spMkLst>
            <pc:docMk/>
            <pc:sldMk cId="2996773514" sldId="271"/>
            <ac:spMk id="31" creationId="{39EDA105-2D20-4B9D-B9C8-9C705677E582}"/>
          </ac:spMkLst>
        </pc:spChg>
        <pc:spChg chg="mod">
          <ac:chgData name="Shinu Shaju" userId="S::1954427@tcs.com::b7f6d535-2cef-4f91-bc5f-2c23cb4d7630" providerId="AD" clId="Web-{BBF42EC3-A50E-C71E-A22F-5AF7077D78CC}" dt="2021-09-08T12:27:29.652" v="4977" actId="20577"/>
          <ac:spMkLst>
            <pc:docMk/>
            <pc:sldMk cId="2996773514" sldId="271"/>
            <ac:spMk id="32" creationId="{61734FE3-99C0-4284-BD71-6DFE8F5E3D9D}"/>
          </ac:spMkLst>
        </pc:spChg>
        <pc:spChg chg="add del mod">
          <ac:chgData name="Shinu Shaju" userId="S::1954427@tcs.com::b7f6d535-2cef-4f91-bc5f-2c23cb4d7630" providerId="AD" clId="Web-{BBF42EC3-A50E-C71E-A22F-5AF7077D78CC}" dt="2021-09-08T10:21:39.078" v="1754"/>
          <ac:spMkLst>
            <pc:docMk/>
            <pc:sldMk cId="2996773514" sldId="271"/>
            <ac:spMk id="34" creationId="{EBBAE8A9-D161-4805-9448-82B39631CA5A}"/>
          </ac:spMkLst>
        </pc:spChg>
        <pc:spChg chg="mod">
          <ac:chgData name="Shinu Shaju" userId="S::1954427@tcs.com::b7f6d535-2cef-4f91-bc5f-2c23cb4d7630" providerId="AD" clId="Web-{BBF42EC3-A50E-C71E-A22F-5AF7077D78CC}" dt="2021-09-08T10:21:46.391" v="1759" actId="20577"/>
          <ac:spMkLst>
            <pc:docMk/>
            <pc:sldMk cId="2996773514" sldId="271"/>
            <ac:spMk id="36" creationId="{5B08B94D-7F6A-49FA-B92F-E4D9D131A793}"/>
          </ac:spMkLst>
        </pc:spChg>
        <pc:spChg chg="mod">
          <ac:chgData name="Shinu Shaju" userId="S::1954427@tcs.com::b7f6d535-2cef-4f91-bc5f-2c23cb4d7630" providerId="AD" clId="Web-{BBF42EC3-A50E-C71E-A22F-5AF7077D78CC}" dt="2021-09-08T10:22:04.955" v="1763" actId="20577"/>
          <ac:spMkLst>
            <pc:docMk/>
            <pc:sldMk cId="2996773514" sldId="271"/>
            <ac:spMk id="37" creationId="{F28C396D-0B74-4CD0-A23A-12E7B2EB7D78}"/>
          </ac:spMkLst>
        </pc:spChg>
        <pc:spChg chg="mod">
          <ac:chgData name="Shinu Shaju" userId="S::1954427@tcs.com::b7f6d535-2cef-4f91-bc5f-2c23cb4d7630" providerId="AD" clId="Web-{BBF42EC3-A50E-C71E-A22F-5AF7077D78CC}" dt="2021-09-08T10:26:00.627" v="1780" actId="20577"/>
          <ac:spMkLst>
            <pc:docMk/>
            <pc:sldMk cId="2996773514" sldId="271"/>
            <ac:spMk id="39" creationId="{2A577EDC-8240-416F-B30A-5B902A325185}"/>
          </ac:spMkLst>
        </pc:spChg>
        <pc:spChg chg="mod">
          <ac:chgData name="Shinu Shaju" userId="S::1954427@tcs.com::b7f6d535-2cef-4f91-bc5f-2c23cb4d7630" providerId="AD" clId="Web-{BBF42EC3-A50E-C71E-A22F-5AF7077D78CC}" dt="2021-09-08T12:18:40.007" v="4796" actId="20577"/>
          <ac:spMkLst>
            <pc:docMk/>
            <pc:sldMk cId="2996773514" sldId="271"/>
            <ac:spMk id="40" creationId="{A5208B98-3C84-412F-9A3C-4EA40B91CDB9}"/>
          </ac:spMkLst>
        </pc:spChg>
        <pc:spChg chg="mod">
          <ac:chgData name="Shinu Shaju" userId="S::1954427@tcs.com::b7f6d535-2cef-4f91-bc5f-2c23cb4d7630" providerId="AD" clId="Web-{BBF42EC3-A50E-C71E-A22F-5AF7077D78CC}" dt="2021-09-08T10:51:55.310" v="2074" actId="20577"/>
          <ac:spMkLst>
            <pc:docMk/>
            <pc:sldMk cId="2996773514" sldId="271"/>
            <ac:spMk id="43" creationId="{D84812F6-28DB-431C-88BE-8C4849C63DC3}"/>
          </ac:spMkLst>
        </pc:spChg>
        <pc:spChg chg="mod">
          <ac:chgData name="Shinu Shaju" userId="S::1954427@tcs.com::b7f6d535-2cef-4f91-bc5f-2c23cb4d7630" providerId="AD" clId="Web-{BBF42EC3-A50E-C71E-A22F-5AF7077D78CC}" dt="2021-09-08T10:52:09.249" v="2079" actId="20577"/>
          <ac:spMkLst>
            <pc:docMk/>
            <pc:sldMk cId="2996773514" sldId="271"/>
            <ac:spMk id="44" creationId="{E8541B72-712D-464E-B041-ABDE23FC77AF}"/>
          </ac:spMkLst>
        </pc:spChg>
        <pc:spChg chg="add">
          <ac:chgData name="Shinu Shaju" userId="S::1954427@tcs.com::b7f6d535-2cef-4f91-bc5f-2c23cb4d7630" providerId="AD" clId="Web-{BBF42EC3-A50E-C71E-A22F-5AF7077D78CC}" dt="2021-09-08T12:04:03.416" v="4643"/>
          <ac:spMkLst>
            <pc:docMk/>
            <pc:sldMk cId="2996773514" sldId="271"/>
            <ac:spMk id="51" creationId="{82D8F8C3-C76E-4B91-B15D-ABCE6A9A8781}"/>
          </ac:spMkLst>
        </pc:spChg>
        <pc:spChg chg="add mod">
          <ac:chgData name="Shinu Shaju" userId="S::1954427@tcs.com::b7f6d535-2cef-4f91-bc5f-2c23cb4d7630" providerId="AD" clId="Web-{BBF42EC3-A50E-C71E-A22F-5AF7077D78CC}" dt="2021-09-08T12:17:20.502" v="4791" actId="20577"/>
          <ac:spMkLst>
            <pc:docMk/>
            <pc:sldMk cId="2996773514" sldId="271"/>
            <ac:spMk id="52" creationId="{2EFE9174-DDDD-40FC-B603-AE67C39ECA45}"/>
          </ac:spMkLst>
        </pc:spChg>
        <pc:spChg chg="add">
          <ac:chgData name="Shinu Shaju" userId="S::1954427@tcs.com::b7f6d535-2cef-4f91-bc5f-2c23cb4d7630" providerId="AD" clId="Web-{BBF42EC3-A50E-C71E-A22F-5AF7077D78CC}" dt="2021-09-08T12:04:03.416" v="4643"/>
          <ac:spMkLst>
            <pc:docMk/>
            <pc:sldMk cId="2996773514" sldId="271"/>
            <ac:spMk id="53" creationId="{B97A76F5-87A1-4876-883C-0FBA05540332}"/>
          </ac:spMkLst>
        </pc:spChg>
        <pc:spChg chg="add mod">
          <ac:chgData name="Shinu Shaju" userId="S::1954427@tcs.com::b7f6d535-2cef-4f91-bc5f-2c23cb4d7630" providerId="AD" clId="Web-{BBF42EC3-A50E-C71E-A22F-5AF7077D78CC}" dt="2021-09-08T12:09:27.220" v="4705" actId="20577"/>
          <ac:spMkLst>
            <pc:docMk/>
            <pc:sldMk cId="2996773514" sldId="271"/>
            <ac:spMk id="54" creationId="{881E90E5-D1CC-4DC9-8AFE-1BC7150E04E8}"/>
          </ac:spMkLst>
        </pc:spChg>
        <pc:spChg chg="add mod">
          <ac:chgData name="Shinu Shaju" userId="S::1954427@tcs.com::b7f6d535-2cef-4f91-bc5f-2c23cb4d7630" providerId="AD" clId="Web-{BBF42EC3-A50E-C71E-A22F-5AF7077D78CC}" dt="2021-09-08T14:00:22.134" v="5097" actId="20577"/>
          <ac:spMkLst>
            <pc:docMk/>
            <pc:sldMk cId="2996773514" sldId="271"/>
            <ac:spMk id="55" creationId="{3FBD5ABF-6CFC-46FE-AB1B-B2AD0C16270E}"/>
          </ac:spMkLst>
        </pc:spChg>
        <pc:spChg chg="add mod">
          <ac:chgData name="Shinu Shaju" userId="S::1954427@tcs.com::b7f6d535-2cef-4f91-bc5f-2c23cb4d7630" providerId="AD" clId="Web-{BBF42EC3-A50E-C71E-A22F-5AF7077D78CC}" dt="2021-09-08T12:10:45.709" v="4708" actId="20577"/>
          <ac:spMkLst>
            <pc:docMk/>
            <pc:sldMk cId="2996773514" sldId="271"/>
            <ac:spMk id="56" creationId="{061C966E-96D2-4C19-B3B2-DA179B7A7BA2}"/>
          </ac:spMkLst>
        </pc:spChg>
        <pc:spChg chg="add">
          <ac:chgData name="Shinu Shaju" userId="S::1954427@tcs.com::b7f6d535-2cef-4f91-bc5f-2c23cb4d7630" providerId="AD" clId="Web-{BBF42EC3-A50E-C71E-A22F-5AF7077D78CC}" dt="2021-09-08T12:04:03.416" v="4643"/>
          <ac:spMkLst>
            <pc:docMk/>
            <pc:sldMk cId="2996773514" sldId="271"/>
            <ac:spMk id="57" creationId="{DE13B8DE-7A0C-461F-BECF-6EABA69B7AAA}"/>
          </ac:spMkLst>
        </pc:spChg>
        <pc:spChg chg="add mod">
          <ac:chgData name="Shinu Shaju" userId="S::1954427@tcs.com::b7f6d535-2cef-4f91-bc5f-2c23cb4d7630" providerId="AD" clId="Web-{BBF42EC3-A50E-C71E-A22F-5AF7077D78CC}" dt="2021-09-08T12:15:47.964" v="4780" actId="20577"/>
          <ac:spMkLst>
            <pc:docMk/>
            <pc:sldMk cId="2996773514" sldId="271"/>
            <ac:spMk id="58" creationId="{C4A46478-D8DF-4DBB-8904-2A2CF9C9D065}"/>
          </ac:spMkLst>
        </pc:spChg>
        <pc:spChg chg="add mod">
          <ac:chgData name="Shinu Shaju" userId="S::1954427@tcs.com::b7f6d535-2cef-4f91-bc5f-2c23cb4d7630" providerId="AD" clId="Web-{BBF42EC3-A50E-C71E-A22F-5AF7077D78CC}" dt="2021-09-08T14:00:17.587" v="5096" actId="20577"/>
          <ac:spMkLst>
            <pc:docMk/>
            <pc:sldMk cId="2996773514" sldId="271"/>
            <ac:spMk id="59" creationId="{CDC3D3E4-1297-47C6-946F-952339809B01}"/>
          </ac:spMkLst>
        </pc:spChg>
        <pc:spChg chg="add mod">
          <ac:chgData name="Shinu Shaju" userId="S::1954427@tcs.com::b7f6d535-2cef-4f91-bc5f-2c23cb4d7630" providerId="AD" clId="Web-{BBF42EC3-A50E-C71E-A22F-5AF7077D78CC}" dt="2021-09-08T12:15:27.822" v="4778" actId="20577"/>
          <ac:spMkLst>
            <pc:docMk/>
            <pc:sldMk cId="2996773514" sldId="271"/>
            <ac:spMk id="60" creationId="{6C967DA2-BC77-46D1-B3DF-54696EC1FBAE}"/>
          </ac:spMkLst>
        </pc:spChg>
        <pc:spChg chg="add mod">
          <ac:chgData name="Shinu Shaju" userId="S::1954427@tcs.com::b7f6d535-2cef-4f91-bc5f-2c23cb4d7630" providerId="AD" clId="Web-{BBF42EC3-A50E-C71E-A22F-5AF7077D78CC}" dt="2021-09-08T12:04:12.183" v="4650" actId="1076"/>
          <ac:spMkLst>
            <pc:docMk/>
            <pc:sldMk cId="2996773514" sldId="271"/>
            <ac:spMk id="61" creationId="{DE4FF2B1-BA34-4D50-B2F5-975E9FB0A92E}"/>
          </ac:spMkLst>
        </pc:spChg>
        <pc:spChg chg="add">
          <ac:chgData name="Shinu Shaju" userId="S::1954427@tcs.com::b7f6d535-2cef-4f91-bc5f-2c23cb4d7630" providerId="AD" clId="Web-{BBF42EC3-A50E-C71E-A22F-5AF7077D78CC}" dt="2021-09-08T12:04:03.416" v="4643"/>
          <ac:spMkLst>
            <pc:docMk/>
            <pc:sldMk cId="2996773514" sldId="271"/>
            <ac:spMk id="62" creationId="{DB86D634-0F01-4DEF-95A9-7B6D4C9879F7}"/>
          </ac:spMkLst>
        </pc:spChg>
        <pc:grpChg chg="mod topLvl">
          <ac:chgData name="Shinu Shaju" userId="S::1954427@tcs.com::b7f6d535-2cef-4f91-bc5f-2c23cb4d7630" providerId="AD" clId="Web-{BBF42EC3-A50E-C71E-A22F-5AF7077D78CC}" dt="2021-09-08T12:11:38.275" v="4732" actId="1076"/>
          <ac:grpSpMkLst>
            <pc:docMk/>
            <pc:sldMk cId="2996773514" sldId="271"/>
            <ac:grpSpMk id="5" creationId="{5AC547CB-FF1F-4A5C-984F-611544B4E244}"/>
          </ac:grpSpMkLst>
        </pc:grpChg>
        <pc:grpChg chg="mod topLvl">
          <ac:chgData name="Shinu Shaju" userId="S::1954427@tcs.com::b7f6d535-2cef-4f91-bc5f-2c23cb4d7630" providerId="AD" clId="Web-{BBF42EC3-A50E-C71E-A22F-5AF7077D78CC}" dt="2021-09-08T12:23:19.401" v="4951" actId="1076"/>
          <ac:grpSpMkLst>
            <pc:docMk/>
            <pc:sldMk cId="2996773514" sldId="271"/>
            <ac:grpSpMk id="6" creationId="{B2CFEA82-CE22-4FAC-A730-AD67D66D1EE0}"/>
          </ac:grpSpMkLst>
        </pc:grpChg>
        <pc:grpChg chg="del mod topLvl">
          <ac:chgData name="Shinu Shaju" userId="S::1954427@tcs.com::b7f6d535-2cef-4f91-bc5f-2c23cb4d7630" providerId="AD" clId="Web-{BBF42EC3-A50E-C71E-A22F-5AF7077D78CC}" dt="2021-09-08T11:58:43.395" v="4423"/>
          <ac:grpSpMkLst>
            <pc:docMk/>
            <pc:sldMk cId="2996773514" sldId="271"/>
            <ac:grpSpMk id="7" creationId="{39D00E9E-942F-4A3F-AFED-8C73D5C7523D}"/>
          </ac:grpSpMkLst>
        </pc:grpChg>
        <pc:grpChg chg="del topLvl">
          <ac:chgData name="Shinu Shaju" userId="S::1954427@tcs.com::b7f6d535-2cef-4f91-bc5f-2c23cb4d7630" providerId="AD" clId="Web-{BBF42EC3-A50E-C71E-A22F-5AF7077D78CC}" dt="2021-09-08T10:14:38.518" v="1682"/>
          <ac:grpSpMkLst>
            <pc:docMk/>
            <pc:sldMk cId="2996773514" sldId="271"/>
            <ac:grpSpMk id="8" creationId="{CEAC7B14-2CE4-443F-A51F-6B75EACA47D2}"/>
          </ac:grpSpMkLst>
        </pc:grpChg>
        <pc:grpChg chg="del topLvl">
          <ac:chgData name="Shinu Shaju" userId="S::1954427@tcs.com::b7f6d535-2cef-4f91-bc5f-2c23cb4d7630" providerId="AD" clId="Web-{BBF42EC3-A50E-C71E-A22F-5AF7077D78CC}" dt="2021-09-08T10:14:37.534" v="1681"/>
          <ac:grpSpMkLst>
            <pc:docMk/>
            <pc:sldMk cId="2996773514" sldId="271"/>
            <ac:grpSpMk id="9" creationId="{46FBA488-DED8-4CA6-A37D-AE60BA37C8D4}"/>
          </ac:grpSpMkLst>
        </pc:grpChg>
        <pc:grpChg chg="del topLvl">
          <ac:chgData name="Shinu Shaju" userId="S::1954427@tcs.com::b7f6d535-2cef-4f91-bc5f-2c23cb4d7630" providerId="AD" clId="Web-{BBF42EC3-A50E-C71E-A22F-5AF7077D78CC}" dt="2021-09-08T10:14:39.409" v="1683"/>
          <ac:grpSpMkLst>
            <pc:docMk/>
            <pc:sldMk cId="2996773514" sldId="271"/>
            <ac:grpSpMk id="10" creationId="{EA895FB5-3D33-478B-B32D-44B02A6ED17E}"/>
          </ac:grpSpMkLst>
        </pc:grpChg>
        <pc:grpChg chg="add del">
          <ac:chgData name="Shinu Shaju" userId="S::1954427@tcs.com::b7f6d535-2cef-4f91-bc5f-2c23cb4d7630" providerId="AD" clId="Web-{BBF42EC3-A50E-C71E-A22F-5AF7077D78CC}" dt="2021-09-08T10:13:55.703" v="1677"/>
          <ac:grpSpMkLst>
            <pc:docMk/>
            <pc:sldMk cId="2996773514" sldId="271"/>
            <ac:grpSpMk id="28" creationId="{2BA8DC13-618E-46F5-9549-9697C1DB88B5}"/>
          </ac:grpSpMkLst>
        </pc:grpChg>
        <pc:grpChg chg="add del mod">
          <ac:chgData name="Shinu Shaju" userId="S::1954427@tcs.com::b7f6d535-2cef-4f91-bc5f-2c23cb4d7630" providerId="AD" clId="Web-{BBF42EC3-A50E-C71E-A22F-5AF7077D78CC}" dt="2021-09-08T12:27:46.185" v="4978"/>
          <ac:grpSpMkLst>
            <pc:docMk/>
            <pc:sldMk cId="2996773514" sldId="271"/>
            <ac:grpSpMk id="30" creationId="{50682D3B-B451-451D-8048-A92B47DE66A5}"/>
          </ac:grpSpMkLst>
        </pc:grpChg>
        <pc:grpChg chg="add del mod">
          <ac:chgData name="Shinu Shaju" userId="S::1954427@tcs.com::b7f6d535-2cef-4f91-bc5f-2c23cb4d7630" providerId="AD" clId="Web-{BBF42EC3-A50E-C71E-A22F-5AF7077D78CC}" dt="2021-09-08T10:33:28.735" v="1846"/>
          <ac:grpSpMkLst>
            <pc:docMk/>
            <pc:sldMk cId="2996773514" sldId="271"/>
            <ac:grpSpMk id="35" creationId="{389F8164-2BBC-45D6-BD8B-F00B6D97AB4B}"/>
          </ac:grpSpMkLst>
        </pc:grpChg>
        <pc:grpChg chg="add mod">
          <ac:chgData name="Shinu Shaju" userId="S::1954427@tcs.com::b7f6d535-2cef-4f91-bc5f-2c23cb4d7630" providerId="AD" clId="Web-{BBF42EC3-A50E-C71E-A22F-5AF7077D78CC}" dt="2021-09-08T13:59:32.494" v="5093" actId="1076"/>
          <ac:grpSpMkLst>
            <pc:docMk/>
            <pc:sldMk cId="2996773514" sldId="271"/>
            <ac:grpSpMk id="38" creationId="{C0737946-43AB-4FA7-9079-F6339CC72ED8}"/>
          </ac:grpSpMkLst>
        </pc:grpChg>
        <pc:grpChg chg="add del mod">
          <ac:chgData name="Shinu Shaju" userId="S::1954427@tcs.com::b7f6d535-2cef-4f91-bc5f-2c23cb4d7630" providerId="AD" clId="Web-{BBF42EC3-A50E-C71E-A22F-5AF7077D78CC}" dt="2021-09-08T10:52:24.375" v="2080"/>
          <ac:grpSpMkLst>
            <pc:docMk/>
            <pc:sldMk cId="2996773514" sldId="271"/>
            <ac:grpSpMk id="42" creationId="{9A1E0A01-046E-46CF-9337-FA751AB19960}"/>
          </ac:grpSpMkLst>
        </pc:grpChg>
        <pc:grpChg chg="add del mod">
          <ac:chgData name="Shinu Shaju" userId="S::1954427@tcs.com::b7f6d535-2cef-4f91-bc5f-2c23cb4d7630" providerId="AD" clId="Web-{BBF42EC3-A50E-C71E-A22F-5AF7077D78CC}" dt="2021-09-08T12:12:28.810" v="4738"/>
          <ac:grpSpMkLst>
            <pc:docMk/>
            <pc:sldMk cId="2996773514" sldId="271"/>
            <ac:grpSpMk id="45" creationId="{BAC73B12-23D2-43D6-B4E9-22061EFDBA5A}"/>
          </ac:grpSpMkLst>
        </pc:grpChg>
        <pc:grpChg chg="add mod">
          <ac:chgData name="Shinu Shaju" userId="S::1954427@tcs.com::b7f6d535-2cef-4f91-bc5f-2c23cb4d7630" providerId="AD" clId="Web-{BBF42EC3-A50E-C71E-A22F-5AF7077D78CC}" dt="2021-09-08T12:11:56.605" v="4736" actId="1076"/>
          <ac:grpSpMkLst>
            <pc:docMk/>
            <pc:sldMk cId="2996773514" sldId="271"/>
            <ac:grpSpMk id="46" creationId="{CC02C2E2-B0E2-4A91-BC0F-314C55DC266E}"/>
          </ac:grpSpMkLst>
        </pc:grpChg>
        <pc:grpChg chg="add mod">
          <ac:chgData name="Shinu Shaju" userId="S::1954427@tcs.com::b7f6d535-2cef-4f91-bc5f-2c23cb4d7630" providerId="AD" clId="Web-{BBF42EC3-A50E-C71E-A22F-5AF7077D78CC}" dt="2021-09-08T12:04:29.434" v="4654" actId="1076"/>
          <ac:grpSpMkLst>
            <pc:docMk/>
            <pc:sldMk cId="2996773514" sldId="271"/>
            <ac:grpSpMk id="47" creationId="{26EF631B-06D6-4676-8C62-46AFFBDEB1C8}"/>
          </ac:grpSpMkLst>
        </pc:grpChg>
        <pc:grpChg chg="add mod">
          <ac:chgData name="Shinu Shaju" userId="S::1954427@tcs.com::b7f6d535-2cef-4f91-bc5f-2c23cb4d7630" providerId="AD" clId="Web-{BBF42EC3-A50E-C71E-A22F-5AF7077D78CC}" dt="2021-09-08T12:11:49.807" v="4734" actId="1076"/>
          <ac:grpSpMkLst>
            <pc:docMk/>
            <pc:sldMk cId="2996773514" sldId="271"/>
            <ac:grpSpMk id="48" creationId="{E0107E43-AA79-4147-855E-8442438DCD12}"/>
          </ac:grpSpMkLst>
        </pc:grpChg>
        <pc:grpChg chg="add mod">
          <ac:chgData name="Shinu Shaju" userId="S::1954427@tcs.com::b7f6d535-2cef-4f91-bc5f-2c23cb4d7630" providerId="AD" clId="Web-{BBF42EC3-A50E-C71E-A22F-5AF7077D78CC}" dt="2021-09-08T12:11:46.651" v="4733" actId="1076"/>
          <ac:grpSpMkLst>
            <pc:docMk/>
            <pc:sldMk cId="2996773514" sldId="271"/>
            <ac:grpSpMk id="49" creationId="{1C5F8C01-6531-4BE5-850A-6124C9EF6303}"/>
          </ac:grpSpMkLst>
        </pc:grpChg>
        <pc:grpChg chg="add mod">
          <ac:chgData name="Shinu Shaju" userId="S::1954427@tcs.com::b7f6d535-2cef-4f91-bc5f-2c23cb4d7630" providerId="AD" clId="Web-{BBF42EC3-A50E-C71E-A22F-5AF7077D78CC}" dt="2021-09-08T12:23:21.839" v="4952" actId="1076"/>
          <ac:grpSpMkLst>
            <pc:docMk/>
            <pc:sldMk cId="2996773514" sldId="271"/>
            <ac:grpSpMk id="50" creationId="{65A8EBBF-5822-45A4-8A47-B5263DB7C836}"/>
          </ac:grpSpMkLst>
        </pc:grpChg>
        <pc:graphicFrameChg chg="add del mod modGraphic">
          <ac:chgData name="Shinu Shaju" userId="S::1954427@tcs.com::b7f6d535-2cef-4f91-bc5f-2c23cb4d7630" providerId="AD" clId="Web-{BBF42EC3-A50E-C71E-A22F-5AF7077D78CC}" dt="2021-09-08T10:37:51.847" v="1975"/>
          <ac:graphicFrameMkLst>
            <pc:docMk/>
            <pc:sldMk cId="2996773514" sldId="271"/>
            <ac:graphicFrameMk id="41" creationId="{6576EE98-8198-4046-A3BF-C0A8B8262DF5}"/>
          </ac:graphicFrameMkLst>
        </pc:graphicFrameChg>
        <pc:cxnChg chg="del">
          <ac:chgData name="Shinu Shaju" userId="S::1954427@tcs.com::b7f6d535-2cef-4f91-bc5f-2c23cb4d7630" providerId="AD" clId="Web-{BBF42EC3-A50E-C71E-A22F-5AF7077D78CC}" dt="2021-09-08T10:13:42.327" v="1671"/>
          <ac:cxnSpMkLst>
            <pc:docMk/>
            <pc:sldMk cId="2996773514" sldId="271"/>
            <ac:cxnSpMk id="11" creationId="{B90CE6C6-C3E9-4EE2-AF47-26F7A5A6A6F4}"/>
          </ac:cxnSpMkLst>
        </pc:cxnChg>
        <pc:cxnChg chg="del">
          <ac:chgData name="Shinu Shaju" userId="S::1954427@tcs.com::b7f6d535-2cef-4f91-bc5f-2c23cb4d7630" providerId="AD" clId="Web-{BBF42EC3-A50E-C71E-A22F-5AF7077D78CC}" dt="2021-09-08T10:13:44.952" v="1672"/>
          <ac:cxnSpMkLst>
            <pc:docMk/>
            <pc:sldMk cId="2996773514" sldId="271"/>
            <ac:cxnSpMk id="12" creationId="{42A948ED-9C59-4D86-845E-AE702E6E638E}"/>
          </ac:cxnSpMkLst>
        </pc:cxnChg>
        <pc:cxnChg chg="del">
          <ac:chgData name="Shinu Shaju" userId="S::1954427@tcs.com::b7f6d535-2cef-4f91-bc5f-2c23cb4d7630" providerId="AD" clId="Web-{BBF42EC3-A50E-C71E-A22F-5AF7077D78CC}" dt="2021-09-08T10:13:48.124" v="1674"/>
          <ac:cxnSpMkLst>
            <pc:docMk/>
            <pc:sldMk cId="2996773514" sldId="271"/>
            <ac:cxnSpMk id="13" creationId="{DCF3F257-CA9E-4ECA-BECD-3E1EA3076FCE}"/>
          </ac:cxnSpMkLst>
        </pc:cxnChg>
        <pc:cxnChg chg="del">
          <ac:chgData name="Shinu Shaju" userId="S::1954427@tcs.com::b7f6d535-2cef-4f91-bc5f-2c23cb4d7630" providerId="AD" clId="Web-{BBF42EC3-A50E-C71E-A22F-5AF7077D78CC}" dt="2021-09-08T10:13:49.984" v="1676"/>
          <ac:cxnSpMkLst>
            <pc:docMk/>
            <pc:sldMk cId="2996773514" sldId="271"/>
            <ac:cxnSpMk id="14" creationId="{E5F304A8-A479-4BA6-9CE6-62EC23120E11}"/>
          </ac:cxnSpMkLst>
        </pc:cxnChg>
        <pc:cxnChg chg="del">
          <ac:chgData name="Shinu Shaju" userId="S::1954427@tcs.com::b7f6d535-2cef-4f91-bc5f-2c23cb4d7630" providerId="AD" clId="Web-{BBF42EC3-A50E-C71E-A22F-5AF7077D78CC}" dt="2021-09-08T10:13:46.733" v="1673"/>
          <ac:cxnSpMkLst>
            <pc:docMk/>
            <pc:sldMk cId="2996773514" sldId="271"/>
            <ac:cxnSpMk id="15" creationId="{120649EB-79A3-4E18-819F-4393B1D3393F}"/>
          </ac:cxnSpMkLst>
        </pc:cxnChg>
        <pc:cxnChg chg="add del mod">
          <ac:chgData name="Shinu Shaju" userId="S::1954427@tcs.com::b7f6d535-2cef-4f91-bc5f-2c23cb4d7630" providerId="AD" clId="Web-{BBF42EC3-A50E-C71E-A22F-5AF7077D78CC}" dt="2021-09-08T12:25:37.535" v="4960"/>
          <ac:cxnSpMkLst>
            <pc:docMk/>
            <pc:sldMk cId="2996773514" sldId="271"/>
            <ac:cxnSpMk id="63" creationId="{8DAE0BFB-F795-4C96-A431-1449AA029935}"/>
          </ac:cxnSpMkLst>
        </pc:cxnChg>
      </pc:sldChg>
      <pc:sldChg chg="addSp delSp modSp new">
        <pc:chgData name="Shinu Shaju" userId="S::1954427@tcs.com::b7f6d535-2cef-4f91-bc5f-2c23cb4d7630" providerId="AD" clId="Web-{BBF42EC3-A50E-C71E-A22F-5AF7077D78CC}" dt="2021-09-08T13:32:09.899" v="5068"/>
        <pc:sldMkLst>
          <pc:docMk/>
          <pc:sldMk cId="704967109" sldId="272"/>
        </pc:sldMkLst>
        <pc:spChg chg="del">
          <ac:chgData name="Shinu Shaju" userId="S::1954427@tcs.com::b7f6d535-2cef-4f91-bc5f-2c23cb4d7630" providerId="AD" clId="Web-{BBF42EC3-A50E-C71E-A22F-5AF7077D78CC}" dt="2021-09-08T10:53:08.347" v="2083"/>
          <ac:spMkLst>
            <pc:docMk/>
            <pc:sldMk cId="704967109" sldId="272"/>
            <ac:spMk id="2" creationId="{8DE01103-AE6B-4E01-A53E-9182098981EF}"/>
          </ac:spMkLst>
        </pc:spChg>
        <pc:spChg chg="del mod">
          <ac:chgData name="Shinu Shaju" userId="S::1954427@tcs.com::b7f6d535-2cef-4f91-bc5f-2c23cb4d7630" providerId="AD" clId="Web-{BBF42EC3-A50E-C71E-A22F-5AF7077D78CC}" dt="2021-09-08T10:53:11.503" v="2085"/>
          <ac:spMkLst>
            <pc:docMk/>
            <pc:sldMk cId="704967109" sldId="272"/>
            <ac:spMk id="3" creationId="{6CABB86F-D357-4A1B-8809-8EA16AD15197}"/>
          </ac:spMkLst>
        </pc:spChg>
        <pc:spChg chg="add mod">
          <ac:chgData name="Shinu Shaju" userId="S::1954427@tcs.com::b7f6d535-2cef-4f91-bc5f-2c23cb4d7630" providerId="AD" clId="Web-{BBF42EC3-A50E-C71E-A22F-5AF7077D78CC}" dt="2021-09-08T12:29:24.441" v="5033" actId="1076"/>
          <ac:spMkLst>
            <pc:docMk/>
            <pc:sldMk cId="704967109" sldId="272"/>
            <ac:spMk id="6" creationId="{AC776F01-5312-4EC6-B323-95953DCC830F}"/>
          </ac:spMkLst>
        </pc:spChg>
        <pc:spChg chg="add del mod">
          <ac:chgData name="Shinu Shaju" userId="S::1954427@tcs.com::b7f6d535-2cef-4f91-bc5f-2c23cb4d7630" providerId="AD" clId="Web-{BBF42EC3-A50E-C71E-A22F-5AF7077D78CC}" dt="2021-09-08T12:29:34.911" v="5039" actId="1076"/>
          <ac:spMkLst>
            <pc:docMk/>
            <pc:sldMk cId="704967109" sldId="272"/>
            <ac:spMk id="7" creationId="{823FF96E-2497-428B-9FC2-AB897D8940D8}"/>
          </ac:spMkLst>
        </pc:spChg>
        <pc:spChg chg="add del mod">
          <ac:chgData name="Shinu Shaju" userId="S::1954427@tcs.com::b7f6d535-2cef-4f91-bc5f-2c23cb4d7630" providerId="AD" clId="Web-{BBF42EC3-A50E-C71E-A22F-5AF7077D78CC}" dt="2021-09-08T12:21:28.175" v="4934"/>
          <ac:spMkLst>
            <pc:docMk/>
            <pc:sldMk cId="704967109" sldId="272"/>
            <ac:spMk id="12" creationId="{B806F651-ACE1-4229-95E1-2659AAF547B3}"/>
          </ac:spMkLst>
        </pc:spChg>
        <pc:spChg chg="add del mod">
          <ac:chgData name="Shinu Shaju" userId="S::1954427@tcs.com::b7f6d535-2cef-4f91-bc5f-2c23cb4d7630" providerId="AD" clId="Web-{BBF42EC3-A50E-C71E-A22F-5AF7077D78CC}" dt="2021-09-08T12:28:35.469" v="5002"/>
          <ac:spMkLst>
            <pc:docMk/>
            <pc:sldMk cId="704967109" sldId="272"/>
            <ac:spMk id="13" creationId="{E837B39B-C6DB-4CB7-A986-63CF2436C95E}"/>
          </ac:spMkLst>
        </pc:spChg>
        <pc:graphicFrameChg chg="add mod modGraphic">
          <ac:chgData name="Shinu Shaju" userId="S::1954427@tcs.com::b7f6d535-2cef-4f91-bc5f-2c23cb4d7630" providerId="AD" clId="Web-{BBF42EC3-A50E-C71E-A22F-5AF7077D78CC}" dt="2021-09-08T13:32:04.727" v="5066"/>
          <ac:graphicFrameMkLst>
            <pc:docMk/>
            <pc:sldMk cId="704967109" sldId="272"/>
            <ac:graphicFrameMk id="4" creationId="{AFCAC83F-1A89-48AD-AB4E-B06C8D5E7202}"/>
          </ac:graphicFrameMkLst>
        </pc:graphicFrameChg>
        <pc:graphicFrameChg chg="add mod modGraphic">
          <ac:chgData name="Shinu Shaju" userId="S::1954427@tcs.com::b7f6d535-2cef-4f91-bc5f-2c23cb4d7630" providerId="AD" clId="Web-{BBF42EC3-A50E-C71E-A22F-5AF7077D78CC}" dt="2021-09-08T13:32:09.899" v="5068"/>
          <ac:graphicFrameMkLst>
            <pc:docMk/>
            <pc:sldMk cId="704967109" sldId="272"/>
            <ac:graphicFrameMk id="5" creationId="{A5F9122A-EF32-42AA-B3CC-CEE779DFC4A5}"/>
          </ac:graphicFrameMkLst>
        </pc:graphicFrameChg>
        <pc:graphicFrameChg chg="add del mod modGraphic">
          <ac:chgData name="Shinu Shaju" userId="S::1954427@tcs.com::b7f6d535-2cef-4f91-bc5f-2c23cb4d7630" providerId="AD" clId="Web-{BBF42EC3-A50E-C71E-A22F-5AF7077D78CC}" dt="2021-09-08T11:24:01.004" v="3196"/>
          <ac:graphicFrameMkLst>
            <pc:docMk/>
            <pc:sldMk cId="704967109" sldId="272"/>
            <ac:graphicFrameMk id="9" creationId="{7D96C9AF-F5AB-419F-ACAB-AF3F6DB78C6A}"/>
          </ac:graphicFrameMkLst>
        </pc:graphicFrameChg>
        <pc:graphicFrameChg chg="add del mod">
          <ac:chgData name="Shinu Shaju" userId="S::1954427@tcs.com::b7f6d535-2cef-4f91-bc5f-2c23cb4d7630" providerId="AD" clId="Web-{BBF42EC3-A50E-C71E-A22F-5AF7077D78CC}" dt="2021-09-08T12:28:36.719" v="5003"/>
          <ac:graphicFrameMkLst>
            <pc:docMk/>
            <pc:sldMk cId="704967109" sldId="272"/>
            <ac:graphicFrameMk id="11" creationId="{D0565E63-1F5D-4931-9639-BFA137C629EE}"/>
          </ac:graphicFrameMkLst>
        </pc:graphicFrameChg>
      </pc:sldChg>
      <pc:sldChg chg="addSp delSp modSp new">
        <pc:chgData name="Shinu Shaju" userId="S::1954427@tcs.com::b7f6d535-2cef-4f91-bc5f-2c23cb4d7630" providerId="AD" clId="Web-{BBF42EC3-A50E-C71E-A22F-5AF7077D78CC}" dt="2021-09-08T13:32:46.602" v="5079"/>
        <pc:sldMkLst>
          <pc:docMk/>
          <pc:sldMk cId="1970997487" sldId="273"/>
        </pc:sldMkLst>
        <pc:spChg chg="del">
          <ac:chgData name="Shinu Shaju" userId="S::1954427@tcs.com::b7f6d535-2cef-4f91-bc5f-2c23cb4d7630" providerId="AD" clId="Web-{BBF42EC3-A50E-C71E-A22F-5AF7077D78CC}" dt="2021-09-08T11:11:31.171" v="2712"/>
          <ac:spMkLst>
            <pc:docMk/>
            <pc:sldMk cId="1970997487" sldId="273"/>
            <ac:spMk id="2" creationId="{745004BD-8219-44A4-B46C-4CA90F515772}"/>
          </ac:spMkLst>
        </pc:spChg>
        <pc:spChg chg="del">
          <ac:chgData name="Shinu Shaju" userId="S::1954427@tcs.com::b7f6d535-2cef-4f91-bc5f-2c23cb4d7630" providerId="AD" clId="Web-{BBF42EC3-A50E-C71E-A22F-5AF7077D78CC}" dt="2021-09-08T11:11:32.328" v="2713"/>
          <ac:spMkLst>
            <pc:docMk/>
            <pc:sldMk cId="1970997487" sldId="273"/>
            <ac:spMk id="3" creationId="{CAF871C1-ECB5-4DD2-95F9-17B3C0A9D6E8}"/>
          </ac:spMkLst>
        </pc:spChg>
        <pc:spChg chg="add mod">
          <ac:chgData name="Shinu Shaju" userId="S::1954427@tcs.com::b7f6d535-2cef-4f91-bc5f-2c23cb4d7630" providerId="AD" clId="Web-{BBF42EC3-A50E-C71E-A22F-5AF7077D78CC}" dt="2021-09-08T11:57:24.577" v="4415" actId="20577"/>
          <ac:spMkLst>
            <pc:docMk/>
            <pc:sldMk cId="1970997487" sldId="273"/>
            <ac:spMk id="7" creationId="{F50F5344-E0AC-4320-AFB3-E498CFC1F111}"/>
          </ac:spMkLst>
        </pc:spChg>
        <pc:spChg chg="add del mod">
          <ac:chgData name="Shinu Shaju" userId="S::1954427@tcs.com::b7f6d535-2cef-4f91-bc5f-2c23cb4d7630" providerId="AD" clId="Web-{BBF42EC3-A50E-C71E-A22F-5AF7077D78CC}" dt="2021-09-08T11:55:00.380" v="4328"/>
          <ac:spMkLst>
            <pc:docMk/>
            <pc:sldMk cId="1970997487" sldId="273"/>
            <ac:spMk id="10" creationId="{94E7CD6B-195E-4376-8A87-221255D1501F}"/>
          </ac:spMkLst>
        </pc:spChg>
        <pc:spChg chg="add mod">
          <ac:chgData name="Shinu Shaju" userId="S::1954427@tcs.com::b7f6d535-2cef-4f91-bc5f-2c23cb4d7630" providerId="AD" clId="Web-{BBF42EC3-A50E-C71E-A22F-5AF7077D78CC}" dt="2021-09-08T12:17:32.299" v="4792" actId="1076"/>
          <ac:spMkLst>
            <pc:docMk/>
            <pc:sldMk cId="1970997487" sldId="273"/>
            <ac:spMk id="12" creationId="{66AC7B99-5CB1-48FE-9CB2-4577AD219212}"/>
          </ac:spMkLst>
        </pc:spChg>
        <pc:spChg chg="add mod">
          <ac:chgData name="Shinu Shaju" userId="S::1954427@tcs.com::b7f6d535-2cef-4f91-bc5f-2c23cb4d7630" providerId="AD" clId="Web-{BBF42EC3-A50E-C71E-A22F-5AF7077D78CC}" dt="2021-09-08T11:57:38.812" v="4416" actId="1076"/>
          <ac:spMkLst>
            <pc:docMk/>
            <pc:sldMk cId="1970997487" sldId="273"/>
            <ac:spMk id="13" creationId="{CDF2C3FE-197D-4FBA-88F2-02D275544547}"/>
          </ac:spMkLst>
        </pc:spChg>
        <pc:graphicFrameChg chg="add mod modGraphic">
          <ac:chgData name="Shinu Shaju" userId="S::1954427@tcs.com::b7f6d535-2cef-4f91-bc5f-2c23cb4d7630" providerId="AD" clId="Web-{BBF42EC3-A50E-C71E-A22F-5AF7077D78CC}" dt="2021-09-08T12:16:54.703" v="4786"/>
          <ac:graphicFrameMkLst>
            <pc:docMk/>
            <pc:sldMk cId="1970997487" sldId="273"/>
            <ac:graphicFrameMk id="5" creationId="{FAED5366-DA67-4078-9DE0-B59C9D0EC992}"/>
          </ac:graphicFrameMkLst>
        </pc:graphicFrameChg>
        <pc:graphicFrameChg chg="add del mod modGraphic">
          <ac:chgData name="Shinu Shaju" userId="S::1954427@tcs.com::b7f6d535-2cef-4f91-bc5f-2c23cb4d7630" providerId="AD" clId="Web-{BBF42EC3-A50E-C71E-A22F-5AF7077D78CC}" dt="2021-09-08T11:47:05.004" v="4084"/>
          <ac:graphicFrameMkLst>
            <pc:docMk/>
            <pc:sldMk cId="1970997487" sldId="273"/>
            <ac:graphicFrameMk id="8" creationId="{EF9B6976-99F2-4712-926C-DE699321197C}"/>
          </ac:graphicFrameMkLst>
        </pc:graphicFrameChg>
        <pc:graphicFrameChg chg="add mod modGraphic">
          <ac:chgData name="Shinu Shaju" userId="S::1954427@tcs.com::b7f6d535-2cef-4f91-bc5f-2c23cb4d7630" providerId="AD" clId="Web-{BBF42EC3-A50E-C71E-A22F-5AF7077D78CC}" dt="2021-09-08T13:32:46.602" v="5079"/>
          <ac:graphicFrameMkLst>
            <pc:docMk/>
            <pc:sldMk cId="1970997487" sldId="273"/>
            <ac:graphicFrameMk id="9" creationId="{280511B1-51F9-4FFD-8C48-7E478796ABEA}"/>
          </ac:graphicFrameMkLst>
        </pc:graphicFrameChg>
        <pc:graphicFrameChg chg="add del mod modGraphic">
          <ac:chgData name="Shinu Shaju" userId="S::1954427@tcs.com::b7f6d535-2cef-4f91-bc5f-2c23cb4d7630" providerId="AD" clId="Web-{BBF42EC3-A50E-C71E-A22F-5AF7077D78CC}" dt="2021-09-08T12:23:52.763" v="4955"/>
          <ac:graphicFrameMkLst>
            <pc:docMk/>
            <pc:sldMk cId="1970997487" sldId="273"/>
            <ac:graphicFrameMk id="14" creationId="{F2B57DA3-1420-4120-BC88-A85686DE290E}"/>
          </ac:graphicFrameMkLst>
        </pc:graphicFrameChg>
        <pc:cxnChg chg="add mod">
          <ac:chgData name="Shinu Shaju" userId="S::1954427@tcs.com::b7f6d535-2cef-4f91-bc5f-2c23cb4d7630" providerId="AD" clId="Web-{BBF42EC3-A50E-C71E-A22F-5AF7077D78CC}" dt="2021-09-08T12:17:36.987" v="4793" actId="14100"/>
          <ac:cxnSpMkLst>
            <pc:docMk/>
            <pc:sldMk cId="1970997487" sldId="273"/>
            <ac:cxnSpMk id="11" creationId="{8260CB08-DEB3-4164-9DA3-115950AA59B0}"/>
          </ac:cxnSpMkLst>
        </pc:cxnChg>
      </pc:sldChg>
      <pc:sldChg chg="addSp delSp modSp new">
        <pc:chgData name="Shinu Shaju" userId="S::1954427@tcs.com::b7f6d535-2cef-4f91-bc5f-2c23cb4d7630" providerId="AD" clId="Web-{BBF42EC3-A50E-C71E-A22F-5AF7077D78CC}" dt="2021-09-08T13:32:39.930" v="5077"/>
        <pc:sldMkLst>
          <pc:docMk/>
          <pc:sldMk cId="918599488" sldId="274"/>
        </pc:sldMkLst>
        <pc:spChg chg="del">
          <ac:chgData name="Shinu Shaju" userId="S::1954427@tcs.com::b7f6d535-2cef-4f91-bc5f-2c23cb4d7630" providerId="AD" clId="Web-{BBF42EC3-A50E-C71E-A22F-5AF7077D78CC}" dt="2021-09-08T11:23:13.875" v="3190"/>
          <ac:spMkLst>
            <pc:docMk/>
            <pc:sldMk cId="918599488" sldId="274"/>
            <ac:spMk id="2" creationId="{0EF6830A-A13B-446A-AA85-3CAAD0028402}"/>
          </ac:spMkLst>
        </pc:spChg>
        <pc:spChg chg="del">
          <ac:chgData name="Shinu Shaju" userId="S::1954427@tcs.com::b7f6d535-2cef-4f91-bc5f-2c23cb4d7630" providerId="AD" clId="Web-{BBF42EC3-A50E-C71E-A22F-5AF7077D78CC}" dt="2021-09-08T11:23:15.079" v="3191"/>
          <ac:spMkLst>
            <pc:docMk/>
            <pc:sldMk cId="918599488" sldId="274"/>
            <ac:spMk id="3" creationId="{44AFC3BE-ADBF-4F0B-BB83-C83BA3FFE0F5}"/>
          </ac:spMkLst>
        </pc:spChg>
        <pc:spChg chg="add del mod">
          <ac:chgData name="Shinu Shaju" userId="S::1954427@tcs.com::b7f6d535-2cef-4f91-bc5f-2c23cb4d7630" providerId="AD" clId="Web-{BBF42EC3-A50E-C71E-A22F-5AF7077D78CC}" dt="2021-09-08T11:26:26.701" v="3285"/>
          <ac:spMkLst>
            <pc:docMk/>
            <pc:sldMk cId="918599488" sldId="274"/>
            <ac:spMk id="8" creationId="{A3077E25-FA9B-4E04-83A9-9FB6F170C694}"/>
          </ac:spMkLst>
        </pc:spChg>
        <pc:spChg chg="add mod">
          <ac:chgData name="Shinu Shaju" userId="S::1954427@tcs.com::b7f6d535-2cef-4f91-bc5f-2c23cb4d7630" providerId="AD" clId="Web-{BBF42EC3-A50E-C71E-A22F-5AF7077D78CC}" dt="2021-09-08T12:07:55.823" v="4678" actId="1076"/>
          <ac:spMkLst>
            <pc:docMk/>
            <pc:sldMk cId="918599488" sldId="274"/>
            <ac:spMk id="11" creationId="{721BAFFB-BBB1-4A3F-8AA1-2E0F534D7509}"/>
          </ac:spMkLst>
        </pc:spChg>
        <pc:spChg chg="add mod">
          <ac:chgData name="Shinu Shaju" userId="S::1954427@tcs.com::b7f6d535-2cef-4f91-bc5f-2c23cb4d7630" providerId="AD" clId="Web-{BBF42EC3-A50E-C71E-A22F-5AF7077D78CC}" dt="2021-09-08T11:48:53.292" v="4207" actId="1076"/>
          <ac:spMkLst>
            <pc:docMk/>
            <pc:sldMk cId="918599488" sldId="274"/>
            <ac:spMk id="12" creationId="{E95364E1-99AF-4200-9F7B-099D1E247CBC}"/>
          </ac:spMkLst>
        </pc:spChg>
        <pc:spChg chg="add mod">
          <ac:chgData name="Shinu Shaju" userId="S::1954427@tcs.com::b7f6d535-2cef-4f91-bc5f-2c23cb4d7630" providerId="AD" clId="Web-{BBF42EC3-A50E-C71E-A22F-5AF7077D78CC}" dt="2021-09-08T12:08:00.073" v="4680" actId="1076"/>
          <ac:spMkLst>
            <pc:docMk/>
            <pc:sldMk cId="918599488" sldId="274"/>
            <ac:spMk id="13" creationId="{A36AA28D-3EB5-4DAF-A551-C18B7F0EDE4D}"/>
          </ac:spMkLst>
        </pc:spChg>
        <pc:spChg chg="add mod">
          <ac:chgData name="Shinu Shaju" userId="S::1954427@tcs.com::b7f6d535-2cef-4f91-bc5f-2c23cb4d7630" providerId="AD" clId="Web-{BBF42EC3-A50E-C71E-A22F-5AF7077D78CC}" dt="2021-09-08T12:08:24.684" v="4693"/>
          <ac:spMkLst>
            <pc:docMk/>
            <pc:sldMk cId="918599488" sldId="274"/>
            <ac:spMk id="14" creationId="{F6D73870-6E5A-4C32-9296-C3531BCDCA07}"/>
          </ac:spMkLst>
        </pc:spChg>
        <pc:spChg chg="add mod">
          <ac:chgData name="Shinu Shaju" userId="S::1954427@tcs.com::b7f6d535-2cef-4f91-bc5f-2c23cb4d7630" providerId="AD" clId="Web-{BBF42EC3-A50E-C71E-A22F-5AF7077D78CC}" dt="2021-09-08T11:50:09.500" v="4211" actId="20577"/>
          <ac:spMkLst>
            <pc:docMk/>
            <pc:sldMk cId="918599488" sldId="274"/>
            <ac:spMk id="15" creationId="{F886AB2C-1EF9-4C2F-9FDC-6CBFA80DE3EF}"/>
          </ac:spMkLst>
        </pc:spChg>
        <pc:spChg chg="add mod">
          <ac:chgData name="Shinu Shaju" userId="S::1954427@tcs.com::b7f6d535-2cef-4f91-bc5f-2c23cb4d7630" providerId="AD" clId="Web-{BBF42EC3-A50E-C71E-A22F-5AF7077D78CC}" dt="2021-09-08T11:51:26.256" v="4221" actId="20577"/>
          <ac:spMkLst>
            <pc:docMk/>
            <pc:sldMk cId="918599488" sldId="274"/>
            <ac:spMk id="16" creationId="{845921D3-9C1D-428C-8EC1-35F80754B249}"/>
          </ac:spMkLst>
        </pc:spChg>
        <pc:spChg chg="add mod">
          <ac:chgData name="Shinu Shaju" userId="S::1954427@tcs.com::b7f6d535-2cef-4f91-bc5f-2c23cb4d7630" providerId="AD" clId="Web-{BBF42EC3-A50E-C71E-A22F-5AF7077D78CC}" dt="2021-09-08T12:08:17.496" v="4692" actId="20577"/>
          <ac:spMkLst>
            <pc:docMk/>
            <pc:sldMk cId="918599488" sldId="274"/>
            <ac:spMk id="17" creationId="{9698DCF0-8715-44D7-BA8D-B8F3B2D90BBA}"/>
          </ac:spMkLst>
        </pc:spChg>
        <pc:graphicFrameChg chg="add del mod">
          <ac:chgData name="Shinu Shaju" userId="S::1954427@tcs.com::b7f6d535-2cef-4f91-bc5f-2c23cb4d7630" providerId="AD" clId="Web-{BBF42EC3-A50E-C71E-A22F-5AF7077D78CC}" dt="2021-09-08T11:23:24.579" v="3193"/>
          <ac:graphicFrameMkLst>
            <pc:docMk/>
            <pc:sldMk cId="918599488" sldId="274"/>
            <ac:graphicFrameMk id="5" creationId="{DEDBC1A8-EFAC-4426-92B8-16A63FDFBC7D}"/>
          </ac:graphicFrameMkLst>
        </pc:graphicFrameChg>
        <pc:graphicFrameChg chg="add mod modGraphic">
          <ac:chgData name="Shinu Shaju" userId="S::1954427@tcs.com::b7f6d535-2cef-4f91-bc5f-2c23cb4d7630" providerId="AD" clId="Web-{BBF42EC3-A50E-C71E-A22F-5AF7077D78CC}" dt="2021-09-08T13:32:30.133" v="5072"/>
          <ac:graphicFrameMkLst>
            <pc:docMk/>
            <pc:sldMk cId="918599488" sldId="274"/>
            <ac:graphicFrameMk id="7" creationId="{0839F8A9-8AD3-4F3B-A0A7-0555741976E6}"/>
          </ac:graphicFrameMkLst>
        </pc:graphicFrameChg>
        <pc:graphicFrameChg chg="add mod modGraphic">
          <ac:chgData name="Shinu Shaju" userId="S::1954427@tcs.com::b7f6d535-2cef-4f91-bc5f-2c23cb4d7630" providerId="AD" clId="Web-{BBF42EC3-A50E-C71E-A22F-5AF7077D78CC}" dt="2021-09-08T13:32:39.930" v="5077"/>
          <ac:graphicFrameMkLst>
            <pc:docMk/>
            <pc:sldMk cId="918599488" sldId="274"/>
            <ac:graphicFrameMk id="9" creationId="{2994ECB5-F12C-4E7E-98FC-5E5333CFCD02}"/>
          </ac:graphicFrameMkLst>
        </pc:graphicFrameChg>
        <pc:graphicFrameChg chg="add mod modGraphic">
          <ac:chgData name="Shinu Shaju" userId="S::1954427@tcs.com::b7f6d535-2cef-4f91-bc5f-2c23cb4d7630" providerId="AD" clId="Web-{BBF42EC3-A50E-C71E-A22F-5AF7077D78CC}" dt="2021-09-08T13:32:35.008" v="5075"/>
          <ac:graphicFrameMkLst>
            <pc:docMk/>
            <pc:sldMk cId="918599488" sldId="274"/>
            <ac:graphicFrameMk id="10" creationId="{418C51A9-AF35-40C3-AE51-D33240784FE2}"/>
          </ac:graphicFrameMkLst>
        </pc:graphicFrameChg>
      </pc:sldChg>
      <pc:sldChg chg="addSp delSp modSp new del">
        <pc:chgData name="Shinu Shaju" userId="S::1954427@tcs.com::b7f6d535-2cef-4f91-bc5f-2c23cb4d7630" providerId="AD" clId="Web-{BBF42EC3-A50E-C71E-A22F-5AF7077D78CC}" dt="2021-09-08T12:07:51.119" v="4677"/>
        <pc:sldMkLst>
          <pc:docMk/>
          <pc:sldMk cId="1225921584" sldId="275"/>
        </pc:sldMkLst>
        <pc:spChg chg="del">
          <ac:chgData name="Shinu Shaju" userId="S::1954427@tcs.com::b7f6d535-2cef-4f91-bc5f-2c23cb4d7630" providerId="AD" clId="Web-{BBF42EC3-A50E-C71E-A22F-5AF7077D78CC}" dt="2021-09-08T11:58:34.300" v="4420"/>
          <ac:spMkLst>
            <pc:docMk/>
            <pc:sldMk cId="1225921584" sldId="275"/>
            <ac:spMk id="2" creationId="{4AE92F03-0903-4F6D-A8BB-8F8E24260D5D}"/>
          </ac:spMkLst>
        </pc:spChg>
        <pc:spChg chg="del">
          <ac:chgData name="Shinu Shaju" userId="S::1954427@tcs.com::b7f6d535-2cef-4f91-bc5f-2c23cb4d7630" providerId="AD" clId="Web-{BBF42EC3-A50E-C71E-A22F-5AF7077D78CC}" dt="2021-09-08T11:58:35.269" v="4421"/>
          <ac:spMkLst>
            <pc:docMk/>
            <pc:sldMk cId="1225921584" sldId="275"/>
            <ac:spMk id="3" creationId="{14400C95-53A7-4FDE-97E7-C9BD9D6A45F5}"/>
          </ac:spMkLst>
        </pc:spChg>
        <pc:spChg chg="add mod">
          <ac:chgData name="Shinu Shaju" userId="S::1954427@tcs.com::b7f6d535-2cef-4f91-bc5f-2c23cb4d7630" providerId="AD" clId="Web-{BBF42EC3-A50E-C71E-A22F-5AF7077D78CC}" dt="2021-09-08T11:59:39.164" v="4434" actId="20577"/>
          <ac:spMkLst>
            <pc:docMk/>
            <pc:sldMk cId="1225921584" sldId="275"/>
            <ac:spMk id="5" creationId="{6B279E20-D6EF-471F-9D27-53841B0E05A1}"/>
          </ac:spMkLst>
        </pc:spChg>
        <pc:spChg chg="add mod">
          <ac:chgData name="Shinu Shaju" userId="S::1954427@tcs.com::b7f6d535-2cef-4f91-bc5f-2c23cb4d7630" providerId="AD" clId="Web-{BBF42EC3-A50E-C71E-A22F-5AF7077D78CC}" dt="2021-09-08T11:59:59.681" v="4441" actId="20577"/>
          <ac:spMkLst>
            <pc:docMk/>
            <pc:sldMk cId="1225921584" sldId="275"/>
            <ac:spMk id="6" creationId="{8E5E356C-2F3A-4031-9A25-81D4DA5BCEA3}"/>
          </ac:spMkLst>
        </pc:spChg>
        <pc:spChg chg="mod">
          <ac:chgData name="Shinu Shaju" userId="S::1954427@tcs.com::b7f6d535-2cef-4f91-bc5f-2c23cb4d7630" providerId="AD" clId="Web-{BBF42EC3-A50E-C71E-A22F-5AF7077D78CC}" dt="2021-09-08T12:01:50.157" v="4525" actId="20577"/>
          <ac:spMkLst>
            <pc:docMk/>
            <pc:sldMk cId="1225921584" sldId="275"/>
            <ac:spMk id="9" creationId="{62D09EBF-C28E-4C31-8BE9-649548C1E247}"/>
          </ac:spMkLst>
        </pc:spChg>
        <pc:spChg chg="mod">
          <ac:chgData name="Shinu Shaju" userId="S::1954427@tcs.com::b7f6d535-2cef-4f91-bc5f-2c23cb4d7630" providerId="AD" clId="Web-{BBF42EC3-A50E-C71E-A22F-5AF7077D78CC}" dt="2021-09-08T12:00:40.465" v="4454" actId="20577"/>
          <ac:spMkLst>
            <pc:docMk/>
            <pc:sldMk cId="1225921584" sldId="275"/>
            <ac:spMk id="11" creationId="{5470FF60-BBAD-44CD-9A49-D2385B1B0612}"/>
          </ac:spMkLst>
        </pc:spChg>
        <pc:spChg chg="mod">
          <ac:chgData name="Shinu Shaju" userId="S::1954427@tcs.com::b7f6d535-2cef-4f91-bc5f-2c23cb4d7630" providerId="AD" clId="Web-{BBF42EC3-A50E-C71E-A22F-5AF7077D78CC}" dt="2021-09-08T12:01:38.485" v="4524" actId="20577"/>
          <ac:spMkLst>
            <pc:docMk/>
            <pc:sldMk cId="1225921584" sldId="275"/>
            <ac:spMk id="12" creationId="{EFD99D0E-5EE4-4FD5-845C-B9CD94497E7D}"/>
          </ac:spMkLst>
        </pc:spChg>
        <pc:spChg chg="mod">
          <ac:chgData name="Shinu Shaju" userId="S::1954427@tcs.com::b7f6d535-2cef-4f91-bc5f-2c23cb4d7630" providerId="AD" clId="Web-{BBF42EC3-A50E-C71E-A22F-5AF7077D78CC}" dt="2021-09-08T12:01:56.658" v="4529" actId="20577"/>
          <ac:spMkLst>
            <pc:docMk/>
            <pc:sldMk cId="1225921584" sldId="275"/>
            <ac:spMk id="14" creationId="{21CB5476-0F22-4331-934F-641F8A3703A9}"/>
          </ac:spMkLst>
        </pc:spChg>
        <pc:spChg chg="mod">
          <ac:chgData name="Shinu Shaju" userId="S::1954427@tcs.com::b7f6d535-2cef-4f91-bc5f-2c23cb4d7630" providerId="AD" clId="Web-{BBF42EC3-A50E-C71E-A22F-5AF7077D78CC}" dt="2021-09-08T12:02:09.252" v="4543" actId="20577"/>
          <ac:spMkLst>
            <pc:docMk/>
            <pc:sldMk cId="1225921584" sldId="275"/>
            <ac:spMk id="15" creationId="{DB561345-72F9-4D53-A536-CCE8432F8081}"/>
          </ac:spMkLst>
        </pc:spChg>
        <pc:spChg chg="mod">
          <ac:chgData name="Shinu Shaju" userId="S::1954427@tcs.com::b7f6d535-2cef-4f91-bc5f-2c23cb4d7630" providerId="AD" clId="Web-{BBF42EC3-A50E-C71E-A22F-5AF7077D78CC}" dt="2021-09-08T12:02:22.113" v="4559" actId="20577"/>
          <ac:spMkLst>
            <pc:docMk/>
            <pc:sldMk cId="1225921584" sldId="275"/>
            <ac:spMk id="17" creationId="{F81CBCF3-A097-4801-B1B3-D0E58192FBE9}"/>
          </ac:spMkLst>
        </pc:spChg>
        <pc:spChg chg="mod">
          <ac:chgData name="Shinu Shaju" userId="S::1954427@tcs.com::b7f6d535-2cef-4f91-bc5f-2c23cb4d7630" providerId="AD" clId="Web-{BBF42EC3-A50E-C71E-A22F-5AF7077D78CC}" dt="2021-09-08T12:02:42.083" v="4595" actId="20577"/>
          <ac:spMkLst>
            <pc:docMk/>
            <pc:sldMk cId="1225921584" sldId="275"/>
            <ac:spMk id="18" creationId="{36BFAA7C-F524-489B-8EC4-FB67260924A5}"/>
          </ac:spMkLst>
        </pc:spChg>
        <pc:spChg chg="mod">
          <ac:chgData name="Shinu Shaju" userId="S::1954427@tcs.com::b7f6d535-2cef-4f91-bc5f-2c23cb4d7630" providerId="AD" clId="Web-{BBF42EC3-A50E-C71E-A22F-5AF7077D78CC}" dt="2021-09-08T12:03:14.991" v="4610" actId="20577"/>
          <ac:spMkLst>
            <pc:docMk/>
            <pc:sldMk cId="1225921584" sldId="275"/>
            <ac:spMk id="20" creationId="{978647E1-21D8-4CD8-85EB-4CE51C6B8E60}"/>
          </ac:spMkLst>
        </pc:spChg>
        <pc:spChg chg="mod">
          <ac:chgData name="Shinu Shaju" userId="S::1954427@tcs.com::b7f6d535-2cef-4f91-bc5f-2c23cb4d7630" providerId="AD" clId="Web-{BBF42EC3-A50E-C71E-A22F-5AF7077D78CC}" dt="2021-09-08T12:03:33.117" v="4629" actId="20577"/>
          <ac:spMkLst>
            <pc:docMk/>
            <pc:sldMk cId="1225921584" sldId="275"/>
            <ac:spMk id="21" creationId="{906B3D1A-B07D-439E-8B99-7F7DE6F0AB2C}"/>
          </ac:spMkLst>
        </pc:spChg>
        <pc:grpChg chg="add del mod">
          <ac:chgData name="Shinu Shaju" userId="S::1954427@tcs.com::b7f6d535-2cef-4f91-bc5f-2c23cb4d7630" providerId="AD" clId="Web-{BBF42EC3-A50E-C71E-A22F-5AF7077D78CC}" dt="2021-09-08T12:04:00.244" v="4642"/>
          <ac:grpSpMkLst>
            <pc:docMk/>
            <pc:sldMk cId="1225921584" sldId="275"/>
            <ac:grpSpMk id="4" creationId="{CF632EC6-9C3B-4BD9-B1AE-312A7A1DFFAC}"/>
          </ac:grpSpMkLst>
        </pc:grpChg>
        <pc:grpChg chg="add del mod">
          <ac:chgData name="Shinu Shaju" userId="S::1954427@tcs.com::b7f6d535-2cef-4f91-bc5f-2c23cb4d7630" providerId="AD" clId="Web-{BBF42EC3-A50E-C71E-A22F-5AF7077D78CC}" dt="2021-09-08T12:04:00.229" v="4641"/>
          <ac:grpSpMkLst>
            <pc:docMk/>
            <pc:sldMk cId="1225921584" sldId="275"/>
            <ac:grpSpMk id="7" creationId="{8CD69474-9A68-4219-B882-D0D87285CA33}"/>
          </ac:grpSpMkLst>
        </pc:grpChg>
        <pc:grpChg chg="add del mod">
          <ac:chgData name="Shinu Shaju" userId="S::1954427@tcs.com::b7f6d535-2cef-4f91-bc5f-2c23cb4d7630" providerId="AD" clId="Web-{BBF42EC3-A50E-C71E-A22F-5AF7077D78CC}" dt="2021-09-08T12:04:00.229" v="4640"/>
          <ac:grpSpMkLst>
            <pc:docMk/>
            <pc:sldMk cId="1225921584" sldId="275"/>
            <ac:grpSpMk id="10" creationId="{767A72C8-4EA1-4116-A2D0-0BA1B6374C6E}"/>
          </ac:grpSpMkLst>
        </pc:grpChg>
        <pc:grpChg chg="add del mod">
          <ac:chgData name="Shinu Shaju" userId="S::1954427@tcs.com::b7f6d535-2cef-4f91-bc5f-2c23cb4d7630" providerId="AD" clId="Web-{BBF42EC3-A50E-C71E-A22F-5AF7077D78CC}" dt="2021-09-08T12:04:00.229" v="4639"/>
          <ac:grpSpMkLst>
            <pc:docMk/>
            <pc:sldMk cId="1225921584" sldId="275"/>
            <ac:grpSpMk id="13" creationId="{8C15A855-0C55-414B-8656-80563A8B12AF}"/>
          </ac:grpSpMkLst>
        </pc:grpChg>
        <pc:grpChg chg="add del mod">
          <ac:chgData name="Shinu Shaju" userId="S::1954427@tcs.com::b7f6d535-2cef-4f91-bc5f-2c23cb4d7630" providerId="AD" clId="Web-{BBF42EC3-A50E-C71E-A22F-5AF7077D78CC}" dt="2021-09-08T12:04:00.229" v="4638"/>
          <ac:grpSpMkLst>
            <pc:docMk/>
            <pc:sldMk cId="1225921584" sldId="275"/>
            <ac:grpSpMk id="16" creationId="{1DABB0DA-6F83-4A25-8B6A-BEFB4ADB1631}"/>
          </ac:grpSpMkLst>
        </pc:grpChg>
        <pc:grpChg chg="add del mod">
          <ac:chgData name="Shinu Shaju" userId="S::1954427@tcs.com::b7f6d535-2cef-4f91-bc5f-2c23cb4d7630" providerId="AD" clId="Web-{BBF42EC3-A50E-C71E-A22F-5AF7077D78CC}" dt="2021-09-08T12:04:00.229" v="4637"/>
          <ac:grpSpMkLst>
            <pc:docMk/>
            <pc:sldMk cId="1225921584" sldId="275"/>
            <ac:grpSpMk id="19" creationId="{3F6A9349-9BDD-4C73-8AE3-B4A1C9C50577}"/>
          </ac:grpSpMkLst>
        </pc:grpChg>
      </pc:sldChg>
      <pc:sldChg chg="add del replId">
        <pc:chgData name="Shinu Shaju" userId="S::1954427@tcs.com::b7f6d535-2cef-4f91-bc5f-2c23cb4d7630" providerId="AD" clId="Web-{BBF42EC3-A50E-C71E-A22F-5AF7077D78CC}" dt="2021-09-08T12:07:49.041" v="4676"/>
        <pc:sldMkLst>
          <pc:docMk/>
          <pc:sldMk cId="603782620" sldId="276"/>
        </pc:sldMkLst>
      </pc:sldChg>
    </pc:docChg>
  </pc:docChgLst>
  <pc:docChgLst>
    <pc:chgData name="Shinu Shaju" userId="S::1954427@tcs.com::b7f6d535-2cef-4f91-bc5f-2c23cb4d7630" providerId="AD" clId="Web-{DBBFE16E-3162-92CE-2DFB-7575469CB239}"/>
    <pc:docChg chg="addSld delSld modSld">
      <pc:chgData name="Shinu Shaju" userId="S::1954427@tcs.com::b7f6d535-2cef-4f91-bc5f-2c23cb4d7630" providerId="AD" clId="Web-{DBBFE16E-3162-92CE-2DFB-7575469CB239}" dt="2021-09-03T16:43:25.380" v="824" actId="688"/>
      <pc:docMkLst>
        <pc:docMk/>
      </pc:docMkLst>
      <pc:sldChg chg="mod modShow">
        <pc:chgData name="Shinu Shaju" userId="S::1954427@tcs.com::b7f6d535-2cef-4f91-bc5f-2c23cb4d7630" providerId="AD" clId="Web-{DBBFE16E-3162-92CE-2DFB-7575469CB239}" dt="2021-09-03T15:47:21.889" v="395"/>
        <pc:sldMkLst>
          <pc:docMk/>
          <pc:sldMk cId="109857222" sldId="256"/>
        </pc:sldMkLst>
      </pc:sldChg>
      <pc:sldChg chg="addSp delSp modSp new">
        <pc:chgData name="Shinu Shaju" userId="S::1954427@tcs.com::b7f6d535-2cef-4f91-bc5f-2c23cb4d7630" providerId="AD" clId="Web-{DBBFE16E-3162-92CE-2DFB-7575469CB239}" dt="2021-09-03T16:43:25.380" v="824" actId="688"/>
        <pc:sldMkLst>
          <pc:docMk/>
          <pc:sldMk cId="2169254530" sldId="257"/>
        </pc:sldMkLst>
        <pc:spChg chg="del">
          <ac:chgData name="Shinu Shaju" userId="S::1954427@tcs.com::b7f6d535-2cef-4f91-bc5f-2c23cb4d7630" providerId="AD" clId="Web-{DBBFE16E-3162-92CE-2DFB-7575469CB239}" dt="2021-09-03T13:44:54.732" v="1"/>
          <ac:spMkLst>
            <pc:docMk/>
            <pc:sldMk cId="2169254530" sldId="257"/>
            <ac:spMk id="2" creationId="{A614F305-9F83-4CB8-A64F-BA5A3D9AC570}"/>
          </ac:spMkLst>
        </pc:spChg>
        <pc:spChg chg="add mod">
          <ac:chgData name="Shinu Shaju" userId="S::1954427@tcs.com::b7f6d535-2cef-4f91-bc5f-2c23cb4d7630" providerId="AD" clId="Web-{DBBFE16E-3162-92CE-2DFB-7575469CB239}" dt="2021-09-03T15:58:42.405" v="519" actId="1076"/>
          <ac:spMkLst>
            <pc:docMk/>
            <pc:sldMk cId="2169254530" sldId="257"/>
            <ac:spMk id="2" creationId="{F590D902-98E3-4177-8BE0-21099D42FECA}"/>
          </ac:spMkLst>
        </pc:spChg>
        <pc:spChg chg="add mod">
          <ac:chgData name="Shinu Shaju" userId="S::1954427@tcs.com::b7f6d535-2cef-4f91-bc5f-2c23cb4d7630" providerId="AD" clId="Web-{DBBFE16E-3162-92CE-2DFB-7575469CB239}" dt="2021-09-03T15:16:28.868" v="213" actId="14100"/>
          <ac:spMkLst>
            <pc:docMk/>
            <pc:sldMk cId="2169254530" sldId="257"/>
            <ac:spMk id="3" creationId="{41158FD4-6F81-4B0D-8D35-75F3C2610BF1}"/>
          </ac:spMkLst>
        </pc:spChg>
        <pc:spChg chg="del">
          <ac:chgData name="Shinu Shaju" userId="S::1954427@tcs.com::b7f6d535-2cef-4f91-bc5f-2c23cb4d7630" providerId="AD" clId="Web-{DBBFE16E-3162-92CE-2DFB-7575469CB239}" dt="2021-09-03T13:44:57.279" v="2"/>
          <ac:spMkLst>
            <pc:docMk/>
            <pc:sldMk cId="2169254530" sldId="257"/>
            <ac:spMk id="3" creationId="{7C29AAE4-81F0-4566-A531-2D9B3E2ED97E}"/>
          </ac:spMkLst>
        </pc:spChg>
        <pc:spChg chg="add mod">
          <ac:chgData name="Shinu Shaju" userId="S::1954427@tcs.com::b7f6d535-2cef-4f91-bc5f-2c23cb4d7630" providerId="AD" clId="Web-{DBBFE16E-3162-92CE-2DFB-7575469CB239}" dt="2021-09-03T15:59:12.392" v="529" actId="20577"/>
          <ac:spMkLst>
            <pc:docMk/>
            <pc:sldMk cId="2169254530" sldId="257"/>
            <ac:spMk id="4" creationId="{A72E7FA2-1C51-413A-A6F1-067B00C577A5}"/>
          </ac:spMkLst>
        </pc:spChg>
        <pc:spChg chg="mod">
          <ac:chgData name="Shinu Shaju" userId="S::1954427@tcs.com::b7f6d535-2cef-4f91-bc5f-2c23cb4d7630" providerId="AD" clId="Web-{DBBFE16E-3162-92CE-2DFB-7575469CB239}" dt="2021-09-03T15:16:17.914" v="209" actId="14100"/>
          <ac:spMkLst>
            <pc:docMk/>
            <pc:sldMk cId="2169254530" sldId="257"/>
            <ac:spMk id="7" creationId="{78D5856F-5F80-4A30-8FC3-92A4760209DB}"/>
          </ac:spMkLst>
        </pc:spChg>
        <pc:spChg chg="mod">
          <ac:chgData name="Shinu Shaju" userId="S::1954427@tcs.com::b7f6d535-2cef-4f91-bc5f-2c23cb4d7630" providerId="AD" clId="Web-{DBBFE16E-3162-92CE-2DFB-7575469CB239}" dt="2021-09-03T15:59:15.314" v="530" actId="20577"/>
          <ac:spMkLst>
            <pc:docMk/>
            <pc:sldMk cId="2169254530" sldId="257"/>
            <ac:spMk id="8" creationId="{C095CCC9-D6DA-4666-AE76-D47C3E0B899D}"/>
          </ac:spMkLst>
        </pc:spChg>
        <pc:spChg chg="mod">
          <ac:chgData name="Shinu Shaju" userId="S::1954427@tcs.com::b7f6d535-2cef-4f91-bc5f-2c23cb4d7630" providerId="AD" clId="Web-{DBBFE16E-3162-92CE-2DFB-7575469CB239}" dt="2021-09-03T15:59:52.066" v="545" actId="20577"/>
          <ac:spMkLst>
            <pc:docMk/>
            <pc:sldMk cId="2169254530" sldId="257"/>
            <ac:spMk id="10" creationId="{16546984-BD0E-41C5-B18B-CFE2FE228AE2}"/>
          </ac:spMkLst>
        </pc:spChg>
        <pc:spChg chg="mod">
          <ac:chgData name="Shinu Shaju" userId="S::1954427@tcs.com::b7f6d535-2cef-4f91-bc5f-2c23cb4d7630" providerId="AD" clId="Web-{DBBFE16E-3162-92CE-2DFB-7575469CB239}" dt="2021-09-03T16:25:15.236" v="699" actId="20577"/>
          <ac:spMkLst>
            <pc:docMk/>
            <pc:sldMk cId="2169254530" sldId="257"/>
            <ac:spMk id="11" creationId="{2B3BBAB8-343C-4587-9F12-226FA7252A0D}"/>
          </ac:spMkLst>
        </pc:spChg>
        <pc:spChg chg="mod">
          <ac:chgData name="Shinu Shaju" userId="S::1954427@tcs.com::b7f6d535-2cef-4f91-bc5f-2c23cb4d7630" providerId="AD" clId="Web-{DBBFE16E-3162-92CE-2DFB-7575469CB239}" dt="2021-09-03T15:16:54.573" v="220" actId="14100"/>
          <ac:spMkLst>
            <pc:docMk/>
            <pc:sldMk cId="2169254530" sldId="257"/>
            <ac:spMk id="13" creationId="{C21DA6D3-E2B1-4BAB-9CBD-70054427539D}"/>
          </ac:spMkLst>
        </pc:spChg>
        <pc:spChg chg="mod">
          <ac:chgData name="Shinu Shaju" userId="S::1954427@tcs.com::b7f6d535-2cef-4f91-bc5f-2c23cb4d7630" providerId="AD" clId="Web-{DBBFE16E-3162-92CE-2DFB-7575469CB239}" dt="2021-09-03T16:11:55.055" v="641" actId="20577"/>
          <ac:spMkLst>
            <pc:docMk/>
            <pc:sldMk cId="2169254530" sldId="257"/>
            <ac:spMk id="14" creationId="{59CB49BF-9805-42F0-98D0-2B18712BE389}"/>
          </ac:spMkLst>
        </pc:spChg>
        <pc:spChg chg="mod">
          <ac:chgData name="Shinu Shaju" userId="S::1954427@tcs.com::b7f6d535-2cef-4f91-bc5f-2c23cb4d7630" providerId="AD" clId="Web-{DBBFE16E-3162-92CE-2DFB-7575469CB239}" dt="2021-09-03T15:07:44.940" v="64" actId="20577"/>
          <ac:spMkLst>
            <pc:docMk/>
            <pc:sldMk cId="2169254530" sldId="257"/>
            <ac:spMk id="16" creationId="{C5D504CD-5C5C-4226-A623-77DDE676BFA1}"/>
          </ac:spMkLst>
        </pc:spChg>
        <pc:spChg chg="mod">
          <ac:chgData name="Shinu Shaju" userId="S::1954427@tcs.com::b7f6d535-2cef-4f91-bc5f-2c23cb4d7630" providerId="AD" clId="Web-{DBBFE16E-3162-92CE-2DFB-7575469CB239}" dt="2021-09-03T15:22:24.080" v="306" actId="20577"/>
          <ac:spMkLst>
            <pc:docMk/>
            <pc:sldMk cId="2169254530" sldId="257"/>
            <ac:spMk id="17" creationId="{D22F9CD7-A227-448B-B02D-EBEA0579ACC7}"/>
          </ac:spMkLst>
        </pc:spChg>
        <pc:spChg chg="add mod">
          <ac:chgData name="Shinu Shaju" userId="S::1954427@tcs.com::b7f6d535-2cef-4f91-bc5f-2c23cb4d7630" providerId="AD" clId="Web-{DBBFE16E-3162-92CE-2DFB-7575469CB239}" dt="2021-09-03T16:09:15.731" v="607" actId="1076"/>
          <ac:spMkLst>
            <pc:docMk/>
            <pc:sldMk cId="2169254530" sldId="257"/>
            <ac:spMk id="22" creationId="{F5DBFB2B-4DFC-4190-BE37-7D5A47F901E9}"/>
          </ac:spMkLst>
        </pc:spChg>
        <pc:spChg chg="add mod">
          <ac:chgData name="Shinu Shaju" userId="S::1954427@tcs.com::b7f6d535-2cef-4f91-bc5f-2c23cb4d7630" providerId="AD" clId="Web-{DBBFE16E-3162-92CE-2DFB-7575469CB239}" dt="2021-09-03T16:42:48.221" v="817" actId="688"/>
          <ac:spMkLst>
            <pc:docMk/>
            <pc:sldMk cId="2169254530" sldId="257"/>
            <ac:spMk id="27" creationId="{F5F69A45-CB64-4900-AD34-402D1B48EC04}"/>
          </ac:spMkLst>
        </pc:spChg>
        <pc:spChg chg="add mod">
          <ac:chgData name="Shinu Shaju" userId="S::1954427@tcs.com::b7f6d535-2cef-4f91-bc5f-2c23cb4d7630" providerId="AD" clId="Web-{DBBFE16E-3162-92CE-2DFB-7575469CB239}" dt="2021-09-03T16:43:05.332" v="820" actId="1076"/>
          <ac:spMkLst>
            <pc:docMk/>
            <pc:sldMk cId="2169254530" sldId="257"/>
            <ac:spMk id="28" creationId="{6DA2865F-DE8E-40DD-BCF5-64916F68FE47}"/>
          </ac:spMkLst>
        </pc:spChg>
        <pc:spChg chg="add mod">
          <ac:chgData name="Shinu Shaju" userId="S::1954427@tcs.com::b7f6d535-2cef-4f91-bc5f-2c23cb4d7630" providerId="AD" clId="Web-{DBBFE16E-3162-92CE-2DFB-7575469CB239}" dt="2021-09-03T16:42:30.658" v="815" actId="1076"/>
          <ac:spMkLst>
            <pc:docMk/>
            <pc:sldMk cId="2169254530" sldId="257"/>
            <ac:spMk id="29" creationId="{EBC0AEDF-F240-4FBD-A353-86CB6A6D8FA5}"/>
          </ac:spMkLst>
        </pc:spChg>
        <pc:spChg chg="add mod">
          <ac:chgData name="Shinu Shaju" userId="S::1954427@tcs.com::b7f6d535-2cef-4f91-bc5f-2c23cb4d7630" providerId="AD" clId="Web-{DBBFE16E-3162-92CE-2DFB-7575469CB239}" dt="2021-09-03T16:43:25.380" v="824" actId="688"/>
          <ac:spMkLst>
            <pc:docMk/>
            <pc:sldMk cId="2169254530" sldId="257"/>
            <ac:spMk id="30" creationId="{4D74A3C5-E1CD-4E2F-8F7B-1887D85888A6}"/>
          </ac:spMkLst>
        </pc:spChg>
        <pc:spChg chg="add mod">
          <ac:chgData name="Shinu Shaju" userId="S::1954427@tcs.com::b7f6d535-2cef-4f91-bc5f-2c23cb4d7630" providerId="AD" clId="Web-{DBBFE16E-3162-92CE-2DFB-7575469CB239}" dt="2021-09-03T16:43:01.238" v="819" actId="688"/>
          <ac:spMkLst>
            <pc:docMk/>
            <pc:sldMk cId="2169254530" sldId="257"/>
            <ac:spMk id="31" creationId="{5645DD86-6204-4197-BB69-04BBA84808D0}"/>
          </ac:spMkLst>
        </pc:spChg>
        <pc:spChg chg="mod">
          <ac:chgData name="Shinu Shaju" userId="S::1954427@tcs.com::b7f6d535-2cef-4f91-bc5f-2c23cb4d7630" providerId="AD" clId="Web-{DBBFE16E-3162-92CE-2DFB-7575469CB239}" dt="2021-09-03T15:55:01.202" v="463" actId="1076"/>
          <ac:spMkLst>
            <pc:docMk/>
            <pc:sldMk cId="2169254530" sldId="257"/>
            <ac:spMk id="33" creationId="{FDA59508-D3F3-4DB3-8099-E23999CD4D4D}"/>
          </ac:spMkLst>
        </pc:spChg>
        <pc:spChg chg="mod">
          <ac:chgData name="Shinu Shaju" userId="S::1954427@tcs.com::b7f6d535-2cef-4f91-bc5f-2c23cb4d7630" providerId="AD" clId="Web-{DBBFE16E-3162-92CE-2DFB-7575469CB239}" dt="2021-09-03T15:56:33.505" v="485" actId="20577"/>
          <ac:spMkLst>
            <pc:docMk/>
            <pc:sldMk cId="2169254530" sldId="257"/>
            <ac:spMk id="34" creationId="{FBDB14D9-619E-47B5-B7AA-077E694C9A05}"/>
          </ac:spMkLst>
        </pc:spChg>
        <pc:spChg chg="add mod">
          <ac:chgData name="Shinu Shaju" userId="S::1954427@tcs.com::b7f6d535-2cef-4f91-bc5f-2c23cb4d7630" providerId="AD" clId="Web-{DBBFE16E-3162-92CE-2DFB-7575469CB239}" dt="2021-09-03T16:13:02.434" v="643" actId="20577"/>
          <ac:spMkLst>
            <pc:docMk/>
            <pc:sldMk cId="2169254530" sldId="257"/>
            <ac:spMk id="35" creationId="{D42F7027-3300-4606-9C7A-3EF6BBAE584D}"/>
          </ac:spMkLst>
        </pc:spChg>
        <pc:spChg chg="add del mod ord">
          <ac:chgData name="Shinu Shaju" userId="S::1954427@tcs.com::b7f6d535-2cef-4f91-bc5f-2c23cb4d7630" providerId="AD" clId="Web-{DBBFE16E-3162-92CE-2DFB-7575469CB239}" dt="2021-09-03T16:06:03.295" v="581"/>
          <ac:spMkLst>
            <pc:docMk/>
            <pc:sldMk cId="2169254530" sldId="257"/>
            <ac:spMk id="37" creationId="{F878A296-2FD1-43E1-8E10-27C573667A04}"/>
          </ac:spMkLst>
        </pc:spChg>
        <pc:grpChg chg="add mod">
          <ac:chgData name="Shinu Shaju" userId="S::1954427@tcs.com::b7f6d535-2cef-4f91-bc5f-2c23cb4d7630" providerId="AD" clId="Web-{DBBFE16E-3162-92CE-2DFB-7575469CB239}" dt="2021-09-03T15:57:06.086" v="486" actId="1076"/>
          <ac:grpSpMkLst>
            <pc:docMk/>
            <pc:sldMk cId="2169254530" sldId="257"/>
            <ac:grpSpMk id="5" creationId="{E4D723A8-7BFE-4EEC-B01F-06BE7EC49643}"/>
          </ac:grpSpMkLst>
        </pc:grpChg>
        <pc:grpChg chg="add mod">
          <ac:chgData name="Shinu Shaju" userId="S::1954427@tcs.com::b7f6d535-2cef-4f91-bc5f-2c23cb4d7630" providerId="AD" clId="Web-{DBBFE16E-3162-92CE-2DFB-7575469CB239}" dt="2021-09-03T16:19:47.478" v="651" actId="1076"/>
          <ac:grpSpMkLst>
            <pc:docMk/>
            <pc:sldMk cId="2169254530" sldId="257"/>
            <ac:grpSpMk id="6" creationId="{A4B21855-C45D-4278-B04B-398370E89240}"/>
          </ac:grpSpMkLst>
        </pc:grpChg>
        <pc:grpChg chg="add mod">
          <ac:chgData name="Shinu Shaju" userId="S::1954427@tcs.com::b7f6d535-2cef-4f91-bc5f-2c23cb4d7630" providerId="AD" clId="Web-{DBBFE16E-3162-92CE-2DFB-7575469CB239}" dt="2021-09-03T16:19:35.415" v="650" actId="1076"/>
          <ac:grpSpMkLst>
            <pc:docMk/>
            <pc:sldMk cId="2169254530" sldId="257"/>
            <ac:grpSpMk id="9" creationId="{45094552-1055-4FCE-A500-E6536214F9BF}"/>
          </ac:grpSpMkLst>
        </pc:grpChg>
        <pc:grpChg chg="add mod">
          <ac:chgData name="Shinu Shaju" userId="S::1954427@tcs.com::b7f6d535-2cef-4f91-bc5f-2c23cb4d7630" providerId="AD" clId="Web-{DBBFE16E-3162-92CE-2DFB-7575469CB239}" dt="2021-09-03T16:01:57.466" v="551" actId="1076"/>
          <ac:grpSpMkLst>
            <pc:docMk/>
            <pc:sldMk cId="2169254530" sldId="257"/>
            <ac:grpSpMk id="12" creationId="{07CD2388-0180-49CB-AF9D-B3A90F7056E8}"/>
          </ac:grpSpMkLst>
        </pc:grpChg>
        <pc:grpChg chg="add mod">
          <ac:chgData name="Shinu Shaju" userId="S::1954427@tcs.com::b7f6d535-2cef-4f91-bc5f-2c23cb4d7630" providerId="AD" clId="Web-{DBBFE16E-3162-92CE-2DFB-7575469CB239}" dt="2021-09-03T16:09:00.214" v="605" actId="1076"/>
          <ac:grpSpMkLst>
            <pc:docMk/>
            <pc:sldMk cId="2169254530" sldId="257"/>
            <ac:grpSpMk id="15" creationId="{DD10930D-1562-4DC4-BF1C-515ABFDDCDAC}"/>
          </ac:grpSpMkLst>
        </pc:grpChg>
        <pc:grpChg chg="add mod">
          <ac:chgData name="Shinu Shaju" userId="S::1954427@tcs.com::b7f6d535-2cef-4f91-bc5f-2c23cb4d7630" providerId="AD" clId="Web-{DBBFE16E-3162-92CE-2DFB-7575469CB239}" dt="2021-09-03T16:02:04.951" v="554" actId="1076"/>
          <ac:grpSpMkLst>
            <pc:docMk/>
            <pc:sldMk cId="2169254530" sldId="257"/>
            <ac:grpSpMk id="32" creationId="{7F7E2A96-C02D-40D8-8BA2-9E6112668DFE}"/>
          </ac:grpSpMkLst>
        </pc:grpChg>
        <pc:cxnChg chg="add del mod">
          <ac:chgData name="Shinu Shaju" userId="S::1954427@tcs.com::b7f6d535-2cef-4f91-bc5f-2c23cb4d7630" providerId="AD" clId="Web-{DBBFE16E-3162-92CE-2DFB-7575469CB239}" dt="2021-09-03T15:19:24.458" v="255"/>
          <ac:cxnSpMkLst>
            <pc:docMk/>
            <pc:sldMk cId="2169254530" sldId="257"/>
            <ac:cxnSpMk id="18" creationId="{71CCB87E-ACC4-42D6-BF67-19E8BFCA9580}"/>
          </ac:cxnSpMkLst>
        </pc:cxnChg>
        <pc:cxnChg chg="add del mod">
          <ac:chgData name="Shinu Shaju" userId="S::1954427@tcs.com::b7f6d535-2cef-4f91-bc5f-2c23cb4d7630" providerId="AD" clId="Web-{DBBFE16E-3162-92CE-2DFB-7575469CB239}" dt="2021-09-03T15:19:47.633" v="259"/>
          <ac:cxnSpMkLst>
            <pc:docMk/>
            <pc:sldMk cId="2169254530" sldId="257"/>
            <ac:cxnSpMk id="19" creationId="{53AAC044-183A-4A8E-BF0B-EDF265698FEB}"/>
          </ac:cxnSpMkLst>
        </pc:cxnChg>
        <pc:cxnChg chg="add mod">
          <ac:chgData name="Shinu Shaju" userId="S::1954427@tcs.com::b7f6d535-2cef-4f91-bc5f-2c23cb4d7630" providerId="AD" clId="Web-{DBBFE16E-3162-92CE-2DFB-7575469CB239}" dt="2021-09-03T16:07:22.489" v="593" actId="1076"/>
          <ac:cxnSpMkLst>
            <pc:docMk/>
            <pc:sldMk cId="2169254530" sldId="257"/>
            <ac:cxnSpMk id="20" creationId="{BED265DE-6FE8-43E4-8FD9-1B1C4CB9B0EF}"/>
          </ac:cxnSpMkLst>
        </pc:cxnChg>
        <pc:cxnChg chg="add mod">
          <ac:chgData name="Shinu Shaju" userId="S::1954427@tcs.com::b7f6d535-2cef-4f91-bc5f-2c23cb4d7630" providerId="AD" clId="Web-{DBBFE16E-3162-92CE-2DFB-7575469CB239}" dt="2021-09-03T16:05:09.635" v="571" actId="14100"/>
          <ac:cxnSpMkLst>
            <pc:docMk/>
            <pc:sldMk cId="2169254530" sldId="257"/>
            <ac:cxnSpMk id="21" creationId="{10F8D3A2-0814-4B6D-830F-8A896C2F2D3A}"/>
          </ac:cxnSpMkLst>
        </pc:cxnChg>
        <pc:cxnChg chg="add mod">
          <ac:chgData name="Shinu Shaju" userId="S::1954427@tcs.com::b7f6d535-2cef-4f91-bc5f-2c23cb4d7630" providerId="AD" clId="Web-{DBBFE16E-3162-92CE-2DFB-7575469CB239}" dt="2021-09-03T16:13:34.405" v="646" actId="1076"/>
          <ac:cxnSpMkLst>
            <pc:docMk/>
            <pc:sldMk cId="2169254530" sldId="257"/>
            <ac:cxnSpMk id="23" creationId="{EAB84183-8D2E-4192-B838-C50BDDCBDD3D}"/>
          </ac:cxnSpMkLst>
        </pc:cxnChg>
        <pc:cxnChg chg="add mod">
          <ac:chgData name="Shinu Shaju" userId="S::1954427@tcs.com::b7f6d535-2cef-4f91-bc5f-2c23cb4d7630" providerId="AD" clId="Web-{DBBFE16E-3162-92CE-2DFB-7575469CB239}" dt="2021-09-03T16:05:24.746" v="575" actId="14100"/>
          <ac:cxnSpMkLst>
            <pc:docMk/>
            <pc:sldMk cId="2169254530" sldId="257"/>
            <ac:cxnSpMk id="24" creationId="{15702EF5-C2CD-4C7F-9DED-9483E8CF1F16}"/>
          </ac:cxnSpMkLst>
        </pc:cxnChg>
        <pc:cxnChg chg="add mod">
          <ac:chgData name="Shinu Shaju" userId="S::1954427@tcs.com::b7f6d535-2cef-4f91-bc5f-2c23cb4d7630" providerId="AD" clId="Web-{DBBFE16E-3162-92CE-2DFB-7575469CB239}" dt="2021-09-03T16:06:18.562" v="584" actId="1076"/>
          <ac:cxnSpMkLst>
            <pc:docMk/>
            <pc:sldMk cId="2169254530" sldId="257"/>
            <ac:cxnSpMk id="25" creationId="{9E880027-FC04-4728-AE85-90A59D10AEAD}"/>
          </ac:cxnSpMkLst>
        </pc:cxnChg>
        <pc:cxnChg chg="add del mod">
          <ac:chgData name="Shinu Shaju" userId="S::1954427@tcs.com::b7f6d535-2cef-4f91-bc5f-2c23cb4d7630" providerId="AD" clId="Web-{DBBFE16E-3162-92CE-2DFB-7575469CB239}" dt="2021-09-03T16:10:38.768" v="628"/>
          <ac:cxnSpMkLst>
            <pc:docMk/>
            <pc:sldMk cId="2169254530" sldId="257"/>
            <ac:cxnSpMk id="26" creationId="{5C49FFB6-73F6-49F9-BB3F-45240BDC4593}"/>
          </ac:cxnSpMkLst>
        </pc:cxnChg>
        <pc:cxnChg chg="add mod">
          <ac:chgData name="Shinu Shaju" userId="S::1954427@tcs.com::b7f6d535-2cef-4f91-bc5f-2c23cb4d7630" providerId="AD" clId="Web-{DBBFE16E-3162-92CE-2DFB-7575469CB239}" dt="2021-09-03T16:03:04.283" v="558" actId="1076"/>
          <ac:cxnSpMkLst>
            <pc:docMk/>
            <pc:sldMk cId="2169254530" sldId="257"/>
            <ac:cxnSpMk id="36" creationId="{B90E7A1C-D494-4B74-9C91-3D6ABA64F10E}"/>
          </ac:cxnSpMkLst>
        </pc:cxnChg>
        <pc:cxnChg chg="add del mod">
          <ac:chgData name="Shinu Shaju" userId="S::1954427@tcs.com::b7f6d535-2cef-4f91-bc5f-2c23cb4d7630" providerId="AD" clId="Web-{DBBFE16E-3162-92CE-2DFB-7575469CB239}" dt="2021-09-03T16:05:01.025" v="569"/>
          <ac:cxnSpMkLst>
            <pc:docMk/>
            <pc:sldMk cId="2169254530" sldId="257"/>
            <ac:cxnSpMk id="38" creationId="{8CF08C98-EC15-4120-B70C-9D3B676A1170}"/>
          </ac:cxnSpMkLst>
        </pc:cxnChg>
        <pc:cxnChg chg="add mod">
          <ac:chgData name="Shinu Shaju" userId="S::1954427@tcs.com::b7f6d535-2cef-4f91-bc5f-2c23cb4d7630" providerId="AD" clId="Web-{DBBFE16E-3162-92CE-2DFB-7575469CB239}" dt="2021-09-03T16:06:35.298" v="589" actId="1076"/>
          <ac:cxnSpMkLst>
            <pc:docMk/>
            <pc:sldMk cId="2169254530" sldId="257"/>
            <ac:cxnSpMk id="39" creationId="{CF9B3C7F-EAF0-4D8D-8AD3-F368EBCFABA5}"/>
          </ac:cxnSpMkLst>
        </pc:cxnChg>
      </pc:sldChg>
      <pc:sldChg chg="addSp delSp modSp new">
        <pc:chgData name="Shinu Shaju" userId="S::1954427@tcs.com::b7f6d535-2cef-4f91-bc5f-2c23cb4d7630" providerId="AD" clId="Web-{DBBFE16E-3162-92CE-2DFB-7575469CB239}" dt="2021-09-03T16:03:57.943" v="563" actId="14100"/>
        <pc:sldMkLst>
          <pc:docMk/>
          <pc:sldMk cId="1472754783" sldId="258"/>
        </pc:sldMkLst>
        <pc:spChg chg="del">
          <ac:chgData name="Shinu Shaju" userId="S::1954427@tcs.com::b7f6d535-2cef-4f91-bc5f-2c23cb4d7630" providerId="AD" clId="Web-{DBBFE16E-3162-92CE-2DFB-7575469CB239}" dt="2021-09-03T16:03:47.927" v="560"/>
          <ac:spMkLst>
            <pc:docMk/>
            <pc:sldMk cId="1472754783" sldId="258"/>
            <ac:spMk id="3" creationId="{AFB16E16-5E10-4AD8-8364-89696188E3EE}"/>
          </ac:spMkLst>
        </pc:spChg>
        <pc:picChg chg="add mod ord">
          <ac:chgData name="Shinu Shaju" userId="S::1954427@tcs.com::b7f6d535-2cef-4f91-bc5f-2c23cb4d7630" providerId="AD" clId="Web-{DBBFE16E-3162-92CE-2DFB-7575469CB239}" dt="2021-09-03T16:03:57.943" v="563" actId="14100"/>
          <ac:picMkLst>
            <pc:docMk/>
            <pc:sldMk cId="1472754783" sldId="258"/>
            <ac:picMk id="4" creationId="{F22EEC4F-02B8-4822-8285-D55023FC052D}"/>
          </ac:picMkLst>
        </pc:picChg>
      </pc:sldChg>
      <pc:sldChg chg="addSp delSp modSp new del">
        <pc:chgData name="Shinu Shaju" userId="S::1954427@tcs.com::b7f6d535-2cef-4f91-bc5f-2c23cb4d7630" providerId="AD" clId="Web-{DBBFE16E-3162-92CE-2DFB-7575469CB239}" dt="2021-09-03T16:32:54.752" v="800"/>
        <pc:sldMkLst>
          <pc:docMk/>
          <pc:sldMk cId="1599731901" sldId="259"/>
        </pc:sldMkLst>
        <pc:spChg chg="del">
          <ac:chgData name="Shinu Shaju" userId="S::1954427@tcs.com::b7f6d535-2cef-4f91-bc5f-2c23cb4d7630" providerId="AD" clId="Web-{DBBFE16E-3162-92CE-2DFB-7575469CB239}" dt="2021-09-03T16:27:27.011" v="722"/>
          <ac:spMkLst>
            <pc:docMk/>
            <pc:sldMk cId="1599731901" sldId="259"/>
            <ac:spMk id="2" creationId="{0FA7F38D-E4C7-4D85-976D-2B8614824451}"/>
          </ac:spMkLst>
        </pc:spChg>
        <pc:spChg chg="del">
          <ac:chgData name="Shinu Shaju" userId="S::1954427@tcs.com::b7f6d535-2cef-4f91-bc5f-2c23cb4d7630" providerId="AD" clId="Web-{DBBFE16E-3162-92CE-2DFB-7575469CB239}" dt="2021-09-03T16:27:28.183" v="723"/>
          <ac:spMkLst>
            <pc:docMk/>
            <pc:sldMk cId="1599731901" sldId="259"/>
            <ac:spMk id="3" creationId="{D7F5D8BD-D939-4359-BCE5-BA5B36764A71}"/>
          </ac:spMkLst>
        </pc:spChg>
        <pc:spChg chg="add mod">
          <ac:chgData name="Shinu Shaju" userId="S::1954427@tcs.com::b7f6d535-2cef-4f91-bc5f-2c23cb4d7630" providerId="AD" clId="Web-{DBBFE16E-3162-92CE-2DFB-7575469CB239}" dt="2021-09-03T16:28:44.078" v="768" actId="20577"/>
          <ac:spMkLst>
            <pc:docMk/>
            <pc:sldMk cId="1599731901" sldId="259"/>
            <ac:spMk id="4" creationId="{84302ABA-6339-4B3F-9C71-5633404193A3}"/>
          </ac:spMkLst>
        </pc:spChg>
        <pc:spChg chg="add mod">
          <ac:chgData name="Shinu Shaju" userId="S::1954427@tcs.com::b7f6d535-2cef-4f91-bc5f-2c23cb4d7630" providerId="AD" clId="Web-{DBBFE16E-3162-92CE-2DFB-7575469CB239}" dt="2021-09-03T16:29:22.409" v="785" actId="1076"/>
          <ac:spMkLst>
            <pc:docMk/>
            <pc:sldMk cId="1599731901" sldId="259"/>
            <ac:spMk id="5" creationId="{19DCD188-80AB-474D-B578-881B46505BCB}"/>
          </ac:spMkLst>
        </pc:spChg>
        <pc:spChg chg="add mod">
          <ac:chgData name="Shinu Shaju" userId="S::1954427@tcs.com::b7f6d535-2cef-4f91-bc5f-2c23cb4d7630" providerId="AD" clId="Web-{DBBFE16E-3162-92CE-2DFB-7575469CB239}" dt="2021-09-03T16:29:18.300" v="783" actId="14100"/>
          <ac:spMkLst>
            <pc:docMk/>
            <pc:sldMk cId="1599731901" sldId="259"/>
            <ac:spMk id="6" creationId="{EA784C52-9F89-4BF3-AE19-F3F116D507D9}"/>
          </ac:spMkLst>
        </pc:spChg>
        <pc:spChg chg="add mod">
          <ac:chgData name="Shinu Shaju" userId="S::1954427@tcs.com::b7f6d535-2cef-4f91-bc5f-2c23cb4d7630" providerId="AD" clId="Web-{DBBFE16E-3162-92CE-2DFB-7575469CB239}" dt="2021-09-03T16:29:40.286" v="790" actId="20577"/>
          <ac:spMkLst>
            <pc:docMk/>
            <pc:sldMk cId="1599731901" sldId="259"/>
            <ac:spMk id="7" creationId="{E00EFD26-3232-44BA-A560-C4E173CB7552}"/>
          </ac:spMkLst>
        </pc:spChg>
        <pc:spChg chg="add mod">
          <ac:chgData name="Shinu Shaju" userId="S::1954427@tcs.com::b7f6d535-2cef-4f91-bc5f-2c23cb4d7630" providerId="AD" clId="Web-{DBBFE16E-3162-92CE-2DFB-7575469CB239}" dt="2021-09-03T16:29:50.474" v="799" actId="20577"/>
          <ac:spMkLst>
            <pc:docMk/>
            <pc:sldMk cId="1599731901" sldId="259"/>
            <ac:spMk id="8" creationId="{A5732283-6530-4F67-911C-BE538D4C2FCF}"/>
          </ac:spMkLst>
        </pc:spChg>
      </pc:sldChg>
    </pc:docChg>
  </pc:docChgLst>
  <pc:docChgLst>
    <pc:chgData name="Sathyajith K P" userId="S::1913599@tcs.com::56e373f5-5330-4292-aa60-e9de9945bb61" providerId="AD" clId="Web-{5F624D75-8D9B-4BEB-B814-7CFE9B180C55}"/>
    <pc:docChg chg="addSld modSld">
      <pc:chgData name="Sathyajith K P" userId="S::1913599@tcs.com::56e373f5-5330-4292-aa60-e9de9945bb61" providerId="AD" clId="Web-{5F624D75-8D9B-4BEB-B814-7CFE9B180C55}" dt="2021-09-08T09:35:41.014" v="7"/>
      <pc:docMkLst>
        <pc:docMk/>
      </pc:docMkLst>
      <pc:sldChg chg="add">
        <pc:chgData name="Sathyajith K P" userId="S::1913599@tcs.com::56e373f5-5330-4292-aa60-e9de9945bb61" providerId="AD" clId="Web-{5F624D75-8D9B-4BEB-B814-7CFE9B180C55}" dt="2021-09-08T09:33:49.728" v="0"/>
        <pc:sldMkLst>
          <pc:docMk/>
          <pc:sldMk cId="1148809172" sldId="265"/>
        </pc:sldMkLst>
      </pc:sldChg>
      <pc:sldChg chg="delSp modSp add">
        <pc:chgData name="Sathyajith K P" userId="S::1913599@tcs.com::56e373f5-5330-4292-aa60-e9de9945bb61" providerId="AD" clId="Web-{5F624D75-8D9B-4BEB-B814-7CFE9B180C55}" dt="2021-09-08T09:35:41.014" v="7"/>
        <pc:sldMkLst>
          <pc:docMk/>
          <pc:sldMk cId="172567955" sldId="266"/>
        </pc:sldMkLst>
        <pc:spChg chg="del mod">
          <ac:chgData name="Sathyajith K P" userId="S::1913599@tcs.com::56e373f5-5330-4292-aa60-e9de9945bb61" providerId="AD" clId="Web-{5F624D75-8D9B-4BEB-B814-7CFE9B180C55}" dt="2021-09-08T09:35:41.014" v="7"/>
          <ac:spMkLst>
            <pc:docMk/>
            <pc:sldMk cId="172567955" sldId="266"/>
            <ac:spMk id="11" creationId="{77CEF949-3A32-4DCA-8F84-65F216CD8538}"/>
          </ac:spMkLst>
        </pc:spChg>
      </pc:sldChg>
      <pc:sldChg chg="add">
        <pc:chgData name="Sathyajith K P" userId="S::1913599@tcs.com::56e373f5-5330-4292-aa60-e9de9945bb61" providerId="AD" clId="Web-{5F624D75-8D9B-4BEB-B814-7CFE9B180C55}" dt="2021-09-08T09:33:49.900" v="2"/>
        <pc:sldMkLst>
          <pc:docMk/>
          <pc:sldMk cId="3647186908" sldId="267"/>
        </pc:sldMkLst>
      </pc:sldChg>
      <pc:sldChg chg="add">
        <pc:chgData name="Sathyajith K P" userId="S::1913599@tcs.com::56e373f5-5330-4292-aa60-e9de9945bb61" providerId="AD" clId="Web-{5F624D75-8D9B-4BEB-B814-7CFE9B180C55}" dt="2021-09-08T09:33:49.978" v="3"/>
        <pc:sldMkLst>
          <pc:docMk/>
          <pc:sldMk cId="3438459103" sldId="268"/>
        </pc:sldMkLst>
      </pc:sldChg>
      <pc:sldChg chg="add">
        <pc:chgData name="Sathyajith K P" userId="S::1913599@tcs.com::56e373f5-5330-4292-aa60-e9de9945bb61" providerId="AD" clId="Web-{5F624D75-8D9B-4BEB-B814-7CFE9B180C55}" dt="2021-09-08T09:33:50.119" v="4"/>
        <pc:sldMkLst>
          <pc:docMk/>
          <pc:sldMk cId="2751414005" sldId="269"/>
        </pc:sldMkLst>
      </pc:sldChg>
    </pc:docChg>
  </pc:docChgLst>
  <pc:docChgLst>
    <pc:chgData name="Sathyajith K P" userId="S::1913599@tcs.com::56e373f5-5330-4292-aa60-e9de9945bb61" providerId="AD" clId="Web-{FA4BEE3C-0C2A-4304-A7A3-E433AE5ABB7A}"/>
    <pc:docChg chg="modSld">
      <pc:chgData name="Sathyajith K P" userId="S::1913599@tcs.com::56e373f5-5330-4292-aa60-e9de9945bb61" providerId="AD" clId="Web-{FA4BEE3C-0C2A-4304-A7A3-E433AE5ABB7A}" dt="2021-09-05T18:05:01.715" v="2" actId="1076"/>
      <pc:docMkLst>
        <pc:docMk/>
      </pc:docMkLst>
      <pc:sldChg chg="modSp">
        <pc:chgData name="Sathyajith K P" userId="S::1913599@tcs.com::56e373f5-5330-4292-aa60-e9de9945bb61" providerId="AD" clId="Web-{FA4BEE3C-0C2A-4304-A7A3-E433AE5ABB7A}" dt="2021-09-05T18:05:01.715" v="2" actId="1076"/>
        <pc:sldMkLst>
          <pc:docMk/>
          <pc:sldMk cId="1472754783" sldId="258"/>
        </pc:sldMkLst>
        <pc:picChg chg="mod">
          <ac:chgData name="Sathyajith K P" userId="S::1913599@tcs.com::56e373f5-5330-4292-aa60-e9de9945bb61" providerId="AD" clId="Web-{FA4BEE3C-0C2A-4304-A7A3-E433AE5ABB7A}" dt="2021-09-05T18:05:01.715" v="2" actId="1076"/>
          <ac:picMkLst>
            <pc:docMk/>
            <pc:sldMk cId="1472754783" sldId="258"/>
            <ac:picMk id="4" creationId="{F22EEC4F-02B8-4822-8285-D55023FC052D}"/>
          </ac:picMkLst>
        </pc:picChg>
      </pc:sldChg>
    </pc:docChg>
  </pc:docChgLst>
  <pc:docChgLst>
    <pc:chgData name="Gowthami Thiramdasu" userId="S::1946026@tcs.com::ecac20c5-70be-4898-8255-3e10e5be2a2d" providerId="AD" clId="Web-{1244440D-AA9C-9C02-EA7D-EEE3457C4458}"/>
    <pc:docChg chg="modSld">
      <pc:chgData name="Gowthami Thiramdasu" userId="S::1946026@tcs.com::ecac20c5-70be-4898-8255-3e10e5be2a2d" providerId="AD" clId="Web-{1244440D-AA9C-9C02-EA7D-EEE3457C4458}" dt="2021-09-08T09:37:04.108" v="0"/>
      <pc:docMkLst>
        <pc:docMk/>
      </pc:docMkLst>
      <pc:sldChg chg="addSp">
        <pc:chgData name="Gowthami Thiramdasu" userId="S::1946026@tcs.com::ecac20c5-70be-4898-8255-3e10e5be2a2d" providerId="AD" clId="Web-{1244440D-AA9C-9C02-EA7D-EEE3457C4458}" dt="2021-09-08T09:37:04.108" v="0"/>
        <pc:sldMkLst>
          <pc:docMk/>
          <pc:sldMk cId="1689706137" sldId="264"/>
        </pc:sldMkLst>
        <pc:spChg chg="add">
          <ac:chgData name="Gowthami Thiramdasu" userId="S::1946026@tcs.com::ecac20c5-70be-4898-8255-3e10e5be2a2d" providerId="AD" clId="Web-{1244440D-AA9C-9C02-EA7D-EEE3457C4458}" dt="2021-09-08T09:37:04.108" v="0"/>
          <ac:spMkLst>
            <pc:docMk/>
            <pc:sldMk cId="1689706137" sldId="264"/>
            <ac:spMk id="2" creationId="{56814D2A-41FD-41C2-8A45-06E5534E99A0}"/>
          </ac:spMkLst>
        </pc:spChg>
        <pc:spChg chg="add">
          <ac:chgData name="Gowthami Thiramdasu" userId="S::1946026@tcs.com::ecac20c5-70be-4898-8255-3e10e5be2a2d" providerId="AD" clId="Web-{1244440D-AA9C-9C02-EA7D-EEE3457C4458}" dt="2021-09-08T09:37:04.108" v="0"/>
          <ac:spMkLst>
            <pc:docMk/>
            <pc:sldMk cId="1689706137" sldId="264"/>
            <ac:spMk id="3" creationId="{7B76DFD7-937E-4F6D-9942-5C378043178D}"/>
          </ac:spMkLst>
        </pc:spChg>
        <pc:spChg chg="add">
          <ac:chgData name="Gowthami Thiramdasu" userId="S::1946026@tcs.com::ecac20c5-70be-4898-8255-3e10e5be2a2d" providerId="AD" clId="Web-{1244440D-AA9C-9C02-EA7D-EEE3457C4458}" dt="2021-09-08T09:37:04.108" v="0"/>
          <ac:spMkLst>
            <pc:docMk/>
            <pc:sldMk cId="1689706137" sldId="264"/>
            <ac:spMk id="4" creationId="{ECCC6B70-DA31-4FB0-9A79-322D3961421E}"/>
          </ac:spMkLst>
        </pc:spChg>
        <pc:spChg chg="add">
          <ac:chgData name="Gowthami Thiramdasu" userId="S::1946026@tcs.com::ecac20c5-70be-4898-8255-3e10e5be2a2d" providerId="AD" clId="Web-{1244440D-AA9C-9C02-EA7D-EEE3457C4458}" dt="2021-09-08T09:37:04.108" v="0"/>
          <ac:spMkLst>
            <pc:docMk/>
            <pc:sldMk cId="1689706137" sldId="264"/>
            <ac:spMk id="5" creationId="{FE45A54F-5560-4C1B-BF88-4EEA18E180F6}"/>
          </ac:spMkLst>
        </pc:spChg>
        <pc:spChg chg="add">
          <ac:chgData name="Gowthami Thiramdasu" userId="S::1946026@tcs.com::ecac20c5-70be-4898-8255-3e10e5be2a2d" providerId="AD" clId="Web-{1244440D-AA9C-9C02-EA7D-EEE3457C4458}" dt="2021-09-08T09:37:04.108" v="0"/>
          <ac:spMkLst>
            <pc:docMk/>
            <pc:sldMk cId="1689706137" sldId="264"/>
            <ac:spMk id="6" creationId="{FD2957DD-A18A-4C49-B761-A13D99E500FE}"/>
          </ac:spMkLst>
        </pc:spChg>
        <pc:spChg chg="add">
          <ac:chgData name="Gowthami Thiramdasu" userId="S::1946026@tcs.com::ecac20c5-70be-4898-8255-3e10e5be2a2d" providerId="AD" clId="Web-{1244440D-AA9C-9C02-EA7D-EEE3457C4458}" dt="2021-09-08T09:37:04.108" v="0"/>
          <ac:spMkLst>
            <pc:docMk/>
            <pc:sldMk cId="1689706137" sldId="264"/>
            <ac:spMk id="7" creationId="{F52D1163-6C05-4A2D-AA89-619E226B4B5E}"/>
          </ac:spMkLst>
        </pc:spChg>
      </pc:sldChg>
    </pc:docChg>
  </pc:docChgLst>
  <pc:docChgLst>
    <pc:chgData name="Shinu Shaju" userId="S::1954427@tcs.com::b7f6d535-2cef-4f91-bc5f-2c23cb4d7630" providerId="AD" clId="Web-{D8AEE57C-8F9C-CF76-9D3B-E2DF015A63C2}"/>
    <pc:docChg chg="addSld delSld modSld">
      <pc:chgData name="Shinu Shaju" userId="S::1954427@tcs.com::b7f6d535-2cef-4f91-bc5f-2c23cb4d7630" providerId="AD" clId="Web-{D8AEE57C-8F9C-CF76-9D3B-E2DF015A63C2}" dt="2021-09-09T16:33:15.828" v="54" actId="1076"/>
      <pc:docMkLst>
        <pc:docMk/>
      </pc:docMkLst>
      <pc:sldChg chg="del">
        <pc:chgData name="Shinu Shaju" userId="S::1954427@tcs.com::b7f6d535-2cef-4f91-bc5f-2c23cb4d7630" providerId="AD" clId="Web-{D8AEE57C-8F9C-CF76-9D3B-E2DF015A63C2}" dt="2021-09-09T16:30:01.663" v="10"/>
        <pc:sldMkLst>
          <pc:docMk/>
          <pc:sldMk cId="2169254530" sldId="257"/>
        </pc:sldMkLst>
      </pc:sldChg>
      <pc:sldChg chg="del">
        <pc:chgData name="Shinu Shaju" userId="S::1954427@tcs.com::b7f6d535-2cef-4f91-bc5f-2c23cb4d7630" providerId="AD" clId="Web-{D8AEE57C-8F9C-CF76-9D3B-E2DF015A63C2}" dt="2021-09-09T16:30:05.382" v="11"/>
        <pc:sldMkLst>
          <pc:docMk/>
          <pc:sldMk cId="1834250021" sldId="258"/>
        </pc:sldMkLst>
      </pc:sldChg>
      <pc:sldChg chg="modSp">
        <pc:chgData name="Shinu Shaju" userId="S::1954427@tcs.com::b7f6d535-2cef-4f91-bc5f-2c23cb4d7630" providerId="AD" clId="Web-{D8AEE57C-8F9C-CF76-9D3B-E2DF015A63C2}" dt="2021-09-09T16:28:55.801" v="0" actId="20577"/>
        <pc:sldMkLst>
          <pc:docMk/>
          <pc:sldMk cId="898932073" sldId="259"/>
        </pc:sldMkLst>
        <pc:spChg chg="mod">
          <ac:chgData name="Shinu Shaju" userId="S::1954427@tcs.com::b7f6d535-2cef-4f91-bc5f-2c23cb4d7630" providerId="AD" clId="Web-{D8AEE57C-8F9C-CF76-9D3B-E2DF015A63C2}" dt="2021-09-09T16:28:55.801" v="0" actId="20577"/>
          <ac:spMkLst>
            <pc:docMk/>
            <pc:sldMk cId="898932073" sldId="259"/>
            <ac:spMk id="4" creationId="{726F0717-E2C7-4FDA-9EFF-2994194EA567}"/>
          </ac:spMkLst>
        </pc:spChg>
      </pc:sldChg>
      <pc:sldChg chg="modSp">
        <pc:chgData name="Shinu Shaju" userId="S::1954427@tcs.com::b7f6d535-2cef-4f91-bc5f-2c23cb4d7630" providerId="AD" clId="Web-{D8AEE57C-8F9C-CF76-9D3B-E2DF015A63C2}" dt="2021-09-09T16:29:10.177" v="2" actId="14100"/>
        <pc:sldMkLst>
          <pc:docMk/>
          <pc:sldMk cId="1717202156" sldId="260"/>
        </pc:sldMkLst>
        <pc:spChg chg="mod">
          <ac:chgData name="Shinu Shaju" userId="S::1954427@tcs.com::b7f6d535-2cef-4f91-bc5f-2c23cb4d7630" providerId="AD" clId="Web-{D8AEE57C-8F9C-CF76-9D3B-E2DF015A63C2}" dt="2021-09-09T16:29:06.583" v="1" actId="14100"/>
          <ac:spMkLst>
            <pc:docMk/>
            <pc:sldMk cId="1717202156" sldId="260"/>
            <ac:spMk id="14" creationId="{B8ACD1DB-5D92-44F4-8497-3D23031CC1DA}"/>
          </ac:spMkLst>
        </pc:spChg>
        <pc:spChg chg="mod">
          <ac:chgData name="Shinu Shaju" userId="S::1954427@tcs.com::b7f6d535-2cef-4f91-bc5f-2c23cb4d7630" providerId="AD" clId="Web-{D8AEE57C-8F9C-CF76-9D3B-E2DF015A63C2}" dt="2021-09-09T16:29:10.177" v="2" actId="14100"/>
          <ac:spMkLst>
            <pc:docMk/>
            <pc:sldMk cId="1717202156" sldId="260"/>
            <ac:spMk id="17" creationId="{AD3FBD2F-238C-4260-B05D-23BEE4456934}"/>
          </ac:spMkLst>
        </pc:spChg>
      </pc:sldChg>
      <pc:sldChg chg="modSp">
        <pc:chgData name="Shinu Shaju" userId="S::1954427@tcs.com::b7f6d535-2cef-4f91-bc5f-2c23cb4d7630" providerId="AD" clId="Web-{D8AEE57C-8F9C-CF76-9D3B-E2DF015A63C2}" dt="2021-09-09T16:29:22.146" v="3" actId="20577"/>
        <pc:sldMkLst>
          <pc:docMk/>
          <pc:sldMk cId="3893029213" sldId="261"/>
        </pc:sldMkLst>
        <pc:spChg chg="mod">
          <ac:chgData name="Shinu Shaju" userId="S::1954427@tcs.com::b7f6d535-2cef-4f91-bc5f-2c23cb4d7630" providerId="AD" clId="Web-{D8AEE57C-8F9C-CF76-9D3B-E2DF015A63C2}" dt="2021-09-09T16:29:22.146" v="3" actId="20577"/>
          <ac:spMkLst>
            <pc:docMk/>
            <pc:sldMk cId="3893029213" sldId="261"/>
            <ac:spMk id="9" creationId="{3A7D3F9D-AC3B-4F25-A518-0735120C5D11}"/>
          </ac:spMkLst>
        </pc:spChg>
      </pc:sldChg>
      <pc:sldChg chg="del">
        <pc:chgData name="Shinu Shaju" userId="S::1954427@tcs.com::b7f6d535-2cef-4f91-bc5f-2c23cb4d7630" providerId="AD" clId="Web-{D8AEE57C-8F9C-CF76-9D3B-E2DF015A63C2}" dt="2021-09-09T16:29:47.944" v="4"/>
        <pc:sldMkLst>
          <pc:docMk/>
          <pc:sldMk cId="1689706137" sldId="264"/>
        </pc:sldMkLst>
      </pc:sldChg>
      <pc:sldChg chg="del">
        <pc:chgData name="Shinu Shaju" userId="S::1954427@tcs.com::b7f6d535-2cef-4f91-bc5f-2c23cb4d7630" providerId="AD" clId="Web-{D8AEE57C-8F9C-CF76-9D3B-E2DF015A63C2}" dt="2021-09-09T16:29:59.429" v="9"/>
        <pc:sldMkLst>
          <pc:docMk/>
          <pc:sldMk cId="1148809172" sldId="265"/>
        </pc:sldMkLst>
      </pc:sldChg>
      <pc:sldChg chg="del">
        <pc:chgData name="Shinu Shaju" userId="S::1954427@tcs.com::b7f6d535-2cef-4f91-bc5f-2c23cb4d7630" providerId="AD" clId="Web-{D8AEE57C-8F9C-CF76-9D3B-E2DF015A63C2}" dt="2021-09-09T16:29:57.148" v="8"/>
        <pc:sldMkLst>
          <pc:docMk/>
          <pc:sldMk cId="172567955" sldId="266"/>
        </pc:sldMkLst>
      </pc:sldChg>
      <pc:sldChg chg="del">
        <pc:chgData name="Shinu Shaju" userId="S::1954427@tcs.com::b7f6d535-2cef-4f91-bc5f-2c23cb4d7630" providerId="AD" clId="Web-{D8AEE57C-8F9C-CF76-9D3B-E2DF015A63C2}" dt="2021-09-09T16:29:50.835" v="5"/>
        <pc:sldMkLst>
          <pc:docMk/>
          <pc:sldMk cId="3647186908" sldId="267"/>
        </pc:sldMkLst>
      </pc:sldChg>
      <pc:sldChg chg="del">
        <pc:chgData name="Shinu Shaju" userId="S::1954427@tcs.com::b7f6d535-2cef-4f91-bc5f-2c23cb4d7630" providerId="AD" clId="Web-{D8AEE57C-8F9C-CF76-9D3B-E2DF015A63C2}" dt="2021-09-09T16:29:52.897" v="6"/>
        <pc:sldMkLst>
          <pc:docMk/>
          <pc:sldMk cId="3438459103" sldId="268"/>
        </pc:sldMkLst>
      </pc:sldChg>
      <pc:sldChg chg="del">
        <pc:chgData name="Shinu Shaju" userId="S::1954427@tcs.com::b7f6d535-2cef-4f91-bc5f-2c23cb4d7630" providerId="AD" clId="Web-{D8AEE57C-8F9C-CF76-9D3B-E2DF015A63C2}" dt="2021-09-09T16:29:55.023" v="7"/>
        <pc:sldMkLst>
          <pc:docMk/>
          <pc:sldMk cId="2751414005" sldId="269"/>
        </pc:sldMkLst>
      </pc:sldChg>
      <pc:sldChg chg="addSp modSp">
        <pc:chgData name="Shinu Shaju" userId="S::1954427@tcs.com::b7f6d535-2cef-4f91-bc5f-2c23cb4d7630" providerId="AD" clId="Web-{D8AEE57C-8F9C-CF76-9D3B-E2DF015A63C2}" dt="2021-09-09T16:32:14.685" v="31" actId="1076"/>
        <pc:sldMkLst>
          <pc:docMk/>
          <pc:sldMk cId="2996773514" sldId="271"/>
        </pc:sldMkLst>
        <pc:spChg chg="add mod">
          <ac:chgData name="Shinu Shaju" userId="S::1954427@tcs.com::b7f6d535-2cef-4f91-bc5f-2c23cb4d7630" providerId="AD" clId="Web-{D8AEE57C-8F9C-CF76-9D3B-E2DF015A63C2}" dt="2021-09-09T16:30:57.947" v="16"/>
          <ac:spMkLst>
            <pc:docMk/>
            <pc:sldMk cId="2996773514" sldId="271"/>
            <ac:spMk id="3" creationId="{8A9BA96E-9D1A-4781-A087-762600EC8491}"/>
          </ac:spMkLst>
        </pc:spChg>
        <pc:spChg chg="add mod">
          <ac:chgData name="Shinu Shaju" userId="S::1954427@tcs.com::b7f6d535-2cef-4f91-bc5f-2c23cb4d7630" providerId="AD" clId="Web-{D8AEE57C-8F9C-CF76-9D3B-E2DF015A63C2}" dt="2021-09-09T16:31:12.745" v="22" actId="1076"/>
          <ac:spMkLst>
            <pc:docMk/>
            <pc:sldMk cId="2996773514" sldId="271"/>
            <ac:spMk id="4" creationId="{8005EC39-C08E-4D00-BF43-A7CEB7042BEF}"/>
          </ac:spMkLst>
        </pc:spChg>
        <pc:spChg chg="mod">
          <ac:chgData name="Shinu Shaju" userId="S::1954427@tcs.com::b7f6d535-2cef-4f91-bc5f-2c23cb4d7630" providerId="AD" clId="Web-{D8AEE57C-8F9C-CF76-9D3B-E2DF015A63C2}" dt="2021-09-09T16:31:53.949" v="29"/>
          <ac:spMkLst>
            <pc:docMk/>
            <pc:sldMk cId="2996773514" sldId="271"/>
            <ac:spMk id="31" creationId="{55FB5188-AA94-49D4-9F79-E6F25066F83C}"/>
          </ac:spMkLst>
        </pc:spChg>
        <pc:spChg chg="mod">
          <ac:chgData name="Shinu Shaju" userId="S::1954427@tcs.com::b7f6d535-2cef-4f91-bc5f-2c23cb4d7630" providerId="AD" clId="Web-{D8AEE57C-8F9C-CF76-9D3B-E2DF015A63C2}" dt="2021-09-09T16:31:43.340" v="28" actId="20577"/>
          <ac:spMkLst>
            <pc:docMk/>
            <pc:sldMk cId="2996773514" sldId="271"/>
            <ac:spMk id="32" creationId="{9E3F81E8-0CDE-4051-889D-23921D852645}"/>
          </ac:spMkLst>
        </pc:spChg>
        <pc:grpChg chg="add mod">
          <ac:chgData name="Shinu Shaju" userId="S::1954427@tcs.com::b7f6d535-2cef-4f91-bc5f-2c23cb4d7630" providerId="AD" clId="Web-{D8AEE57C-8F9C-CF76-9D3B-E2DF015A63C2}" dt="2021-09-09T16:32:14.653" v="30" actId="1076"/>
          <ac:grpSpMkLst>
            <pc:docMk/>
            <pc:sldMk cId="2996773514" sldId="271"/>
            <ac:grpSpMk id="7" creationId="{644FC844-C914-4C77-965A-315674351443}"/>
          </ac:grpSpMkLst>
        </pc:grpChg>
        <pc:grpChg chg="add mod">
          <ac:chgData name="Shinu Shaju" userId="S::1954427@tcs.com::b7f6d535-2cef-4f91-bc5f-2c23cb4d7630" providerId="AD" clId="Web-{D8AEE57C-8F9C-CF76-9D3B-E2DF015A63C2}" dt="2021-09-09T16:32:14.685" v="31" actId="1076"/>
          <ac:grpSpMkLst>
            <pc:docMk/>
            <pc:sldMk cId="2996773514" sldId="271"/>
            <ac:grpSpMk id="30" creationId="{8773EE91-A1C7-4777-97E7-861C2DF4215F}"/>
          </ac:grpSpMkLst>
        </pc:grpChg>
      </pc:sldChg>
      <pc:sldChg chg="modSp">
        <pc:chgData name="Shinu Shaju" userId="S::1954427@tcs.com::b7f6d535-2cef-4f91-bc5f-2c23cb4d7630" providerId="AD" clId="Web-{D8AEE57C-8F9C-CF76-9D3B-E2DF015A63C2}" dt="2021-09-09T16:33:15.828" v="54" actId="1076"/>
        <pc:sldMkLst>
          <pc:docMk/>
          <pc:sldMk cId="918599488" sldId="274"/>
        </pc:sldMkLst>
        <pc:spChg chg="mod">
          <ac:chgData name="Shinu Shaju" userId="S::1954427@tcs.com::b7f6d535-2cef-4f91-bc5f-2c23cb4d7630" providerId="AD" clId="Web-{D8AEE57C-8F9C-CF76-9D3B-E2DF015A63C2}" dt="2021-09-09T16:33:15.828" v="54" actId="1076"/>
          <ac:spMkLst>
            <pc:docMk/>
            <pc:sldMk cId="918599488" sldId="274"/>
            <ac:spMk id="11" creationId="{721BAFFB-BBB1-4A3F-8AA1-2E0F534D7509}"/>
          </ac:spMkLst>
        </pc:spChg>
      </pc:sldChg>
      <pc:sldChg chg="addSp delSp modSp new">
        <pc:chgData name="Shinu Shaju" userId="S::1954427@tcs.com::b7f6d535-2cef-4f91-bc5f-2c23cb4d7630" providerId="AD" clId="Web-{D8AEE57C-8F9C-CF76-9D3B-E2DF015A63C2}" dt="2021-09-09T16:33:08.640" v="53" actId="1076"/>
        <pc:sldMkLst>
          <pc:docMk/>
          <pc:sldMk cId="385020491" sldId="275"/>
        </pc:sldMkLst>
        <pc:spChg chg="del">
          <ac:chgData name="Shinu Shaju" userId="S::1954427@tcs.com::b7f6d535-2cef-4f91-bc5f-2c23cb4d7630" providerId="AD" clId="Web-{D8AEE57C-8F9C-CF76-9D3B-E2DF015A63C2}" dt="2021-09-09T16:32:27.154" v="33"/>
          <ac:spMkLst>
            <pc:docMk/>
            <pc:sldMk cId="385020491" sldId="275"/>
            <ac:spMk id="2" creationId="{EA87A1F5-613C-4F7A-A53E-9231D6E4E951}"/>
          </ac:spMkLst>
        </pc:spChg>
        <pc:spChg chg="del">
          <ac:chgData name="Shinu Shaju" userId="S::1954427@tcs.com::b7f6d535-2cef-4f91-bc5f-2c23cb4d7630" providerId="AD" clId="Web-{D8AEE57C-8F9C-CF76-9D3B-E2DF015A63C2}" dt="2021-09-09T16:32:35.061" v="34"/>
          <ac:spMkLst>
            <pc:docMk/>
            <pc:sldMk cId="385020491" sldId="275"/>
            <ac:spMk id="3" creationId="{89933418-CE19-429B-B143-BC2FD761ED75}"/>
          </ac:spMkLst>
        </pc:spChg>
        <pc:spChg chg="add del">
          <ac:chgData name="Shinu Shaju" userId="S::1954427@tcs.com::b7f6d535-2cef-4f91-bc5f-2c23cb4d7630" providerId="AD" clId="Web-{D8AEE57C-8F9C-CF76-9D3B-E2DF015A63C2}" dt="2021-09-09T16:32:45.748" v="42"/>
          <ac:spMkLst>
            <pc:docMk/>
            <pc:sldMk cId="385020491" sldId="275"/>
            <ac:spMk id="4" creationId="{07711BAC-3547-4410-B235-3D946E0F7C05}"/>
          </ac:spMkLst>
        </pc:spChg>
        <pc:spChg chg="add mod">
          <ac:chgData name="Shinu Shaju" userId="S::1954427@tcs.com::b7f6d535-2cef-4f91-bc5f-2c23cb4d7630" providerId="AD" clId="Web-{D8AEE57C-8F9C-CF76-9D3B-E2DF015A63C2}" dt="2021-09-09T16:33:08.640" v="53" actId="1076"/>
          <ac:spMkLst>
            <pc:docMk/>
            <pc:sldMk cId="385020491" sldId="275"/>
            <ac:spMk id="5" creationId="{B7222AB2-5317-45C2-859F-B5F570CF7A65}"/>
          </ac:spMkLst>
        </pc:spChg>
        <pc:spChg chg="add del">
          <ac:chgData name="Shinu Shaju" userId="S::1954427@tcs.com::b7f6d535-2cef-4f91-bc5f-2c23cb4d7630" providerId="AD" clId="Web-{D8AEE57C-8F9C-CF76-9D3B-E2DF015A63C2}" dt="2021-09-09T16:32:45.717" v="41"/>
          <ac:spMkLst>
            <pc:docMk/>
            <pc:sldMk cId="385020491" sldId="275"/>
            <ac:spMk id="6" creationId="{34B54A09-320C-41FC-913F-324778E0C6AF}"/>
          </ac:spMkLst>
        </pc:spChg>
        <pc:spChg chg="add del">
          <ac:chgData name="Shinu Shaju" userId="S::1954427@tcs.com::b7f6d535-2cef-4f91-bc5f-2c23cb4d7630" providerId="AD" clId="Web-{D8AEE57C-8F9C-CF76-9D3B-E2DF015A63C2}" dt="2021-09-09T16:32:46.311" v="43"/>
          <ac:spMkLst>
            <pc:docMk/>
            <pc:sldMk cId="385020491" sldId="275"/>
            <ac:spMk id="7" creationId="{887BEA61-36FE-49EE-B6D1-9B2D83825426}"/>
          </ac:spMkLst>
        </pc:spChg>
        <pc:spChg chg="add del">
          <ac:chgData name="Shinu Shaju" userId="S::1954427@tcs.com::b7f6d535-2cef-4f91-bc5f-2c23cb4d7630" providerId="AD" clId="Web-{D8AEE57C-8F9C-CF76-9D3B-E2DF015A63C2}" dt="2021-09-09T16:32:48.608" v="44"/>
          <ac:spMkLst>
            <pc:docMk/>
            <pc:sldMk cId="385020491" sldId="275"/>
            <ac:spMk id="8" creationId="{946AA687-BB3D-4DAC-B11F-B0737C635A34}"/>
          </ac:spMkLst>
        </pc:spChg>
      </pc:sldChg>
    </pc:docChg>
  </pc:docChgLst>
  <pc:docChgLst>
    <pc:chgData name="Shinu Shaju" userId="S::1954427@tcs.com::b7f6d535-2cef-4f91-bc5f-2c23cb4d7630" providerId="AD" clId="Web-{4C37CE16-0A83-4830-A9BE-1DF2E31EB900}"/>
    <pc:docChg chg="modSld">
      <pc:chgData name="Shinu Shaju" userId="S::1954427@tcs.com::b7f6d535-2cef-4f91-bc5f-2c23cb4d7630" providerId="AD" clId="Web-{4C37CE16-0A83-4830-A9BE-1DF2E31EB900}" dt="2021-09-02T15:47:06.825" v="367"/>
      <pc:docMkLst>
        <pc:docMk/>
      </pc:docMkLst>
      <pc:sldChg chg="addSp delSp modSp">
        <pc:chgData name="Shinu Shaju" userId="S::1954427@tcs.com::b7f6d535-2cef-4f91-bc5f-2c23cb4d7630" providerId="AD" clId="Web-{4C37CE16-0A83-4830-A9BE-1DF2E31EB900}" dt="2021-09-02T15:47:06.825" v="367"/>
        <pc:sldMkLst>
          <pc:docMk/>
          <pc:sldMk cId="109857222" sldId="256"/>
        </pc:sldMkLst>
        <pc:spChg chg="del">
          <ac:chgData name="Shinu Shaju" userId="S::1954427@tcs.com::b7f6d535-2cef-4f91-bc5f-2c23cb4d7630" providerId="AD" clId="Web-{4C37CE16-0A83-4830-A9BE-1DF2E31EB900}" dt="2021-09-02T15:13:44.835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Shinu Shaju" userId="S::1954427@tcs.com::b7f6d535-2cef-4f91-bc5f-2c23cb4d7630" providerId="AD" clId="Web-{4C37CE16-0A83-4830-A9BE-1DF2E31EB900}" dt="2021-09-02T15:13:48.116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hinu Shaju" userId="S::1954427@tcs.com::b7f6d535-2cef-4f91-bc5f-2c23cb4d7630" providerId="AD" clId="Web-{4C37CE16-0A83-4830-A9BE-1DF2E31EB900}" dt="2021-09-02T15:27:13.707" v="146" actId="1076"/>
          <ac:spMkLst>
            <pc:docMk/>
            <pc:sldMk cId="109857222" sldId="256"/>
            <ac:spMk id="4" creationId="{287C00CF-3239-48CE-9363-D97C2140292F}"/>
          </ac:spMkLst>
        </pc:spChg>
        <pc:spChg chg="add mod">
          <ac:chgData name="Shinu Shaju" userId="S::1954427@tcs.com::b7f6d535-2cef-4f91-bc5f-2c23cb4d7630" providerId="AD" clId="Web-{4C37CE16-0A83-4830-A9BE-1DF2E31EB900}" dt="2021-09-02T15:27:13.707" v="147" actId="1076"/>
          <ac:spMkLst>
            <pc:docMk/>
            <pc:sldMk cId="109857222" sldId="256"/>
            <ac:spMk id="5" creationId="{FCBF495F-B29F-483E-8F1A-E1150450B1D8}"/>
          </ac:spMkLst>
        </pc:spChg>
        <pc:spChg chg="add mod">
          <ac:chgData name="Shinu Shaju" userId="S::1954427@tcs.com::b7f6d535-2cef-4f91-bc5f-2c23cb4d7630" providerId="AD" clId="Web-{4C37CE16-0A83-4830-A9BE-1DF2E31EB900}" dt="2021-09-02T15:27:13.707" v="148" actId="1076"/>
          <ac:spMkLst>
            <pc:docMk/>
            <pc:sldMk cId="109857222" sldId="256"/>
            <ac:spMk id="6" creationId="{69E69583-85B6-4A94-948B-70D5AE97E8DD}"/>
          </ac:spMkLst>
        </pc:spChg>
        <pc:spChg chg="add del mod">
          <ac:chgData name="Shinu Shaju" userId="S::1954427@tcs.com::b7f6d535-2cef-4f91-bc5f-2c23cb4d7630" providerId="AD" clId="Web-{4C37CE16-0A83-4830-A9BE-1DF2E31EB900}" dt="2021-09-02T15:46:06.493" v="334"/>
          <ac:spMkLst>
            <pc:docMk/>
            <pc:sldMk cId="109857222" sldId="256"/>
            <ac:spMk id="7" creationId="{64BB1AF8-3DCE-4F72-B3DD-92EFE87207E3}"/>
          </ac:spMkLst>
        </pc:spChg>
        <pc:spChg chg="add mod">
          <ac:chgData name="Shinu Shaju" userId="S::1954427@tcs.com::b7f6d535-2cef-4f91-bc5f-2c23cb4d7630" providerId="AD" clId="Web-{4C37CE16-0A83-4830-A9BE-1DF2E31EB900}" dt="2021-09-02T15:27:13.722" v="150" actId="1076"/>
          <ac:spMkLst>
            <pc:docMk/>
            <pc:sldMk cId="109857222" sldId="256"/>
            <ac:spMk id="8" creationId="{E04FF310-CF7E-437B-B84E-C9F80884919C}"/>
          </ac:spMkLst>
        </pc:spChg>
        <pc:spChg chg="add mod">
          <ac:chgData name="Shinu Shaju" userId="S::1954427@tcs.com::b7f6d535-2cef-4f91-bc5f-2c23cb4d7630" providerId="AD" clId="Web-{4C37CE16-0A83-4830-A9BE-1DF2E31EB900}" dt="2021-09-02T15:27:13.738" v="151" actId="1076"/>
          <ac:spMkLst>
            <pc:docMk/>
            <pc:sldMk cId="109857222" sldId="256"/>
            <ac:spMk id="9" creationId="{1106A6FB-0501-4332-8291-2E0AA024331D}"/>
          </ac:spMkLst>
        </pc:spChg>
        <pc:spChg chg="add del mod">
          <ac:chgData name="Shinu Shaju" userId="S::1954427@tcs.com::b7f6d535-2cef-4f91-bc5f-2c23cb4d7630" providerId="AD" clId="Web-{4C37CE16-0A83-4830-A9BE-1DF2E31EB900}" dt="2021-09-02T15:25:22.480" v="115"/>
          <ac:spMkLst>
            <pc:docMk/>
            <pc:sldMk cId="109857222" sldId="256"/>
            <ac:spMk id="14" creationId="{E31D9A0F-2A72-493D-9264-FC3DDCE38BA4}"/>
          </ac:spMkLst>
        </pc:spChg>
        <pc:spChg chg="add mod ord">
          <ac:chgData name="Shinu Shaju" userId="S::1954427@tcs.com::b7f6d535-2cef-4f91-bc5f-2c23cb4d7630" providerId="AD" clId="Web-{4C37CE16-0A83-4830-A9BE-1DF2E31EB900}" dt="2021-09-02T15:44:37.252" v="311"/>
          <ac:spMkLst>
            <pc:docMk/>
            <pc:sldMk cId="109857222" sldId="256"/>
            <ac:spMk id="16" creationId="{3CEDA653-2FBF-40C1-A2E0-491516832FC4}"/>
          </ac:spMkLst>
        </pc:spChg>
        <pc:spChg chg="add mod">
          <ac:chgData name="Shinu Shaju" userId="S::1954427@tcs.com::b7f6d535-2cef-4f91-bc5f-2c23cb4d7630" providerId="AD" clId="Web-{4C37CE16-0A83-4830-A9BE-1DF2E31EB900}" dt="2021-09-02T15:28:28.524" v="179" actId="20577"/>
          <ac:spMkLst>
            <pc:docMk/>
            <pc:sldMk cId="109857222" sldId="256"/>
            <ac:spMk id="17" creationId="{B4476219-9483-4A94-9825-2C03C74AA84F}"/>
          </ac:spMkLst>
        </pc:spChg>
        <pc:spChg chg="add mod">
          <ac:chgData name="Shinu Shaju" userId="S::1954427@tcs.com::b7f6d535-2cef-4f91-bc5f-2c23cb4d7630" providerId="AD" clId="Web-{4C37CE16-0A83-4830-A9BE-1DF2E31EB900}" dt="2021-09-02T15:28:45.932" v="192" actId="20577"/>
          <ac:spMkLst>
            <pc:docMk/>
            <pc:sldMk cId="109857222" sldId="256"/>
            <ac:spMk id="18" creationId="{315200CA-5B47-4202-BABC-D7B392940F5F}"/>
          </ac:spMkLst>
        </pc:spChg>
        <pc:spChg chg="add del mod">
          <ac:chgData name="Shinu Shaju" userId="S::1954427@tcs.com::b7f6d535-2cef-4f91-bc5f-2c23cb4d7630" providerId="AD" clId="Web-{4C37CE16-0A83-4830-A9BE-1DF2E31EB900}" dt="2021-09-02T15:44:33.658" v="309"/>
          <ac:spMkLst>
            <pc:docMk/>
            <pc:sldMk cId="109857222" sldId="256"/>
            <ac:spMk id="19" creationId="{CC9508C0-93E9-42F7-867D-ECA43A4345B8}"/>
          </ac:spMkLst>
        </pc:spChg>
        <pc:spChg chg="add mod">
          <ac:chgData name="Shinu Shaju" userId="S::1954427@tcs.com::b7f6d535-2cef-4f91-bc5f-2c23cb4d7630" providerId="AD" clId="Web-{4C37CE16-0A83-4830-A9BE-1DF2E31EB900}" dt="2021-09-02T15:33:18.046" v="306" actId="1076"/>
          <ac:spMkLst>
            <pc:docMk/>
            <pc:sldMk cId="109857222" sldId="256"/>
            <ac:spMk id="20" creationId="{EF31A6D6-E4E3-4625-9533-58732462B762}"/>
          </ac:spMkLst>
        </pc:spChg>
        <pc:spChg chg="add mod">
          <ac:chgData name="Shinu Shaju" userId="S::1954427@tcs.com::b7f6d535-2cef-4f91-bc5f-2c23cb4d7630" providerId="AD" clId="Web-{4C37CE16-0A83-4830-A9BE-1DF2E31EB900}" dt="2021-09-02T15:32:39.855" v="268" actId="688"/>
          <ac:spMkLst>
            <pc:docMk/>
            <pc:sldMk cId="109857222" sldId="256"/>
            <ac:spMk id="23" creationId="{6BAE1EED-14F3-41EC-A180-4160E44419C8}"/>
          </ac:spMkLst>
        </pc:spChg>
        <pc:spChg chg="add del mod">
          <ac:chgData name="Shinu Shaju" userId="S::1954427@tcs.com::b7f6d535-2cef-4f91-bc5f-2c23cb4d7630" providerId="AD" clId="Web-{4C37CE16-0A83-4830-A9BE-1DF2E31EB900}" dt="2021-09-02T15:46:19.837" v="337"/>
          <ac:spMkLst>
            <pc:docMk/>
            <pc:sldMk cId="109857222" sldId="256"/>
            <ac:spMk id="25" creationId="{A5DB082F-6C70-429A-A491-10B265B94DA9}"/>
          </ac:spMkLst>
        </pc:spChg>
        <pc:spChg chg="add mod">
          <ac:chgData name="Shinu Shaju" userId="S::1954427@tcs.com::b7f6d535-2cef-4f91-bc5f-2c23cb4d7630" providerId="AD" clId="Web-{4C37CE16-0A83-4830-A9BE-1DF2E31EB900}" dt="2021-09-02T15:47:06.825" v="367"/>
          <ac:spMkLst>
            <pc:docMk/>
            <pc:sldMk cId="109857222" sldId="256"/>
            <ac:spMk id="26" creationId="{E6B995A2-61BA-45C3-B96F-75A4094F33C2}"/>
          </ac:spMkLst>
        </pc:spChg>
        <pc:grpChg chg="add mod">
          <ac:chgData name="Shinu Shaju" userId="S::1954427@tcs.com::b7f6d535-2cef-4f91-bc5f-2c23cb4d7630" providerId="AD" clId="Web-{4C37CE16-0A83-4830-A9BE-1DF2E31EB900}" dt="2021-09-02T15:32:25.323" v="265" actId="1076"/>
          <ac:grpSpMkLst>
            <pc:docMk/>
            <pc:sldMk cId="109857222" sldId="256"/>
            <ac:grpSpMk id="21" creationId="{29CB89EA-0DCC-4EC7-A56C-F897870318AE}"/>
          </ac:grpSpMkLst>
        </pc:grpChg>
        <pc:cxnChg chg="add mod">
          <ac:chgData name="Shinu Shaju" userId="S::1954427@tcs.com::b7f6d535-2cef-4f91-bc5f-2c23cb4d7630" providerId="AD" clId="Web-{4C37CE16-0A83-4830-A9BE-1DF2E31EB900}" dt="2021-09-02T15:27:13.738" v="152" actId="1076"/>
          <ac:cxnSpMkLst>
            <pc:docMk/>
            <pc:sldMk cId="109857222" sldId="256"/>
            <ac:cxnSpMk id="10" creationId="{FB938400-4145-4021-979F-4BAAA82E7339}"/>
          </ac:cxnSpMkLst>
        </pc:cxnChg>
        <pc:cxnChg chg="add mod">
          <ac:chgData name="Shinu Shaju" userId="S::1954427@tcs.com::b7f6d535-2cef-4f91-bc5f-2c23cb4d7630" providerId="AD" clId="Web-{4C37CE16-0A83-4830-A9BE-1DF2E31EB900}" dt="2021-09-02T15:27:13.738" v="153" actId="1076"/>
          <ac:cxnSpMkLst>
            <pc:docMk/>
            <pc:sldMk cId="109857222" sldId="256"/>
            <ac:cxnSpMk id="11" creationId="{DFF492EA-4AEA-4A72-A84E-AD7841C3D75B}"/>
          </ac:cxnSpMkLst>
        </pc:cxnChg>
        <pc:cxnChg chg="add mod">
          <ac:chgData name="Shinu Shaju" userId="S::1954427@tcs.com::b7f6d535-2cef-4f91-bc5f-2c23cb4d7630" providerId="AD" clId="Web-{4C37CE16-0A83-4830-A9BE-1DF2E31EB900}" dt="2021-09-02T15:27:13.738" v="154" actId="1076"/>
          <ac:cxnSpMkLst>
            <pc:docMk/>
            <pc:sldMk cId="109857222" sldId="256"/>
            <ac:cxnSpMk id="12" creationId="{D63F969F-704C-4170-B132-C00F2B6B520D}"/>
          </ac:cxnSpMkLst>
        </pc:cxnChg>
        <pc:cxnChg chg="add mod">
          <ac:chgData name="Shinu Shaju" userId="S::1954427@tcs.com::b7f6d535-2cef-4f91-bc5f-2c23cb4d7630" providerId="AD" clId="Web-{4C37CE16-0A83-4830-A9BE-1DF2E31EB900}" dt="2021-09-02T15:27:13.753" v="155" actId="1076"/>
          <ac:cxnSpMkLst>
            <pc:docMk/>
            <pc:sldMk cId="109857222" sldId="256"/>
            <ac:cxnSpMk id="13" creationId="{304B8563-1A0B-4BDA-AC03-DE9716522A37}"/>
          </ac:cxnSpMkLst>
        </pc:cxnChg>
        <pc:cxnChg chg="add mod">
          <ac:chgData name="Shinu Shaju" userId="S::1954427@tcs.com::b7f6d535-2cef-4f91-bc5f-2c23cb4d7630" providerId="AD" clId="Web-{4C37CE16-0A83-4830-A9BE-1DF2E31EB900}" dt="2021-09-02T15:27:13.753" v="156" actId="1076"/>
          <ac:cxnSpMkLst>
            <pc:docMk/>
            <pc:sldMk cId="109857222" sldId="256"/>
            <ac:cxnSpMk id="15" creationId="{B9399B6A-15B6-4E25-B175-6DBD7DBD9406}"/>
          </ac:cxnSpMkLst>
        </pc:cxnChg>
      </pc:sldChg>
    </pc:docChg>
  </pc:docChgLst>
  <pc:docChgLst>
    <pc:chgData name="Sathyajith K P" userId="S::1913599@tcs.com::56e373f5-5330-4292-aa60-e9de9945bb61" providerId="AD" clId="Web-{D974E5A6-D6B0-47F6-AAF2-02D3A9BBE280}"/>
    <pc:docChg chg="modSld">
      <pc:chgData name="Sathyajith K P" userId="S::1913599@tcs.com::56e373f5-5330-4292-aa60-e9de9945bb61" providerId="AD" clId="Web-{D974E5A6-D6B0-47F6-AAF2-02D3A9BBE280}" dt="2021-09-08T13:41:28.552" v="76" actId="1076"/>
      <pc:docMkLst>
        <pc:docMk/>
      </pc:docMkLst>
      <pc:sldChg chg="addSp modSp">
        <pc:chgData name="Sathyajith K P" userId="S::1913599@tcs.com::56e373f5-5330-4292-aa60-e9de9945bb61" providerId="AD" clId="Web-{D974E5A6-D6B0-47F6-AAF2-02D3A9BBE280}" dt="2021-09-08T13:41:28.552" v="76" actId="1076"/>
        <pc:sldMkLst>
          <pc:docMk/>
          <pc:sldMk cId="2996773514" sldId="271"/>
        </pc:sldMkLst>
        <pc:spChg chg="add mod">
          <ac:chgData name="Sathyajith K P" userId="S::1913599@tcs.com::56e373f5-5330-4292-aa60-e9de9945bb61" providerId="AD" clId="Web-{D974E5A6-D6B0-47F6-AAF2-02D3A9BBE280}" dt="2021-09-08T13:41:04.066" v="73"/>
          <ac:spMkLst>
            <pc:docMk/>
            <pc:sldMk cId="2996773514" sldId="271"/>
            <ac:spMk id="2" creationId="{FBCF1EFF-8952-4C6D-87D8-579CBD238A1C}"/>
          </ac:spMkLst>
        </pc:spChg>
        <pc:spChg chg="mod">
          <ac:chgData name="Sathyajith K P" userId="S::1913599@tcs.com::56e373f5-5330-4292-aa60-e9de9945bb61" providerId="AD" clId="Web-{D974E5A6-D6B0-47F6-AAF2-02D3A9BBE280}" dt="2021-09-08T13:41:03.660" v="59"/>
          <ac:spMkLst>
            <pc:docMk/>
            <pc:sldMk cId="2996773514" sldId="271"/>
            <ac:spMk id="24" creationId="{B8B2CB6B-42AD-41FF-870F-92F2C15BB3E4}"/>
          </ac:spMkLst>
        </pc:spChg>
        <pc:spChg chg="mod">
          <ac:chgData name="Sathyajith K P" userId="S::1913599@tcs.com::56e373f5-5330-4292-aa60-e9de9945bb61" providerId="AD" clId="Web-{D974E5A6-D6B0-47F6-AAF2-02D3A9BBE280}" dt="2021-09-08T13:41:03.691" v="60"/>
          <ac:spMkLst>
            <pc:docMk/>
            <pc:sldMk cId="2996773514" sldId="271"/>
            <ac:spMk id="25" creationId="{A43CE17C-7E50-463E-ADC9-136D9E4B5D3B}"/>
          </ac:spMkLst>
        </pc:spChg>
        <pc:spChg chg="mod">
          <ac:chgData name="Sathyajith K P" userId="S::1913599@tcs.com::56e373f5-5330-4292-aa60-e9de9945bb61" providerId="AD" clId="Web-{D974E5A6-D6B0-47F6-AAF2-02D3A9BBE280}" dt="2021-09-08T13:41:03.597" v="57"/>
          <ac:spMkLst>
            <pc:docMk/>
            <pc:sldMk cId="2996773514" sldId="271"/>
            <ac:spMk id="26" creationId="{7F3B5868-D0EA-462A-A158-76F93424C317}"/>
          </ac:spMkLst>
        </pc:spChg>
        <pc:spChg chg="mod">
          <ac:chgData name="Sathyajith K P" userId="S::1913599@tcs.com::56e373f5-5330-4292-aa60-e9de9945bb61" providerId="AD" clId="Web-{D974E5A6-D6B0-47F6-AAF2-02D3A9BBE280}" dt="2021-09-08T13:41:03.628" v="58"/>
          <ac:spMkLst>
            <pc:docMk/>
            <pc:sldMk cId="2996773514" sldId="271"/>
            <ac:spMk id="27" creationId="{E77F3562-77B3-4E90-ADB7-664C5A34E77A}"/>
          </ac:spMkLst>
        </pc:spChg>
        <pc:spChg chg="mod">
          <ac:chgData name="Sathyajith K P" userId="S::1913599@tcs.com::56e373f5-5330-4292-aa60-e9de9945bb61" providerId="AD" clId="Web-{D974E5A6-D6B0-47F6-AAF2-02D3A9BBE280}" dt="2021-09-08T13:41:03.722" v="61"/>
          <ac:spMkLst>
            <pc:docMk/>
            <pc:sldMk cId="2996773514" sldId="271"/>
            <ac:spMk id="39" creationId="{2A577EDC-8240-416F-B30A-5B902A325185}"/>
          </ac:spMkLst>
        </pc:spChg>
        <pc:spChg chg="mod">
          <ac:chgData name="Sathyajith K P" userId="S::1913599@tcs.com::56e373f5-5330-4292-aa60-e9de9945bb61" providerId="AD" clId="Web-{D974E5A6-D6B0-47F6-AAF2-02D3A9BBE280}" dt="2021-09-08T13:41:03.738" v="62"/>
          <ac:spMkLst>
            <pc:docMk/>
            <pc:sldMk cId="2996773514" sldId="271"/>
            <ac:spMk id="40" creationId="{A5208B98-3C84-412F-9A3C-4EA40B91CDB9}"/>
          </ac:spMkLst>
        </pc:spChg>
        <pc:spChg chg="mod">
          <ac:chgData name="Sathyajith K P" userId="S::1913599@tcs.com::56e373f5-5330-4292-aa60-e9de9945bb61" providerId="AD" clId="Web-{D974E5A6-D6B0-47F6-AAF2-02D3A9BBE280}" dt="2021-09-08T13:41:04.019" v="71"/>
          <ac:spMkLst>
            <pc:docMk/>
            <pc:sldMk cId="2996773514" sldId="271"/>
            <ac:spMk id="51" creationId="{82D8F8C3-C76E-4B91-B15D-ABCE6A9A8781}"/>
          </ac:spMkLst>
        </pc:spChg>
        <pc:spChg chg="mod">
          <ac:chgData name="Sathyajith K P" userId="S::1913599@tcs.com::56e373f5-5330-4292-aa60-e9de9945bb61" providerId="AD" clId="Web-{D974E5A6-D6B0-47F6-AAF2-02D3A9BBE280}" dt="2021-09-08T13:41:04.035" v="72"/>
          <ac:spMkLst>
            <pc:docMk/>
            <pc:sldMk cId="2996773514" sldId="271"/>
            <ac:spMk id="52" creationId="{2EFE9174-DDDD-40FC-B603-AE67C39ECA45}"/>
          </ac:spMkLst>
        </pc:spChg>
        <pc:spChg chg="mod">
          <ac:chgData name="Sathyajith K P" userId="S::1913599@tcs.com::56e373f5-5330-4292-aa60-e9de9945bb61" providerId="AD" clId="Web-{D974E5A6-D6B0-47F6-AAF2-02D3A9BBE280}" dt="2021-09-08T13:41:03.957" v="69"/>
          <ac:spMkLst>
            <pc:docMk/>
            <pc:sldMk cId="2996773514" sldId="271"/>
            <ac:spMk id="53" creationId="{B97A76F5-87A1-4876-883C-0FBA05540332}"/>
          </ac:spMkLst>
        </pc:spChg>
        <pc:spChg chg="mod">
          <ac:chgData name="Sathyajith K P" userId="S::1913599@tcs.com::56e373f5-5330-4292-aa60-e9de9945bb61" providerId="AD" clId="Web-{D974E5A6-D6B0-47F6-AAF2-02D3A9BBE280}" dt="2021-09-08T13:41:03.988" v="70"/>
          <ac:spMkLst>
            <pc:docMk/>
            <pc:sldMk cId="2996773514" sldId="271"/>
            <ac:spMk id="54" creationId="{881E90E5-D1CC-4DC9-8AFE-1BC7150E04E8}"/>
          </ac:spMkLst>
        </pc:spChg>
        <pc:spChg chg="mod">
          <ac:chgData name="Sathyajith K P" userId="S::1913599@tcs.com::56e373f5-5330-4292-aa60-e9de9945bb61" providerId="AD" clId="Web-{D974E5A6-D6B0-47F6-AAF2-02D3A9BBE280}" dt="2021-09-08T13:41:03.894" v="67"/>
          <ac:spMkLst>
            <pc:docMk/>
            <pc:sldMk cId="2996773514" sldId="271"/>
            <ac:spMk id="55" creationId="{3FBD5ABF-6CFC-46FE-AB1B-B2AD0C16270E}"/>
          </ac:spMkLst>
        </pc:spChg>
        <pc:spChg chg="mod">
          <ac:chgData name="Sathyajith K P" userId="S::1913599@tcs.com::56e373f5-5330-4292-aa60-e9de9945bb61" providerId="AD" clId="Web-{D974E5A6-D6B0-47F6-AAF2-02D3A9BBE280}" dt="2021-09-08T13:41:03.925" v="68"/>
          <ac:spMkLst>
            <pc:docMk/>
            <pc:sldMk cId="2996773514" sldId="271"/>
            <ac:spMk id="56" creationId="{061C966E-96D2-4C19-B3B2-DA179B7A7BA2}"/>
          </ac:spMkLst>
        </pc:spChg>
        <pc:spChg chg="mod">
          <ac:chgData name="Sathyajith K P" userId="S::1913599@tcs.com::56e373f5-5330-4292-aa60-e9de9945bb61" providerId="AD" clId="Web-{D974E5A6-D6B0-47F6-AAF2-02D3A9BBE280}" dt="2021-09-08T13:41:03.832" v="65"/>
          <ac:spMkLst>
            <pc:docMk/>
            <pc:sldMk cId="2996773514" sldId="271"/>
            <ac:spMk id="57" creationId="{DE13B8DE-7A0C-461F-BECF-6EABA69B7AAA}"/>
          </ac:spMkLst>
        </pc:spChg>
        <pc:spChg chg="mod">
          <ac:chgData name="Sathyajith K P" userId="S::1913599@tcs.com::56e373f5-5330-4292-aa60-e9de9945bb61" providerId="AD" clId="Web-{D974E5A6-D6B0-47F6-AAF2-02D3A9BBE280}" dt="2021-09-08T13:41:03.863" v="66"/>
          <ac:spMkLst>
            <pc:docMk/>
            <pc:sldMk cId="2996773514" sldId="271"/>
            <ac:spMk id="58" creationId="{C4A46478-D8DF-4DBB-8904-2A2CF9C9D065}"/>
          </ac:spMkLst>
        </pc:spChg>
        <pc:spChg chg="mod">
          <ac:chgData name="Sathyajith K P" userId="S::1913599@tcs.com::56e373f5-5330-4292-aa60-e9de9945bb61" providerId="AD" clId="Web-{D974E5A6-D6B0-47F6-AAF2-02D3A9BBE280}" dt="2021-09-08T13:41:03.769" v="63"/>
          <ac:spMkLst>
            <pc:docMk/>
            <pc:sldMk cId="2996773514" sldId="271"/>
            <ac:spMk id="59" creationId="{CDC3D3E4-1297-47C6-946F-952339809B01}"/>
          </ac:spMkLst>
        </pc:spChg>
        <pc:spChg chg="mod">
          <ac:chgData name="Sathyajith K P" userId="S::1913599@tcs.com::56e373f5-5330-4292-aa60-e9de9945bb61" providerId="AD" clId="Web-{D974E5A6-D6B0-47F6-AAF2-02D3A9BBE280}" dt="2021-09-08T13:41:03.800" v="64"/>
          <ac:spMkLst>
            <pc:docMk/>
            <pc:sldMk cId="2996773514" sldId="271"/>
            <ac:spMk id="60" creationId="{6C967DA2-BC77-46D1-B3DF-54696EC1FBAE}"/>
          </ac:spMkLst>
        </pc:spChg>
        <pc:grpChg chg="mod">
          <ac:chgData name="Sathyajith K P" userId="S::1913599@tcs.com::56e373f5-5330-4292-aa60-e9de9945bb61" providerId="AD" clId="Web-{D974E5A6-D6B0-47F6-AAF2-02D3A9BBE280}" dt="2021-09-08T13:41:25.271" v="75" actId="1076"/>
          <ac:grpSpMkLst>
            <pc:docMk/>
            <pc:sldMk cId="2996773514" sldId="271"/>
            <ac:grpSpMk id="5" creationId="{5AC547CB-FF1F-4A5C-984F-611544B4E244}"/>
          </ac:grpSpMkLst>
        </pc:grpChg>
        <pc:grpChg chg="mod">
          <ac:chgData name="Sathyajith K P" userId="S::1913599@tcs.com::56e373f5-5330-4292-aa60-e9de9945bb61" providerId="AD" clId="Web-{D974E5A6-D6B0-47F6-AAF2-02D3A9BBE280}" dt="2021-09-08T13:41:20.052" v="74" actId="1076"/>
          <ac:grpSpMkLst>
            <pc:docMk/>
            <pc:sldMk cId="2996773514" sldId="271"/>
            <ac:grpSpMk id="6" creationId="{B2CFEA82-CE22-4FAC-A730-AD67D66D1EE0}"/>
          </ac:grpSpMkLst>
        </pc:grpChg>
        <pc:grpChg chg="mod">
          <ac:chgData name="Sathyajith K P" userId="S::1913599@tcs.com::56e373f5-5330-4292-aa60-e9de9945bb61" providerId="AD" clId="Web-{D974E5A6-D6B0-47F6-AAF2-02D3A9BBE280}" dt="2021-09-08T13:38:54.025" v="2" actId="1076"/>
          <ac:grpSpMkLst>
            <pc:docMk/>
            <pc:sldMk cId="2996773514" sldId="271"/>
            <ac:grpSpMk id="38" creationId="{C0737946-43AB-4FA7-9079-F6339CC72ED8}"/>
          </ac:grpSpMkLst>
        </pc:grpChg>
        <pc:grpChg chg="mod">
          <ac:chgData name="Sathyajith K P" userId="S::1913599@tcs.com::56e373f5-5330-4292-aa60-e9de9945bb61" providerId="AD" clId="Web-{D974E5A6-D6B0-47F6-AAF2-02D3A9BBE280}" dt="2021-09-08T13:41:28.552" v="76" actId="1076"/>
          <ac:grpSpMkLst>
            <pc:docMk/>
            <pc:sldMk cId="2996773514" sldId="271"/>
            <ac:grpSpMk id="46" creationId="{CC02C2E2-B0E2-4A91-BC0F-314C55DC266E}"/>
          </ac:grpSpMkLst>
        </pc:grpChg>
        <pc:grpChg chg="mod">
          <ac:chgData name="Sathyajith K P" userId="S::1913599@tcs.com::56e373f5-5330-4292-aa60-e9de9945bb61" providerId="AD" clId="Web-{D974E5A6-D6B0-47F6-AAF2-02D3A9BBE280}" dt="2021-09-08T13:39:22.121" v="7" actId="1076"/>
          <ac:grpSpMkLst>
            <pc:docMk/>
            <pc:sldMk cId="2996773514" sldId="271"/>
            <ac:grpSpMk id="50" creationId="{65A8EBBF-5822-45A4-8A47-B5263DB7C836}"/>
          </ac:grpSpMkLst>
        </pc:grpChg>
      </pc:sldChg>
    </pc:docChg>
  </pc:docChgLst>
  <pc:docChgLst>
    <pc:chgData name="Sathyajith K P" userId="S::1913599@tcs.com::56e373f5-5330-4292-aa60-e9de9945bb61" providerId="AD" clId="Web-{35774E35-2344-4C4F-958B-2D141A27A64C}"/>
    <pc:docChg chg="modSld addMainMaster delMainMaster">
      <pc:chgData name="Sathyajith K P" userId="S::1913599@tcs.com::56e373f5-5330-4292-aa60-e9de9945bb61" providerId="AD" clId="Web-{35774E35-2344-4C4F-958B-2D141A27A64C}" dt="2021-09-09T05:14:04.695" v="103" actId="1076"/>
      <pc:docMkLst>
        <pc:docMk/>
      </pc:docMkLst>
      <pc:sldChg chg="mod modClrScheme chgLayout">
        <pc:chgData name="Sathyajith K P" userId="S::1913599@tcs.com::56e373f5-5330-4292-aa60-e9de9945bb61" providerId="AD" clId="Web-{35774E35-2344-4C4F-958B-2D141A27A64C}" dt="2021-09-09T05:00:22.873" v="6"/>
        <pc:sldMkLst>
          <pc:docMk/>
          <pc:sldMk cId="2169254530" sldId="257"/>
        </pc:sldMkLst>
      </pc:sldChg>
      <pc:sldChg chg="mod modClrScheme chgLayout">
        <pc:chgData name="Sathyajith K P" userId="S::1913599@tcs.com::56e373f5-5330-4292-aa60-e9de9945bb61" providerId="AD" clId="Web-{35774E35-2344-4C4F-958B-2D141A27A64C}" dt="2021-09-09T05:00:22.873" v="6"/>
        <pc:sldMkLst>
          <pc:docMk/>
          <pc:sldMk cId="1834250021" sldId="258"/>
        </pc:sldMkLst>
      </pc:sldChg>
      <pc:sldChg chg="addSp delSp modSp mod modClrScheme chgLayout">
        <pc:chgData name="Sathyajith K P" userId="S::1913599@tcs.com::56e373f5-5330-4292-aa60-e9de9945bb61" providerId="AD" clId="Web-{35774E35-2344-4C4F-958B-2D141A27A64C}" dt="2021-09-09T05:00:38.093" v="7"/>
        <pc:sldMkLst>
          <pc:docMk/>
          <pc:sldMk cId="898932073" sldId="259"/>
        </pc:sldMkLst>
        <pc:spChg chg="mod ord">
          <ac:chgData name="Sathyajith K P" userId="S::1913599@tcs.com::56e373f5-5330-4292-aa60-e9de9945bb61" providerId="AD" clId="Web-{35774E35-2344-4C4F-958B-2D141A27A64C}" dt="2021-09-09T05:00:22.873" v="6"/>
          <ac:spMkLst>
            <pc:docMk/>
            <pc:sldMk cId="898932073" sldId="259"/>
            <ac:spMk id="3" creationId="{FAEF986F-A98C-4C36-A3BB-CE5466E43515}"/>
          </ac:spMkLst>
        </pc:spChg>
        <pc:spChg chg="add del mod">
          <ac:chgData name="Sathyajith K P" userId="S::1913599@tcs.com::56e373f5-5330-4292-aa60-e9de9945bb61" providerId="AD" clId="Web-{35774E35-2344-4C4F-958B-2D141A27A64C}" dt="2021-09-09T05:00:38.093" v="7"/>
          <ac:spMkLst>
            <pc:docMk/>
            <pc:sldMk cId="898932073" sldId="259"/>
            <ac:spMk id="5" creationId="{38580B00-50B5-4AE9-8D6D-16F0F7682CB8}"/>
          </ac:spMkLst>
        </pc:spChg>
        <pc:picChg chg="add del mod">
          <ac:chgData name="Sathyajith K P" userId="S::1913599@tcs.com::56e373f5-5330-4292-aa60-e9de9945bb61" providerId="AD" clId="Web-{35774E35-2344-4C4F-958B-2D141A27A64C}" dt="2021-09-09T05:00:38.093" v="7"/>
          <ac:picMkLst>
            <pc:docMk/>
            <pc:sldMk cId="898932073" sldId="259"/>
            <ac:picMk id="2" creationId="{940CFFF4-1994-4354-9640-316727039F9C}"/>
          </ac:picMkLst>
        </pc:picChg>
      </pc:sldChg>
      <pc:sldChg chg="addSp delSp modSp mod modClrScheme chgLayout">
        <pc:chgData name="Sathyajith K P" userId="S::1913599@tcs.com::56e373f5-5330-4292-aa60-e9de9945bb61" providerId="AD" clId="Web-{35774E35-2344-4C4F-958B-2D141A27A64C}" dt="2021-09-09T05:06:26.320" v="53" actId="1076"/>
        <pc:sldMkLst>
          <pc:docMk/>
          <pc:sldMk cId="1717202156" sldId="260"/>
        </pc:sldMkLst>
        <pc:spChg chg="add del mod">
          <ac:chgData name="Sathyajith K P" userId="S::1913599@tcs.com::56e373f5-5330-4292-aa60-e9de9945bb61" providerId="AD" clId="Web-{35774E35-2344-4C4F-958B-2D141A27A64C}" dt="2021-09-09T05:05:04.143" v="47"/>
          <ac:spMkLst>
            <pc:docMk/>
            <pc:sldMk cId="1717202156" sldId="260"/>
            <ac:spMk id="2" creationId="{8312CAF1-3A46-4F5F-A122-A09A402EF3B6}"/>
          </ac:spMkLst>
        </pc:spChg>
        <pc:spChg chg="mod">
          <ac:chgData name="Sathyajith K P" userId="S::1913599@tcs.com::56e373f5-5330-4292-aa60-e9de9945bb61" providerId="AD" clId="Web-{35774E35-2344-4C4F-958B-2D141A27A64C}" dt="2021-09-09T05:03:42.387" v="34" actId="14100"/>
          <ac:spMkLst>
            <pc:docMk/>
            <pc:sldMk cId="1717202156" sldId="260"/>
            <ac:spMk id="4" creationId="{D024C0C3-A3BF-4D91-B029-8A0D823B8630}"/>
          </ac:spMkLst>
        </pc:spChg>
        <pc:spChg chg="mod">
          <ac:chgData name="Sathyajith K P" userId="S::1913599@tcs.com::56e373f5-5330-4292-aa60-e9de9945bb61" providerId="AD" clId="Web-{35774E35-2344-4C4F-958B-2D141A27A64C}" dt="2021-09-09T05:03:29.605" v="33" actId="14100"/>
          <ac:spMkLst>
            <pc:docMk/>
            <pc:sldMk cId="1717202156" sldId="260"/>
            <ac:spMk id="5" creationId="{AA2C2CF7-5B9F-4965-84C3-E1873F20B5E6}"/>
          </ac:spMkLst>
        </pc:spChg>
        <pc:spChg chg="mod">
          <ac:chgData name="Sathyajith K P" userId="S::1913599@tcs.com::56e373f5-5330-4292-aa60-e9de9945bb61" providerId="AD" clId="Web-{35774E35-2344-4C4F-958B-2D141A27A64C}" dt="2021-09-09T05:03:07.228" v="32" actId="14100"/>
          <ac:spMkLst>
            <pc:docMk/>
            <pc:sldMk cId="1717202156" sldId="260"/>
            <ac:spMk id="8" creationId="{7EC34B2D-EEAB-45FE-927B-39B972EA6812}"/>
          </ac:spMkLst>
        </pc:spChg>
        <pc:spChg chg="mod">
          <ac:chgData name="Sathyajith K P" userId="S::1913599@tcs.com::56e373f5-5330-4292-aa60-e9de9945bb61" providerId="AD" clId="Web-{35774E35-2344-4C4F-958B-2D141A27A64C}" dt="2021-09-09T05:05:42.161" v="50" actId="1076"/>
          <ac:spMkLst>
            <pc:docMk/>
            <pc:sldMk cId="1717202156" sldId="260"/>
            <ac:spMk id="11" creationId="{DEA015AD-5B56-4230-BC8D-93899922206E}"/>
          </ac:spMkLst>
        </pc:spChg>
        <pc:spChg chg="mod">
          <ac:chgData name="Sathyajith K P" userId="S::1913599@tcs.com::56e373f5-5330-4292-aa60-e9de9945bb61" providerId="AD" clId="Web-{35774E35-2344-4C4F-958B-2D141A27A64C}" dt="2021-09-09T05:04:09.967" v="37" actId="14100"/>
          <ac:spMkLst>
            <pc:docMk/>
            <pc:sldMk cId="1717202156" sldId="260"/>
            <ac:spMk id="19" creationId="{193A71F1-8AD3-4B3E-B12C-34834107043D}"/>
          </ac:spMkLst>
        </pc:spChg>
        <pc:spChg chg="mod">
          <ac:chgData name="Sathyajith K P" userId="S::1913599@tcs.com::56e373f5-5330-4292-aa60-e9de9945bb61" providerId="AD" clId="Web-{35774E35-2344-4C4F-958B-2D141A27A64C}" dt="2021-09-09T05:04:22.343" v="39" actId="1076"/>
          <ac:spMkLst>
            <pc:docMk/>
            <pc:sldMk cId="1717202156" sldId="260"/>
            <ac:spMk id="20" creationId="{F76DE915-A96F-41B7-8EEB-2BCA88AF72B9}"/>
          </ac:spMkLst>
        </pc:spChg>
        <pc:grpChg chg="add mod">
          <ac:chgData name="Sathyajith K P" userId="S::1913599@tcs.com::56e373f5-5330-4292-aa60-e9de9945bb61" providerId="AD" clId="Web-{35774E35-2344-4C4F-958B-2D141A27A64C}" dt="2021-09-09T05:06:26.320" v="53" actId="1076"/>
          <ac:grpSpMkLst>
            <pc:docMk/>
            <pc:sldMk cId="1717202156" sldId="260"/>
            <ac:grpSpMk id="3" creationId="{13C6E1A3-DA3C-4BF3-A282-B32442DED9CC}"/>
          </ac:grpSpMkLst>
        </pc:grpChg>
        <pc:grpChg chg="mod topLvl">
          <ac:chgData name="Sathyajith K P" userId="S::1913599@tcs.com::56e373f5-5330-4292-aa60-e9de9945bb61" providerId="AD" clId="Web-{35774E35-2344-4C4F-958B-2D141A27A64C}" dt="2021-09-09T05:03:48.029" v="35" actId="1076"/>
          <ac:grpSpMkLst>
            <pc:docMk/>
            <pc:sldMk cId="1717202156" sldId="260"/>
            <ac:grpSpMk id="6" creationId="{2614F00A-C28D-410A-9B7A-77C2F2A70A99}"/>
          </ac:grpSpMkLst>
        </pc:grpChg>
        <pc:grpChg chg="topLvl">
          <ac:chgData name="Sathyajith K P" userId="S::1913599@tcs.com::56e373f5-5330-4292-aa60-e9de9945bb61" providerId="AD" clId="Web-{35774E35-2344-4C4F-958B-2D141A27A64C}" dt="2021-09-09T05:02:58.743" v="31"/>
          <ac:grpSpMkLst>
            <pc:docMk/>
            <pc:sldMk cId="1717202156" sldId="260"/>
            <ac:grpSpMk id="9" creationId="{8D430803-297C-41E0-8204-CCA88AB55C20}"/>
          </ac:grpSpMkLst>
        </pc:grpChg>
        <pc:grpChg chg="mod topLvl">
          <ac:chgData name="Sathyajith K P" userId="S::1913599@tcs.com::56e373f5-5330-4292-aa60-e9de9945bb61" providerId="AD" clId="Web-{35774E35-2344-4C4F-958B-2D141A27A64C}" dt="2021-09-09T05:05:50.677" v="51" actId="1076"/>
          <ac:grpSpMkLst>
            <pc:docMk/>
            <pc:sldMk cId="1717202156" sldId="260"/>
            <ac:grpSpMk id="12" creationId="{4B9936F8-C559-444A-B6B8-3837428196D3}"/>
          </ac:grpSpMkLst>
        </pc:grpChg>
        <pc:grpChg chg="mod topLvl">
          <ac:chgData name="Sathyajith K P" userId="S::1913599@tcs.com::56e373f5-5330-4292-aa60-e9de9945bb61" providerId="AD" clId="Web-{35774E35-2344-4C4F-958B-2D141A27A64C}" dt="2021-09-09T05:04:39.516" v="41" actId="1076"/>
          <ac:grpSpMkLst>
            <pc:docMk/>
            <pc:sldMk cId="1717202156" sldId="260"/>
            <ac:grpSpMk id="15" creationId="{CCDE1345-73DA-49B8-8358-A62738F67B82}"/>
          </ac:grpSpMkLst>
        </pc:grpChg>
        <pc:grpChg chg="mod topLvl">
          <ac:chgData name="Sathyajith K P" userId="S::1913599@tcs.com::56e373f5-5330-4292-aa60-e9de9945bb61" providerId="AD" clId="Web-{35774E35-2344-4C4F-958B-2D141A27A64C}" dt="2021-09-09T05:04:43.954" v="42" actId="1076"/>
          <ac:grpSpMkLst>
            <pc:docMk/>
            <pc:sldMk cId="1717202156" sldId="260"/>
            <ac:grpSpMk id="18" creationId="{76734695-1E23-412A-A078-015A4436FEB2}"/>
          </ac:grpSpMkLst>
        </pc:grpChg>
        <pc:grpChg chg="mod topLvl">
          <ac:chgData name="Sathyajith K P" userId="S::1913599@tcs.com::56e373f5-5330-4292-aa60-e9de9945bb61" providerId="AD" clId="Web-{35774E35-2344-4C4F-958B-2D141A27A64C}" dt="2021-09-09T05:04:30.296" v="40" actId="1076"/>
          <ac:grpSpMkLst>
            <pc:docMk/>
            <pc:sldMk cId="1717202156" sldId="260"/>
            <ac:grpSpMk id="21" creationId="{7D6162E0-856A-4186-9296-B4B597C01120}"/>
          </ac:grpSpMkLst>
        </pc:grpChg>
        <pc:grpChg chg="del mod">
          <ac:chgData name="Sathyajith K P" userId="S::1913599@tcs.com::56e373f5-5330-4292-aa60-e9de9945bb61" providerId="AD" clId="Web-{35774E35-2344-4C4F-958B-2D141A27A64C}" dt="2021-09-09T05:02:58.743" v="31"/>
          <ac:grpSpMkLst>
            <pc:docMk/>
            <pc:sldMk cId="1717202156" sldId="260"/>
            <ac:grpSpMk id="28" creationId="{69A564D9-F81B-4A67-A7D4-129B329506BB}"/>
          </ac:grpSpMkLst>
        </pc:grpChg>
        <pc:cxnChg chg="topLvl">
          <ac:chgData name="Sathyajith K P" userId="S::1913599@tcs.com::56e373f5-5330-4292-aa60-e9de9945bb61" providerId="AD" clId="Web-{35774E35-2344-4C4F-958B-2D141A27A64C}" dt="2021-09-09T05:02:58.743" v="31"/>
          <ac:cxnSpMkLst>
            <pc:docMk/>
            <pc:sldMk cId="1717202156" sldId="260"/>
            <ac:cxnSpMk id="23" creationId="{40184815-2F2E-49C7-8069-531261BEB357}"/>
          </ac:cxnSpMkLst>
        </pc:cxnChg>
        <pc:cxnChg chg="topLvl">
          <ac:chgData name="Sathyajith K P" userId="S::1913599@tcs.com::56e373f5-5330-4292-aa60-e9de9945bb61" providerId="AD" clId="Web-{35774E35-2344-4C4F-958B-2D141A27A64C}" dt="2021-09-09T05:02:58.743" v="31"/>
          <ac:cxnSpMkLst>
            <pc:docMk/>
            <pc:sldMk cId="1717202156" sldId="260"/>
            <ac:cxnSpMk id="24" creationId="{55C06A14-8671-47FB-AA88-A7BD8D219736}"/>
          </ac:cxnSpMkLst>
        </pc:cxnChg>
        <pc:cxnChg chg="mod topLvl">
          <ac:chgData name="Sathyajith K P" userId="S::1913599@tcs.com::56e373f5-5330-4292-aa60-e9de9945bb61" providerId="AD" clId="Web-{35774E35-2344-4C4F-958B-2D141A27A64C}" dt="2021-09-09T05:04:47.345" v="43" actId="1076"/>
          <ac:cxnSpMkLst>
            <pc:docMk/>
            <pc:sldMk cId="1717202156" sldId="260"/>
            <ac:cxnSpMk id="25" creationId="{33A5C4F1-D1AB-41A5-A420-0339254805F7}"/>
          </ac:cxnSpMkLst>
        </pc:cxnChg>
        <pc:cxnChg chg="mod topLvl">
          <ac:chgData name="Sathyajith K P" userId="S::1913599@tcs.com::56e373f5-5330-4292-aa60-e9de9945bb61" providerId="AD" clId="Web-{35774E35-2344-4C4F-958B-2D141A27A64C}" dt="2021-09-09T05:05:21.613" v="48" actId="1076"/>
          <ac:cxnSpMkLst>
            <pc:docMk/>
            <pc:sldMk cId="1717202156" sldId="260"/>
            <ac:cxnSpMk id="26" creationId="{6090E355-7A80-4C2B-9983-7486481772C9}"/>
          </ac:cxnSpMkLst>
        </pc:cxnChg>
        <pc:cxnChg chg="mod topLvl">
          <ac:chgData name="Sathyajith K P" userId="S::1913599@tcs.com::56e373f5-5330-4292-aa60-e9de9945bb61" providerId="AD" clId="Web-{35774E35-2344-4C4F-958B-2D141A27A64C}" dt="2021-09-09T05:04:52.173" v="44" actId="1076"/>
          <ac:cxnSpMkLst>
            <pc:docMk/>
            <pc:sldMk cId="1717202156" sldId="260"/>
            <ac:cxnSpMk id="27" creationId="{FBD67A1B-F468-4CE7-BF5A-779C950DC339}"/>
          </ac:cxnSpMkLst>
        </pc:cxnChg>
      </pc:sldChg>
      <pc:sldChg chg="modSp mod modClrScheme chgLayout">
        <pc:chgData name="Sathyajith K P" userId="S::1913599@tcs.com::56e373f5-5330-4292-aa60-e9de9945bb61" providerId="AD" clId="Web-{35774E35-2344-4C4F-958B-2D141A27A64C}" dt="2021-09-09T05:01:50.614" v="24" actId="20577"/>
        <pc:sldMkLst>
          <pc:docMk/>
          <pc:sldMk cId="3893029213" sldId="261"/>
        </pc:sldMkLst>
        <pc:spChg chg="mod">
          <ac:chgData name="Sathyajith K P" userId="S::1913599@tcs.com::56e373f5-5330-4292-aa60-e9de9945bb61" providerId="AD" clId="Web-{35774E35-2344-4C4F-958B-2D141A27A64C}" dt="2021-09-09T05:01:50.614" v="24" actId="20577"/>
          <ac:spMkLst>
            <pc:docMk/>
            <pc:sldMk cId="3893029213" sldId="261"/>
            <ac:spMk id="2" creationId="{7CFB7CA1-6076-4C46-BFD4-E155003B0505}"/>
          </ac:spMkLst>
        </pc:spChg>
        <pc:spChg chg="mod">
          <ac:chgData name="Sathyajith K P" userId="S::1913599@tcs.com::56e373f5-5330-4292-aa60-e9de9945bb61" providerId="AD" clId="Web-{35774E35-2344-4C4F-958B-2D141A27A64C}" dt="2021-09-09T05:01:20.315" v="16" actId="20577"/>
          <ac:spMkLst>
            <pc:docMk/>
            <pc:sldMk cId="3893029213" sldId="261"/>
            <ac:spMk id="9" creationId="{3A7D3F9D-AC3B-4F25-A518-0735120C5D11}"/>
          </ac:spMkLst>
        </pc:spChg>
        <pc:grpChg chg="mod">
          <ac:chgData name="Sathyajith K P" userId="S::1913599@tcs.com::56e373f5-5330-4292-aa60-e9de9945bb61" providerId="AD" clId="Web-{35774E35-2344-4C4F-958B-2D141A27A64C}" dt="2021-09-09T05:01:22.721" v="17" actId="1076"/>
          <ac:grpSpMkLst>
            <pc:docMk/>
            <pc:sldMk cId="3893029213" sldId="261"/>
            <ac:grpSpMk id="8" creationId="{146EFB80-A692-4A00-A95B-80C3E4EECF08}"/>
          </ac:grpSpMkLst>
        </pc:grpChg>
      </pc:sldChg>
      <pc:sldChg chg="modSp mod modClrScheme chgLayout">
        <pc:chgData name="Sathyajith K P" userId="S::1913599@tcs.com::56e373f5-5330-4292-aa60-e9de9945bb61" providerId="AD" clId="Web-{35774E35-2344-4C4F-958B-2D141A27A64C}" dt="2021-09-09T05:08:17.609" v="69" actId="20577"/>
        <pc:sldMkLst>
          <pc:docMk/>
          <pc:sldMk cId="2118716879" sldId="262"/>
        </pc:sldMkLst>
        <pc:spChg chg="mod">
          <ac:chgData name="Sathyajith K P" userId="S::1913599@tcs.com::56e373f5-5330-4292-aa60-e9de9945bb61" providerId="AD" clId="Web-{35774E35-2344-4C4F-958B-2D141A27A64C}" dt="2021-09-09T05:07:36.762" v="60" actId="1076"/>
          <ac:spMkLst>
            <pc:docMk/>
            <pc:sldMk cId="2118716879" sldId="262"/>
            <ac:spMk id="2" creationId="{55EB4BF0-073A-4007-9C6A-406769606480}"/>
          </ac:spMkLst>
        </pc:spChg>
        <pc:spChg chg="mod">
          <ac:chgData name="Sathyajith K P" userId="S::1913599@tcs.com::56e373f5-5330-4292-aa60-e9de9945bb61" providerId="AD" clId="Web-{35774E35-2344-4C4F-958B-2D141A27A64C}" dt="2021-09-09T05:08:17.609" v="69" actId="20577"/>
          <ac:spMkLst>
            <pc:docMk/>
            <pc:sldMk cId="2118716879" sldId="262"/>
            <ac:spMk id="10" creationId="{C6D67A22-A25B-4061-9BB8-A6EB10F00D3E}"/>
          </ac:spMkLst>
        </pc:spChg>
      </pc:sldChg>
      <pc:sldChg chg="modSp mod modClrScheme chgLayout">
        <pc:chgData name="Sathyajith K P" userId="S::1913599@tcs.com::56e373f5-5330-4292-aa60-e9de9945bb61" providerId="AD" clId="Web-{35774E35-2344-4C4F-958B-2D141A27A64C}" dt="2021-09-09T05:14:04.695" v="103" actId="1076"/>
        <pc:sldMkLst>
          <pc:docMk/>
          <pc:sldMk cId="1689706137" sldId="264"/>
        </pc:sldMkLst>
        <pc:spChg chg="mod">
          <ac:chgData name="Sathyajith K P" userId="S::1913599@tcs.com::56e373f5-5330-4292-aa60-e9de9945bb61" providerId="AD" clId="Web-{35774E35-2344-4C4F-958B-2D141A27A64C}" dt="2021-09-09T05:14:04.695" v="103" actId="1076"/>
          <ac:spMkLst>
            <pc:docMk/>
            <pc:sldMk cId="1689706137" sldId="264"/>
            <ac:spMk id="2" creationId="{56814D2A-41FD-41C2-8A45-06E5534E99A0}"/>
          </ac:spMkLst>
        </pc:spChg>
        <pc:spChg chg="mod">
          <ac:chgData name="Sathyajith K P" userId="S::1913599@tcs.com::56e373f5-5330-4292-aa60-e9de9945bb61" providerId="AD" clId="Web-{35774E35-2344-4C4F-958B-2D141A27A64C}" dt="2021-09-09T05:13:25.411" v="99" actId="1076"/>
          <ac:spMkLst>
            <pc:docMk/>
            <pc:sldMk cId="1689706137" sldId="264"/>
            <ac:spMk id="3" creationId="{7B76DFD7-937E-4F6D-9942-5C378043178D}"/>
          </ac:spMkLst>
        </pc:spChg>
        <pc:spChg chg="mod">
          <ac:chgData name="Sathyajith K P" userId="S::1913599@tcs.com::56e373f5-5330-4292-aa60-e9de9945bb61" providerId="AD" clId="Web-{35774E35-2344-4C4F-958B-2D141A27A64C}" dt="2021-09-09T05:13:47.131" v="101" actId="1076"/>
          <ac:spMkLst>
            <pc:docMk/>
            <pc:sldMk cId="1689706137" sldId="264"/>
            <ac:spMk id="4" creationId="{ECCC6B70-DA31-4FB0-9A79-322D3961421E}"/>
          </ac:spMkLst>
        </pc:spChg>
        <pc:spChg chg="mod">
          <ac:chgData name="Sathyajith K P" userId="S::1913599@tcs.com::56e373f5-5330-4292-aa60-e9de9945bb61" providerId="AD" clId="Web-{35774E35-2344-4C4F-958B-2D141A27A64C}" dt="2021-09-09T05:13:31.864" v="100" actId="1076"/>
          <ac:spMkLst>
            <pc:docMk/>
            <pc:sldMk cId="1689706137" sldId="264"/>
            <ac:spMk id="5" creationId="{FE45A54F-5560-4C1B-BF88-4EEA18E180F6}"/>
          </ac:spMkLst>
        </pc:spChg>
        <pc:spChg chg="mod">
          <ac:chgData name="Sathyajith K P" userId="S::1913599@tcs.com::56e373f5-5330-4292-aa60-e9de9945bb61" providerId="AD" clId="Web-{35774E35-2344-4C4F-958B-2D141A27A64C}" dt="2021-09-09T05:13:18.504" v="98" actId="1076"/>
          <ac:spMkLst>
            <pc:docMk/>
            <pc:sldMk cId="1689706137" sldId="264"/>
            <ac:spMk id="6" creationId="{FD2957DD-A18A-4C49-B761-A13D99E500FE}"/>
          </ac:spMkLst>
        </pc:spChg>
        <pc:spChg chg="mod">
          <ac:chgData name="Sathyajith K P" userId="S::1913599@tcs.com::56e373f5-5330-4292-aa60-e9de9945bb61" providerId="AD" clId="Web-{35774E35-2344-4C4F-958B-2D141A27A64C}" dt="2021-09-09T05:13:55.132" v="102" actId="1076"/>
          <ac:spMkLst>
            <pc:docMk/>
            <pc:sldMk cId="1689706137" sldId="264"/>
            <ac:spMk id="7" creationId="{F52D1163-6C05-4A2D-AA89-619E226B4B5E}"/>
          </ac:spMkLst>
        </pc:spChg>
      </pc:sldChg>
      <pc:sldChg chg="modSp mod modClrScheme chgLayout">
        <pc:chgData name="Sathyajith K P" userId="S::1913599@tcs.com::56e373f5-5330-4292-aa60-e9de9945bb61" providerId="AD" clId="Web-{35774E35-2344-4C4F-958B-2D141A27A64C}" dt="2021-09-09T05:00:22.873" v="6"/>
        <pc:sldMkLst>
          <pc:docMk/>
          <pc:sldMk cId="1148809172" sldId="265"/>
        </pc:sldMkLst>
        <pc:spChg chg="mod ord">
          <ac:chgData name="Sathyajith K P" userId="S::1913599@tcs.com::56e373f5-5330-4292-aa60-e9de9945bb61" providerId="AD" clId="Web-{35774E35-2344-4C4F-958B-2D141A27A64C}" dt="2021-09-09T05:00:22.873" v="6"/>
          <ac:spMkLst>
            <pc:docMk/>
            <pc:sldMk cId="1148809172" sldId="265"/>
            <ac:spMk id="9" creationId="{E42C909C-945B-4020-91B4-454872C72958}"/>
          </ac:spMkLst>
        </pc:spChg>
      </pc:sldChg>
      <pc:sldChg chg="modSp mod modClrScheme chgLayout">
        <pc:chgData name="Sathyajith K P" userId="S::1913599@tcs.com::56e373f5-5330-4292-aa60-e9de9945bb61" providerId="AD" clId="Web-{35774E35-2344-4C4F-958B-2D141A27A64C}" dt="2021-09-09T05:00:22.873" v="6"/>
        <pc:sldMkLst>
          <pc:docMk/>
          <pc:sldMk cId="172567955" sldId="266"/>
        </pc:sldMkLst>
        <pc:spChg chg="mod ord">
          <ac:chgData name="Sathyajith K P" userId="S::1913599@tcs.com::56e373f5-5330-4292-aa60-e9de9945bb61" providerId="AD" clId="Web-{35774E35-2344-4C4F-958B-2D141A27A64C}" dt="2021-09-09T05:00:22.873" v="6"/>
          <ac:spMkLst>
            <pc:docMk/>
            <pc:sldMk cId="172567955" sldId="266"/>
            <ac:spMk id="9" creationId="{E42C909C-945B-4020-91B4-454872C72958}"/>
          </ac:spMkLst>
        </pc:spChg>
      </pc:sldChg>
      <pc:sldChg chg="modSp mod modClrScheme chgLayout">
        <pc:chgData name="Sathyajith K P" userId="S::1913599@tcs.com::56e373f5-5330-4292-aa60-e9de9945bb61" providerId="AD" clId="Web-{35774E35-2344-4C4F-958B-2D141A27A64C}" dt="2021-09-09T05:00:22.873" v="6"/>
        <pc:sldMkLst>
          <pc:docMk/>
          <pc:sldMk cId="3647186908" sldId="267"/>
        </pc:sldMkLst>
        <pc:spChg chg="mod ord">
          <ac:chgData name="Sathyajith K P" userId="S::1913599@tcs.com::56e373f5-5330-4292-aa60-e9de9945bb61" providerId="AD" clId="Web-{35774E35-2344-4C4F-958B-2D141A27A64C}" dt="2021-09-09T05:00:22.873" v="6"/>
          <ac:spMkLst>
            <pc:docMk/>
            <pc:sldMk cId="3647186908" sldId="267"/>
            <ac:spMk id="9" creationId="{E42C909C-945B-4020-91B4-454872C72958}"/>
          </ac:spMkLst>
        </pc:spChg>
      </pc:sldChg>
      <pc:sldChg chg="modSp mod modClrScheme chgLayout">
        <pc:chgData name="Sathyajith K P" userId="S::1913599@tcs.com::56e373f5-5330-4292-aa60-e9de9945bb61" providerId="AD" clId="Web-{35774E35-2344-4C4F-958B-2D141A27A64C}" dt="2021-09-09T05:00:22.873" v="6"/>
        <pc:sldMkLst>
          <pc:docMk/>
          <pc:sldMk cId="3438459103" sldId="268"/>
        </pc:sldMkLst>
        <pc:spChg chg="mod ord">
          <ac:chgData name="Sathyajith K P" userId="S::1913599@tcs.com::56e373f5-5330-4292-aa60-e9de9945bb61" providerId="AD" clId="Web-{35774E35-2344-4C4F-958B-2D141A27A64C}" dt="2021-09-09T05:00:22.873" v="6"/>
          <ac:spMkLst>
            <pc:docMk/>
            <pc:sldMk cId="3438459103" sldId="268"/>
            <ac:spMk id="9" creationId="{E42C909C-945B-4020-91B4-454872C72958}"/>
          </ac:spMkLst>
        </pc:spChg>
      </pc:sldChg>
      <pc:sldChg chg="modSp mod modClrScheme chgLayout">
        <pc:chgData name="Sathyajith K P" userId="S::1913599@tcs.com::56e373f5-5330-4292-aa60-e9de9945bb61" providerId="AD" clId="Web-{35774E35-2344-4C4F-958B-2D141A27A64C}" dt="2021-09-09T05:00:22.873" v="6"/>
        <pc:sldMkLst>
          <pc:docMk/>
          <pc:sldMk cId="2751414005" sldId="269"/>
        </pc:sldMkLst>
        <pc:spChg chg="mod ord">
          <ac:chgData name="Sathyajith K P" userId="S::1913599@tcs.com::56e373f5-5330-4292-aa60-e9de9945bb61" providerId="AD" clId="Web-{35774E35-2344-4C4F-958B-2D141A27A64C}" dt="2021-09-09T05:00:22.873" v="6"/>
          <ac:spMkLst>
            <pc:docMk/>
            <pc:sldMk cId="2751414005" sldId="269"/>
            <ac:spMk id="2" creationId="{F8357BD7-0402-4344-90DC-983C758F29B4}"/>
          </ac:spMkLst>
        </pc:spChg>
      </pc:sldChg>
      <pc:sldChg chg="modSp mod modClrScheme chgLayout">
        <pc:chgData name="Sathyajith K P" userId="S::1913599@tcs.com::56e373f5-5330-4292-aa60-e9de9945bb61" providerId="AD" clId="Web-{35774E35-2344-4C4F-958B-2D141A27A64C}" dt="2021-09-09T05:08:45.986" v="80" actId="1076"/>
        <pc:sldMkLst>
          <pc:docMk/>
          <pc:sldMk cId="833451153" sldId="270"/>
        </pc:sldMkLst>
        <pc:spChg chg="mod">
          <ac:chgData name="Sathyajith K P" userId="S::1913599@tcs.com::56e373f5-5330-4292-aa60-e9de9945bb61" providerId="AD" clId="Web-{35774E35-2344-4C4F-958B-2D141A27A64C}" dt="2021-09-09T05:08:45.986" v="80" actId="1076"/>
          <ac:spMkLst>
            <pc:docMk/>
            <pc:sldMk cId="833451153" sldId="270"/>
            <ac:spMk id="9" creationId="{6188482B-DA4B-446F-9D82-E01374AB0B3B}"/>
          </ac:spMkLst>
        </pc:spChg>
        <pc:spChg chg="mod">
          <ac:chgData name="Sathyajith K P" userId="S::1913599@tcs.com::56e373f5-5330-4292-aa60-e9de9945bb61" providerId="AD" clId="Web-{35774E35-2344-4C4F-958B-2D141A27A64C}" dt="2021-09-09T05:08:30.422" v="72"/>
          <ac:spMkLst>
            <pc:docMk/>
            <pc:sldMk cId="833451153" sldId="270"/>
            <ac:spMk id="10" creationId="{5376C511-8594-472B-AFA6-BDF167DEC4C7}"/>
          </ac:spMkLst>
        </pc:spChg>
      </pc:sldChg>
      <pc:sldChg chg="modSp mod modClrScheme chgLayout">
        <pc:chgData name="Sathyajith K P" userId="S::1913599@tcs.com::56e373f5-5330-4292-aa60-e9de9945bb61" providerId="AD" clId="Web-{35774E35-2344-4C4F-958B-2D141A27A64C}" dt="2021-09-09T05:08:54.643" v="81" actId="1076"/>
        <pc:sldMkLst>
          <pc:docMk/>
          <pc:sldMk cId="2996773514" sldId="271"/>
        </pc:sldMkLst>
        <pc:spChg chg="mod">
          <ac:chgData name="Sathyajith K P" userId="S::1913599@tcs.com::56e373f5-5330-4292-aa60-e9de9945bb61" providerId="AD" clId="Web-{35774E35-2344-4C4F-958B-2D141A27A64C}" dt="2021-09-09T05:08:54.643" v="81" actId="1076"/>
          <ac:spMkLst>
            <pc:docMk/>
            <pc:sldMk cId="2996773514" sldId="271"/>
            <ac:spMk id="2" creationId="{FBCF1EFF-8952-4C6D-87D8-579CBD238A1C}"/>
          </ac:spMkLst>
        </pc:spChg>
      </pc:sldChg>
      <pc:sldChg chg="modSp mod modClrScheme chgLayout">
        <pc:chgData name="Sathyajith K P" userId="S::1913599@tcs.com::56e373f5-5330-4292-aa60-e9de9945bb61" providerId="AD" clId="Web-{35774E35-2344-4C4F-958B-2D141A27A64C}" dt="2021-09-09T05:10:35.290" v="85" actId="1076"/>
        <pc:sldMkLst>
          <pc:docMk/>
          <pc:sldMk cId="704967109" sldId="272"/>
        </pc:sldMkLst>
        <pc:spChg chg="mod">
          <ac:chgData name="Sathyajith K P" userId="S::1913599@tcs.com::56e373f5-5330-4292-aa60-e9de9945bb61" providerId="AD" clId="Web-{35774E35-2344-4C4F-958B-2D141A27A64C}" dt="2021-09-09T05:10:23.899" v="83" actId="1076"/>
          <ac:spMkLst>
            <pc:docMk/>
            <pc:sldMk cId="704967109" sldId="272"/>
            <ac:spMk id="6" creationId="{AC776F01-5312-4EC6-B323-95953DCC830F}"/>
          </ac:spMkLst>
        </pc:spChg>
        <pc:spChg chg="mod">
          <ac:chgData name="Sathyajith K P" userId="S::1913599@tcs.com::56e373f5-5330-4292-aa60-e9de9945bb61" providerId="AD" clId="Web-{35774E35-2344-4C4F-958B-2D141A27A64C}" dt="2021-09-09T05:10:35.290" v="85" actId="1076"/>
          <ac:spMkLst>
            <pc:docMk/>
            <pc:sldMk cId="704967109" sldId="272"/>
            <ac:spMk id="7" creationId="{823FF96E-2497-428B-9FC2-AB897D8940D8}"/>
          </ac:spMkLst>
        </pc:spChg>
        <pc:graphicFrameChg chg="mod">
          <ac:chgData name="Sathyajith K P" userId="S::1913599@tcs.com::56e373f5-5330-4292-aa60-e9de9945bb61" providerId="AD" clId="Web-{35774E35-2344-4C4F-958B-2D141A27A64C}" dt="2021-09-09T05:10:29.633" v="84" actId="1076"/>
          <ac:graphicFrameMkLst>
            <pc:docMk/>
            <pc:sldMk cId="704967109" sldId="272"/>
            <ac:graphicFrameMk id="5" creationId="{A5F9122A-EF32-42AA-B3CC-CEE779DFC4A5}"/>
          </ac:graphicFrameMkLst>
        </pc:graphicFrameChg>
      </pc:sldChg>
      <pc:sldChg chg="modSp mod modClrScheme chgLayout">
        <pc:chgData name="Sathyajith K P" userId="S::1913599@tcs.com::56e373f5-5330-4292-aa60-e9de9945bb61" providerId="AD" clId="Web-{35774E35-2344-4C4F-958B-2D141A27A64C}" dt="2021-09-09T05:12:23.313" v="96" actId="1076"/>
        <pc:sldMkLst>
          <pc:docMk/>
          <pc:sldMk cId="1970997487" sldId="273"/>
        </pc:sldMkLst>
        <pc:spChg chg="mod">
          <ac:chgData name="Sathyajith K P" userId="S::1913599@tcs.com::56e373f5-5330-4292-aa60-e9de9945bb61" providerId="AD" clId="Web-{35774E35-2344-4C4F-958B-2D141A27A64C}" dt="2021-09-09T05:12:07.374" v="95" actId="1076"/>
          <ac:spMkLst>
            <pc:docMk/>
            <pc:sldMk cId="1970997487" sldId="273"/>
            <ac:spMk id="7" creationId="{F50F5344-E0AC-4320-AFB3-E498CFC1F111}"/>
          </ac:spMkLst>
        </pc:spChg>
        <pc:spChg chg="mod">
          <ac:chgData name="Sathyajith K P" userId="S::1913599@tcs.com::56e373f5-5330-4292-aa60-e9de9945bb61" providerId="AD" clId="Web-{35774E35-2344-4C4F-958B-2D141A27A64C}" dt="2021-09-09T05:12:23.313" v="96" actId="1076"/>
          <ac:spMkLst>
            <pc:docMk/>
            <pc:sldMk cId="1970997487" sldId="273"/>
            <ac:spMk id="13" creationId="{CDF2C3FE-197D-4FBA-88F2-02D275544547}"/>
          </ac:spMkLst>
        </pc:spChg>
      </pc:sldChg>
      <pc:sldChg chg="modSp mod modClrScheme chgLayout">
        <pc:chgData name="Sathyajith K P" userId="S::1913599@tcs.com::56e373f5-5330-4292-aa60-e9de9945bb61" providerId="AD" clId="Web-{35774E35-2344-4C4F-958B-2D141A27A64C}" dt="2021-09-09T05:11:27.184" v="93" actId="1076"/>
        <pc:sldMkLst>
          <pc:docMk/>
          <pc:sldMk cId="918599488" sldId="274"/>
        </pc:sldMkLst>
        <pc:spChg chg="mod">
          <ac:chgData name="Sathyajith K P" userId="S::1913599@tcs.com::56e373f5-5330-4292-aa60-e9de9945bb61" providerId="AD" clId="Web-{35774E35-2344-4C4F-958B-2D141A27A64C}" dt="2021-09-09T05:10:52.229" v="87" actId="1076"/>
          <ac:spMkLst>
            <pc:docMk/>
            <pc:sldMk cId="918599488" sldId="274"/>
            <ac:spMk id="12" creationId="{E95364E1-99AF-4200-9F7B-099D1E247CBC}"/>
          </ac:spMkLst>
        </pc:spChg>
        <pc:spChg chg="mod">
          <ac:chgData name="Sathyajith K P" userId="S::1913599@tcs.com::56e373f5-5330-4292-aa60-e9de9945bb61" providerId="AD" clId="Web-{35774E35-2344-4C4F-958B-2D141A27A64C}" dt="2021-09-09T05:11:27.184" v="93" actId="1076"/>
          <ac:spMkLst>
            <pc:docMk/>
            <pc:sldMk cId="918599488" sldId="274"/>
            <ac:spMk id="15" creationId="{F886AB2C-1EF9-4C2F-9FDC-6CBFA80DE3EF}"/>
          </ac:spMkLst>
        </pc:spChg>
        <pc:spChg chg="mod">
          <ac:chgData name="Sathyajith K P" userId="S::1913599@tcs.com::56e373f5-5330-4292-aa60-e9de9945bb61" providerId="AD" clId="Web-{35774E35-2344-4C4F-958B-2D141A27A64C}" dt="2021-09-09T05:11:05.183" v="90" actId="1076"/>
          <ac:spMkLst>
            <pc:docMk/>
            <pc:sldMk cId="918599488" sldId="274"/>
            <ac:spMk id="16" creationId="{845921D3-9C1D-428C-8EC1-35F80754B249}"/>
          </ac:spMkLst>
        </pc:spChg>
        <pc:graphicFrameChg chg="mod">
          <ac:chgData name="Sathyajith K P" userId="S::1913599@tcs.com::56e373f5-5330-4292-aa60-e9de9945bb61" providerId="AD" clId="Web-{35774E35-2344-4C4F-958B-2D141A27A64C}" dt="2021-09-09T05:10:57.463" v="88" actId="1076"/>
          <ac:graphicFrameMkLst>
            <pc:docMk/>
            <pc:sldMk cId="918599488" sldId="274"/>
            <ac:graphicFrameMk id="9" creationId="{2994ECB5-F12C-4E7E-98FC-5E5333CFCD02}"/>
          </ac:graphicFrameMkLst>
        </pc:graphicFrameChg>
        <pc:graphicFrameChg chg="mod">
          <ac:chgData name="Sathyajith K P" userId="S::1913599@tcs.com::56e373f5-5330-4292-aa60-e9de9945bb61" providerId="AD" clId="Web-{35774E35-2344-4C4F-958B-2D141A27A64C}" dt="2021-09-09T05:11:11.730" v="91" actId="1076"/>
          <ac:graphicFrameMkLst>
            <pc:docMk/>
            <pc:sldMk cId="918599488" sldId="274"/>
            <ac:graphicFrameMk id="10" creationId="{418C51A9-AF35-40C3-AE51-D33240784FE2}"/>
          </ac:graphicFrameMkLst>
        </pc:graphicFrameChg>
      </pc:sldChg>
      <pc:sldMasterChg chg="del delSldLayout">
        <pc:chgData name="Sathyajith K P" userId="S::1913599@tcs.com::56e373f5-5330-4292-aa60-e9de9945bb61" providerId="AD" clId="Web-{35774E35-2344-4C4F-958B-2D141A27A64C}" dt="2021-09-09T05:00:22.873" v="6"/>
        <pc:sldMasterMkLst>
          <pc:docMk/>
          <pc:sldMasterMk cId="2460954070" sldId="2147483660"/>
        </pc:sldMasterMkLst>
        <pc:sldLayoutChg chg="del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Sathyajith K P" userId="S::1913599@tcs.com::56e373f5-5330-4292-aa60-e9de9945bb61" providerId="AD" clId="Web-{35774E35-2344-4C4F-958B-2D141A27A64C}" dt="2021-09-09T05:00:22.873" v="6"/>
        <pc:sldMasterMkLst>
          <pc:docMk/>
          <pc:sldMasterMk cId="3878249233" sldId="2147483672"/>
        </pc:sldMasterMkLst>
        <pc:sldLayoutChg chg="add mod replId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3878249233" sldId="2147483672"/>
            <pc:sldLayoutMk cId="177259801" sldId="2147483673"/>
          </pc:sldLayoutMkLst>
        </pc:sldLayoutChg>
        <pc:sldLayoutChg chg="add mod replId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3878249233" sldId="2147483672"/>
            <pc:sldLayoutMk cId="2121604335" sldId="2147483674"/>
          </pc:sldLayoutMkLst>
        </pc:sldLayoutChg>
        <pc:sldLayoutChg chg="add mod replId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3878249233" sldId="2147483672"/>
            <pc:sldLayoutMk cId="2436539044" sldId="2147483675"/>
          </pc:sldLayoutMkLst>
        </pc:sldLayoutChg>
        <pc:sldLayoutChg chg="add mod replId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3878249233" sldId="2147483672"/>
            <pc:sldLayoutMk cId="605255168" sldId="2147483676"/>
          </pc:sldLayoutMkLst>
        </pc:sldLayoutChg>
        <pc:sldLayoutChg chg="add mod replId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3878249233" sldId="2147483672"/>
            <pc:sldLayoutMk cId="738534185" sldId="2147483677"/>
          </pc:sldLayoutMkLst>
        </pc:sldLayoutChg>
        <pc:sldLayoutChg chg="add mod replId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3878249233" sldId="2147483672"/>
            <pc:sldLayoutMk cId="298050476" sldId="2147483678"/>
          </pc:sldLayoutMkLst>
        </pc:sldLayoutChg>
        <pc:sldLayoutChg chg="add mod replId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3878249233" sldId="2147483672"/>
            <pc:sldLayoutMk cId="1996318022" sldId="2147483679"/>
          </pc:sldLayoutMkLst>
        </pc:sldLayoutChg>
        <pc:sldLayoutChg chg="add mod replId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3878249233" sldId="2147483672"/>
            <pc:sldLayoutMk cId="3197241754" sldId="2147483680"/>
          </pc:sldLayoutMkLst>
        </pc:sldLayoutChg>
        <pc:sldLayoutChg chg="add mod replId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3878249233" sldId="2147483672"/>
            <pc:sldLayoutMk cId="4121675165" sldId="2147483681"/>
          </pc:sldLayoutMkLst>
        </pc:sldLayoutChg>
        <pc:sldLayoutChg chg="add mod replId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3878249233" sldId="2147483672"/>
            <pc:sldLayoutMk cId="1991400032" sldId="2147483682"/>
          </pc:sldLayoutMkLst>
        </pc:sldLayoutChg>
        <pc:sldLayoutChg chg="add mod replId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3878249233" sldId="2147483672"/>
            <pc:sldLayoutMk cId="2372816542" sldId="2147483683"/>
          </pc:sldLayoutMkLst>
        </pc:sldLayoutChg>
        <pc:sldLayoutChg chg="add mod replId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3878249233" sldId="2147483672"/>
            <pc:sldLayoutMk cId="2097299082" sldId="2147483684"/>
          </pc:sldLayoutMkLst>
        </pc:sldLayoutChg>
        <pc:sldLayoutChg chg="add mod replId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3878249233" sldId="2147483672"/>
            <pc:sldLayoutMk cId="2264022755" sldId="2147483685"/>
          </pc:sldLayoutMkLst>
        </pc:sldLayoutChg>
        <pc:sldLayoutChg chg="add mod replId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3878249233" sldId="2147483672"/>
            <pc:sldLayoutMk cId="4086288581" sldId="2147483686"/>
          </pc:sldLayoutMkLst>
        </pc:sldLayoutChg>
        <pc:sldLayoutChg chg="add mod replId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3878249233" sldId="2147483672"/>
            <pc:sldLayoutMk cId="3749763579" sldId="2147483687"/>
          </pc:sldLayoutMkLst>
        </pc:sldLayoutChg>
        <pc:sldLayoutChg chg="add mod replId">
          <pc:chgData name="Sathyajith K P" userId="S::1913599@tcs.com::56e373f5-5330-4292-aa60-e9de9945bb61" providerId="AD" clId="Web-{35774E35-2344-4C4F-958B-2D141A27A64C}" dt="2021-09-09T05:00:22.873" v="6"/>
          <pc:sldLayoutMkLst>
            <pc:docMk/>
            <pc:sldMasterMk cId="3878249233" sldId="2147483672"/>
            <pc:sldLayoutMk cId="2960857518" sldId="2147483688"/>
          </pc:sldLayoutMkLst>
        </pc:sldLayoutChg>
      </pc:sldMasterChg>
    </pc:docChg>
  </pc:docChgLst>
  <pc:docChgLst>
    <pc:chgData name="Shinu Shaju" userId="S::1954427@tcs.com::b7f6d535-2cef-4f91-bc5f-2c23cb4d7630" providerId="AD" clId="Web-{49F6C1F8-CC08-F5A0-1FDE-7A601B8784D1}"/>
    <pc:docChg chg="addSld delSld modSld sldOrd">
      <pc:chgData name="Shinu Shaju" userId="S::1954427@tcs.com::b7f6d535-2cef-4f91-bc5f-2c23cb4d7630" providerId="AD" clId="Web-{49F6C1F8-CC08-F5A0-1FDE-7A601B8784D1}" dt="2021-09-07T06:23:29.773" v="284"/>
      <pc:docMkLst>
        <pc:docMk/>
      </pc:docMkLst>
      <pc:sldChg chg="del">
        <pc:chgData name="Shinu Shaju" userId="S::1954427@tcs.com::b7f6d535-2cef-4f91-bc5f-2c23cb4d7630" providerId="AD" clId="Web-{49F6C1F8-CC08-F5A0-1FDE-7A601B8784D1}" dt="2021-09-07T04:21:18.896" v="1"/>
        <pc:sldMkLst>
          <pc:docMk/>
          <pc:sldMk cId="109857222" sldId="256"/>
        </pc:sldMkLst>
      </pc:sldChg>
      <pc:sldChg chg="addSp delSp modSp ord">
        <pc:chgData name="Shinu Shaju" userId="S::1954427@tcs.com::b7f6d535-2cef-4f91-bc5f-2c23cb4d7630" providerId="AD" clId="Web-{49F6C1F8-CC08-F5A0-1FDE-7A601B8784D1}" dt="2021-09-07T06:16:09.442" v="283" actId="14100"/>
        <pc:sldMkLst>
          <pc:docMk/>
          <pc:sldMk cId="2169254530" sldId="257"/>
        </pc:sldMkLst>
        <pc:spChg chg="mod">
          <ac:chgData name="Shinu Shaju" userId="S::1954427@tcs.com::b7f6d535-2cef-4f91-bc5f-2c23cb4d7630" providerId="AD" clId="Web-{49F6C1F8-CC08-F5A0-1FDE-7A601B8784D1}" dt="2021-09-07T06:16:09.442" v="283" actId="14100"/>
          <ac:spMkLst>
            <pc:docMk/>
            <pc:sldMk cId="2169254530" sldId="257"/>
            <ac:spMk id="2" creationId="{F590D902-98E3-4177-8BE0-21099D42FECA}"/>
          </ac:spMkLst>
        </pc:spChg>
        <pc:spChg chg="mod">
          <ac:chgData name="Shinu Shaju" userId="S::1954427@tcs.com::b7f6d535-2cef-4f91-bc5f-2c23cb4d7630" providerId="AD" clId="Web-{49F6C1F8-CC08-F5A0-1FDE-7A601B8784D1}" dt="2021-09-07T04:25:20.632" v="11" actId="14100"/>
          <ac:spMkLst>
            <pc:docMk/>
            <pc:sldMk cId="2169254530" sldId="257"/>
            <ac:spMk id="4" creationId="{A72E7FA2-1C51-413A-A6F1-067B00C577A5}"/>
          </ac:spMkLst>
        </pc:spChg>
        <pc:spChg chg="mod">
          <ac:chgData name="Shinu Shaju" userId="S::1954427@tcs.com::b7f6d535-2cef-4f91-bc5f-2c23cb4d7630" providerId="AD" clId="Web-{49F6C1F8-CC08-F5A0-1FDE-7A601B8784D1}" dt="2021-09-07T04:25:57.898" v="31" actId="20577"/>
          <ac:spMkLst>
            <pc:docMk/>
            <pc:sldMk cId="2169254530" sldId="257"/>
            <ac:spMk id="8" creationId="{C095CCC9-D6DA-4666-AE76-D47C3E0B899D}"/>
          </ac:spMkLst>
        </pc:spChg>
        <pc:spChg chg="mod">
          <ac:chgData name="Shinu Shaju" userId="S::1954427@tcs.com::b7f6d535-2cef-4f91-bc5f-2c23cb4d7630" providerId="AD" clId="Web-{49F6C1F8-CC08-F5A0-1FDE-7A601B8784D1}" dt="2021-09-07T05:30:50.781" v="76" actId="14100"/>
          <ac:spMkLst>
            <pc:docMk/>
            <pc:sldMk cId="2169254530" sldId="257"/>
            <ac:spMk id="10" creationId="{16546984-BD0E-41C5-B18B-CFE2FE228AE2}"/>
          </ac:spMkLst>
        </pc:spChg>
        <pc:spChg chg="mod">
          <ac:chgData name="Shinu Shaju" userId="S::1954427@tcs.com::b7f6d535-2cef-4f91-bc5f-2c23cb4d7630" providerId="AD" clId="Web-{49F6C1F8-CC08-F5A0-1FDE-7A601B8784D1}" dt="2021-09-07T05:31:10.001" v="79" actId="1076"/>
          <ac:spMkLst>
            <pc:docMk/>
            <pc:sldMk cId="2169254530" sldId="257"/>
            <ac:spMk id="11" creationId="{2B3BBAB8-343C-4587-9F12-226FA7252A0D}"/>
          </ac:spMkLst>
        </pc:spChg>
        <pc:spChg chg="mod">
          <ac:chgData name="Shinu Shaju" userId="S::1954427@tcs.com::b7f6d535-2cef-4f91-bc5f-2c23cb4d7630" providerId="AD" clId="Web-{49F6C1F8-CC08-F5A0-1FDE-7A601B8784D1}" dt="2021-09-07T05:36:20.165" v="148" actId="1076"/>
          <ac:spMkLst>
            <pc:docMk/>
            <pc:sldMk cId="2169254530" sldId="257"/>
            <ac:spMk id="22" creationId="{F5DBFB2B-4DFC-4190-BE37-7D5A47F901E9}"/>
          </ac:spMkLst>
        </pc:spChg>
        <pc:spChg chg="mod">
          <ac:chgData name="Shinu Shaju" userId="S::1954427@tcs.com::b7f6d535-2cef-4f91-bc5f-2c23cb4d7630" providerId="AD" clId="Web-{49F6C1F8-CC08-F5A0-1FDE-7A601B8784D1}" dt="2021-09-07T05:40:56.952" v="218" actId="1076"/>
          <ac:spMkLst>
            <pc:docMk/>
            <pc:sldMk cId="2169254530" sldId="257"/>
            <ac:spMk id="27" creationId="{F5F69A45-CB64-4900-AD34-402D1B48EC04}"/>
          </ac:spMkLst>
        </pc:spChg>
        <pc:spChg chg="mod">
          <ac:chgData name="Shinu Shaju" userId="S::1954427@tcs.com::b7f6d535-2cef-4f91-bc5f-2c23cb4d7630" providerId="AD" clId="Web-{49F6C1F8-CC08-F5A0-1FDE-7A601B8784D1}" dt="2021-09-07T06:07:49.498" v="275" actId="1076"/>
          <ac:spMkLst>
            <pc:docMk/>
            <pc:sldMk cId="2169254530" sldId="257"/>
            <ac:spMk id="28" creationId="{6DA2865F-DE8E-40DD-BCF5-64916F68FE47}"/>
          </ac:spMkLst>
        </pc:spChg>
        <pc:spChg chg="del mod">
          <ac:chgData name="Shinu Shaju" userId="S::1954427@tcs.com::b7f6d535-2cef-4f91-bc5f-2c23cb4d7630" providerId="AD" clId="Web-{49F6C1F8-CC08-F5A0-1FDE-7A601B8784D1}" dt="2021-09-07T05:41:10.141" v="224"/>
          <ac:spMkLst>
            <pc:docMk/>
            <pc:sldMk cId="2169254530" sldId="257"/>
            <ac:spMk id="29" creationId="{EBC0AEDF-F240-4FBD-A353-86CB6A6D8FA5}"/>
          </ac:spMkLst>
        </pc:spChg>
        <pc:spChg chg="del mod">
          <ac:chgData name="Shinu Shaju" userId="S::1954427@tcs.com::b7f6d535-2cef-4f91-bc5f-2c23cb4d7630" providerId="AD" clId="Web-{49F6C1F8-CC08-F5A0-1FDE-7A601B8784D1}" dt="2021-09-07T05:41:02.531" v="221"/>
          <ac:spMkLst>
            <pc:docMk/>
            <pc:sldMk cId="2169254530" sldId="257"/>
            <ac:spMk id="30" creationId="{4D74A3C5-E1CD-4E2F-8F7B-1887D85888A6}"/>
          </ac:spMkLst>
        </pc:spChg>
        <pc:spChg chg="del mod">
          <ac:chgData name="Shinu Shaju" userId="S::1954427@tcs.com::b7f6d535-2cef-4f91-bc5f-2c23cb4d7630" providerId="AD" clId="Web-{49F6C1F8-CC08-F5A0-1FDE-7A601B8784D1}" dt="2021-09-07T05:41:05.562" v="222"/>
          <ac:spMkLst>
            <pc:docMk/>
            <pc:sldMk cId="2169254530" sldId="257"/>
            <ac:spMk id="31" creationId="{5645DD86-6204-4197-BB69-04BBA84808D0}"/>
          </ac:spMkLst>
        </pc:spChg>
        <pc:spChg chg="mod">
          <ac:chgData name="Shinu Shaju" userId="S::1954427@tcs.com::b7f6d535-2cef-4f91-bc5f-2c23cb4d7630" providerId="AD" clId="Web-{49F6C1F8-CC08-F5A0-1FDE-7A601B8784D1}" dt="2021-09-07T05:33:09.479" v="104" actId="14100"/>
          <ac:spMkLst>
            <pc:docMk/>
            <pc:sldMk cId="2169254530" sldId="257"/>
            <ac:spMk id="34" creationId="{FBDB14D9-619E-47B5-B7AA-077E694C9A05}"/>
          </ac:spMkLst>
        </pc:spChg>
        <pc:spChg chg="mod">
          <ac:chgData name="Shinu Shaju" userId="S::1954427@tcs.com::b7f6d535-2cef-4f91-bc5f-2c23cb4d7630" providerId="AD" clId="Web-{49F6C1F8-CC08-F5A0-1FDE-7A601B8784D1}" dt="2021-09-07T05:36:01.367" v="144" actId="1076"/>
          <ac:spMkLst>
            <pc:docMk/>
            <pc:sldMk cId="2169254530" sldId="257"/>
            <ac:spMk id="35" creationId="{D42F7027-3300-4606-9C7A-3EF6BBAE584D}"/>
          </ac:spMkLst>
        </pc:spChg>
        <pc:spChg chg="add mod">
          <ac:chgData name="Shinu Shaju" userId="S::1954427@tcs.com::b7f6d535-2cef-4f91-bc5f-2c23cb4d7630" providerId="AD" clId="Web-{49F6C1F8-CC08-F5A0-1FDE-7A601B8784D1}" dt="2021-09-07T06:07:42.341" v="274" actId="14100"/>
          <ac:spMkLst>
            <pc:docMk/>
            <pc:sldMk cId="2169254530" sldId="257"/>
            <ac:spMk id="40" creationId="{FC15DC2D-6FF4-4C51-BE07-EE280760F374}"/>
          </ac:spMkLst>
        </pc:spChg>
        <pc:spChg chg="add mod">
          <ac:chgData name="Shinu Shaju" userId="S::1954427@tcs.com::b7f6d535-2cef-4f91-bc5f-2c23cb4d7630" providerId="AD" clId="Web-{49F6C1F8-CC08-F5A0-1FDE-7A601B8784D1}" dt="2021-09-07T05:41:58.285" v="238" actId="20577"/>
          <ac:spMkLst>
            <pc:docMk/>
            <pc:sldMk cId="2169254530" sldId="257"/>
            <ac:spMk id="41" creationId="{6BAD909B-0D5C-49DC-B75A-91A85F162CB3}"/>
          </ac:spMkLst>
        </pc:spChg>
        <pc:spChg chg="add mod">
          <ac:chgData name="Shinu Shaju" userId="S::1954427@tcs.com::b7f6d535-2cef-4f91-bc5f-2c23cb4d7630" providerId="AD" clId="Web-{49F6C1F8-CC08-F5A0-1FDE-7A601B8784D1}" dt="2021-09-07T05:42:23.146" v="245" actId="1076"/>
          <ac:spMkLst>
            <pc:docMk/>
            <pc:sldMk cId="2169254530" sldId="257"/>
            <ac:spMk id="42" creationId="{E1C6B3DB-650A-4764-9AF1-8929405F4C7F}"/>
          </ac:spMkLst>
        </pc:spChg>
        <pc:grpChg chg="mod">
          <ac:chgData name="Shinu Shaju" userId="S::1954427@tcs.com::b7f6d535-2cef-4f91-bc5f-2c23cb4d7630" providerId="AD" clId="Web-{49F6C1F8-CC08-F5A0-1FDE-7A601B8784D1}" dt="2021-09-07T05:37:02.591" v="159" actId="1076"/>
          <ac:grpSpMkLst>
            <pc:docMk/>
            <pc:sldMk cId="2169254530" sldId="257"/>
            <ac:grpSpMk id="5" creationId="{E4D723A8-7BFE-4EEC-B01F-06BE7EC49643}"/>
          </ac:grpSpMkLst>
        </pc:grpChg>
        <pc:grpChg chg="mod">
          <ac:chgData name="Shinu Shaju" userId="S::1954427@tcs.com::b7f6d535-2cef-4f91-bc5f-2c23cb4d7630" providerId="AD" clId="Web-{49F6C1F8-CC08-F5A0-1FDE-7A601B8784D1}" dt="2021-09-07T05:36:59.559" v="158" actId="1076"/>
          <ac:grpSpMkLst>
            <pc:docMk/>
            <pc:sldMk cId="2169254530" sldId="257"/>
            <ac:grpSpMk id="6" creationId="{A4B21855-C45D-4278-B04B-398370E89240}"/>
          </ac:grpSpMkLst>
        </pc:grpChg>
        <pc:grpChg chg="mod">
          <ac:chgData name="Shinu Shaju" userId="S::1954427@tcs.com::b7f6d535-2cef-4f91-bc5f-2c23cb4d7630" providerId="AD" clId="Web-{49F6C1F8-CC08-F5A0-1FDE-7A601B8784D1}" dt="2021-09-07T05:40:49.327" v="215" actId="1076"/>
          <ac:grpSpMkLst>
            <pc:docMk/>
            <pc:sldMk cId="2169254530" sldId="257"/>
            <ac:grpSpMk id="9" creationId="{45094552-1055-4FCE-A500-E6536214F9BF}"/>
          </ac:grpSpMkLst>
        </pc:grpChg>
        <pc:grpChg chg="mod">
          <ac:chgData name="Shinu Shaju" userId="S::1954427@tcs.com::b7f6d535-2cef-4f91-bc5f-2c23cb4d7630" providerId="AD" clId="Web-{49F6C1F8-CC08-F5A0-1FDE-7A601B8784D1}" dt="2021-09-07T05:36:22.681" v="149" actId="1076"/>
          <ac:grpSpMkLst>
            <pc:docMk/>
            <pc:sldMk cId="2169254530" sldId="257"/>
            <ac:grpSpMk id="12" creationId="{07CD2388-0180-49CB-AF9D-B3A90F7056E8}"/>
          </ac:grpSpMkLst>
        </pc:grpChg>
        <pc:grpChg chg="mod">
          <ac:chgData name="Shinu Shaju" userId="S::1954427@tcs.com::b7f6d535-2cef-4f91-bc5f-2c23cb4d7630" providerId="AD" clId="Web-{49F6C1F8-CC08-F5A0-1FDE-7A601B8784D1}" dt="2021-09-07T05:37:06.216" v="160" actId="1076"/>
          <ac:grpSpMkLst>
            <pc:docMk/>
            <pc:sldMk cId="2169254530" sldId="257"/>
            <ac:grpSpMk id="15" creationId="{DD10930D-1562-4DC4-BF1C-515ABFDDCDAC}"/>
          </ac:grpSpMkLst>
        </pc:grpChg>
        <pc:grpChg chg="add">
          <ac:chgData name="Shinu Shaju" userId="S::1954427@tcs.com::b7f6d535-2cef-4f91-bc5f-2c23cb4d7630" providerId="AD" clId="Web-{49F6C1F8-CC08-F5A0-1FDE-7A601B8784D1}" dt="2021-09-07T06:14:13.699" v="280"/>
          <ac:grpSpMkLst>
            <pc:docMk/>
            <pc:sldMk cId="2169254530" sldId="257"/>
            <ac:grpSpMk id="18" creationId="{34AB63F8-924C-417C-A71F-3151CDC83E5C}"/>
          </ac:grpSpMkLst>
        </pc:grpChg>
        <pc:grpChg chg="mod">
          <ac:chgData name="Shinu Shaju" userId="S::1954427@tcs.com::b7f6d535-2cef-4f91-bc5f-2c23cb4d7630" providerId="AD" clId="Web-{49F6C1F8-CC08-F5A0-1FDE-7A601B8784D1}" dt="2021-09-07T05:36:27.275" v="150" actId="1076"/>
          <ac:grpSpMkLst>
            <pc:docMk/>
            <pc:sldMk cId="2169254530" sldId="257"/>
            <ac:grpSpMk id="32" creationId="{7F7E2A96-C02D-40D8-8BA2-9E6112668DFE}"/>
          </ac:grpSpMkLst>
        </pc:grpChg>
        <pc:cxnChg chg="mod">
          <ac:chgData name="Shinu Shaju" userId="S::1954427@tcs.com::b7f6d535-2cef-4f91-bc5f-2c23cb4d7630" providerId="AD" clId="Web-{49F6C1F8-CC08-F5A0-1FDE-7A601B8784D1}" dt="2021-09-07T05:36:15.103" v="147"/>
          <ac:cxnSpMkLst>
            <pc:docMk/>
            <pc:sldMk cId="2169254530" sldId="257"/>
            <ac:cxnSpMk id="20" creationId="{BED265DE-6FE8-43E4-8FD9-1B1C4CB9B0EF}"/>
          </ac:cxnSpMkLst>
        </pc:cxnChg>
        <pc:cxnChg chg="mod">
          <ac:chgData name="Shinu Shaju" userId="S::1954427@tcs.com::b7f6d535-2cef-4f91-bc5f-2c23cb4d7630" providerId="AD" clId="Web-{49F6C1F8-CC08-F5A0-1FDE-7A601B8784D1}" dt="2021-09-07T05:38:01.517" v="174" actId="14100"/>
          <ac:cxnSpMkLst>
            <pc:docMk/>
            <pc:sldMk cId="2169254530" sldId="257"/>
            <ac:cxnSpMk id="21" creationId="{10F8D3A2-0814-4B6D-830F-8A896C2F2D3A}"/>
          </ac:cxnSpMkLst>
        </pc:cxnChg>
        <pc:cxnChg chg="mod">
          <ac:chgData name="Shinu Shaju" userId="S::1954427@tcs.com::b7f6d535-2cef-4f91-bc5f-2c23cb4d7630" providerId="AD" clId="Web-{49F6C1F8-CC08-F5A0-1FDE-7A601B8784D1}" dt="2021-09-07T05:39:15.413" v="187" actId="1076"/>
          <ac:cxnSpMkLst>
            <pc:docMk/>
            <pc:sldMk cId="2169254530" sldId="257"/>
            <ac:cxnSpMk id="23" creationId="{EAB84183-8D2E-4192-B838-C50BDDCBDD3D}"/>
          </ac:cxnSpMkLst>
        </pc:cxnChg>
        <pc:cxnChg chg="del mod">
          <ac:chgData name="Shinu Shaju" userId="S::1954427@tcs.com::b7f6d535-2cef-4f91-bc5f-2c23cb4d7630" providerId="AD" clId="Web-{49F6C1F8-CC08-F5A0-1FDE-7A601B8784D1}" dt="2021-09-07T05:41:06.766" v="223"/>
          <ac:cxnSpMkLst>
            <pc:docMk/>
            <pc:sldMk cId="2169254530" sldId="257"/>
            <ac:cxnSpMk id="24" creationId="{15702EF5-C2CD-4C7F-9DED-9483E8CF1F16}"/>
          </ac:cxnSpMkLst>
        </pc:cxnChg>
        <pc:cxnChg chg="mod">
          <ac:chgData name="Shinu Shaju" userId="S::1954427@tcs.com::b7f6d535-2cef-4f91-bc5f-2c23cb4d7630" providerId="AD" clId="Web-{49F6C1F8-CC08-F5A0-1FDE-7A601B8784D1}" dt="2021-09-07T05:37:42.312" v="170" actId="14100"/>
          <ac:cxnSpMkLst>
            <pc:docMk/>
            <pc:sldMk cId="2169254530" sldId="257"/>
            <ac:cxnSpMk id="25" creationId="{9E880027-FC04-4728-AE85-90A59D10AEAD}"/>
          </ac:cxnSpMkLst>
        </pc:cxnChg>
        <pc:cxnChg chg="mod">
          <ac:chgData name="Shinu Shaju" userId="S::1954427@tcs.com::b7f6d535-2cef-4f91-bc5f-2c23cb4d7630" providerId="AD" clId="Web-{49F6C1F8-CC08-F5A0-1FDE-7A601B8784D1}" dt="2021-09-07T05:36:45.589" v="155"/>
          <ac:cxnSpMkLst>
            <pc:docMk/>
            <pc:sldMk cId="2169254530" sldId="257"/>
            <ac:cxnSpMk id="36" creationId="{B90E7A1C-D494-4B74-9C91-3D6ABA64F10E}"/>
          </ac:cxnSpMkLst>
        </pc:cxnChg>
        <pc:cxnChg chg="add del mod">
          <ac:chgData name="Shinu Shaju" userId="S::1954427@tcs.com::b7f6d535-2cef-4f91-bc5f-2c23cb4d7630" providerId="AD" clId="Web-{49F6C1F8-CC08-F5A0-1FDE-7A601B8784D1}" dt="2021-09-07T05:38:24.409" v="179"/>
          <ac:cxnSpMkLst>
            <pc:docMk/>
            <pc:sldMk cId="2169254530" sldId="257"/>
            <ac:cxnSpMk id="37" creationId="{2107E3E7-C2BD-4A3D-8E04-7AD9DA379BD5}"/>
          </ac:cxnSpMkLst>
        </pc:cxnChg>
        <pc:cxnChg chg="add mod">
          <ac:chgData name="Shinu Shaju" userId="S::1954427@tcs.com::b7f6d535-2cef-4f91-bc5f-2c23cb4d7630" providerId="AD" clId="Web-{49F6C1F8-CC08-F5A0-1FDE-7A601B8784D1}" dt="2021-09-07T05:38:51.912" v="183" actId="14100"/>
          <ac:cxnSpMkLst>
            <pc:docMk/>
            <pc:sldMk cId="2169254530" sldId="257"/>
            <ac:cxnSpMk id="38" creationId="{B61BF35A-5CAD-4065-B413-D8E45EFA7E7A}"/>
          </ac:cxnSpMkLst>
        </pc:cxnChg>
        <pc:cxnChg chg="mod">
          <ac:chgData name="Shinu Shaju" userId="S::1954427@tcs.com::b7f6d535-2cef-4f91-bc5f-2c23cb4d7630" providerId="AD" clId="Web-{49F6C1F8-CC08-F5A0-1FDE-7A601B8784D1}" dt="2021-09-07T05:37:48.360" v="172" actId="14100"/>
          <ac:cxnSpMkLst>
            <pc:docMk/>
            <pc:sldMk cId="2169254530" sldId="257"/>
            <ac:cxnSpMk id="39" creationId="{CF9B3C7F-EAF0-4D8D-8AD3-F368EBCFABA5}"/>
          </ac:cxnSpMkLst>
        </pc:cxnChg>
      </pc:sldChg>
      <pc:sldChg chg="del">
        <pc:chgData name="Shinu Shaju" userId="S::1954427@tcs.com::b7f6d535-2cef-4f91-bc5f-2c23cb4d7630" providerId="AD" clId="Web-{49F6C1F8-CC08-F5A0-1FDE-7A601B8784D1}" dt="2021-09-07T04:18:51.270" v="0"/>
        <pc:sldMkLst>
          <pc:docMk/>
          <pc:sldMk cId="1472754783" sldId="258"/>
        </pc:sldMkLst>
      </pc:sldChg>
      <pc:sldChg chg="add mod ord modShow">
        <pc:chgData name="Shinu Shaju" userId="S::1954427@tcs.com::b7f6d535-2cef-4f91-bc5f-2c23cb4d7630" providerId="AD" clId="Web-{49F6C1F8-CC08-F5A0-1FDE-7A601B8784D1}" dt="2021-09-07T06:23:29.773" v="284"/>
        <pc:sldMkLst>
          <pc:docMk/>
          <pc:sldMk cId="1834250021" sldId="258"/>
        </pc:sldMkLst>
      </pc:sldChg>
    </pc:docChg>
  </pc:docChgLst>
  <pc:docChgLst>
    <pc:chgData name="Shinu Shaju" userId="S::1954427@tcs.com::b7f6d535-2cef-4f91-bc5f-2c23cb4d7630" providerId="AD" clId="Web-{721393DE-1B30-9128-8010-C84646DD8ECF}"/>
    <pc:docChg chg="addSld modSld sldOrd">
      <pc:chgData name="Shinu Shaju" userId="S::1954427@tcs.com::b7f6d535-2cef-4f91-bc5f-2c23cb4d7630" providerId="AD" clId="Web-{721393DE-1B30-9128-8010-C84646DD8ECF}" dt="2021-09-07T15:19:43.871" v="156" actId="20577"/>
      <pc:docMkLst>
        <pc:docMk/>
      </pc:docMkLst>
      <pc:sldChg chg="modSp">
        <pc:chgData name="Shinu Shaju" userId="S::1954427@tcs.com::b7f6d535-2cef-4f91-bc5f-2c23cb4d7630" providerId="AD" clId="Web-{721393DE-1B30-9128-8010-C84646DD8ECF}" dt="2021-09-07T15:19:43.871" v="156" actId="20577"/>
        <pc:sldMkLst>
          <pc:docMk/>
          <pc:sldMk cId="2169254530" sldId="257"/>
        </pc:sldMkLst>
        <pc:spChg chg="mod">
          <ac:chgData name="Shinu Shaju" userId="S::1954427@tcs.com::b7f6d535-2cef-4f91-bc5f-2c23cb4d7630" providerId="AD" clId="Web-{721393DE-1B30-9128-8010-C84646DD8ECF}" dt="2021-09-07T14:54:56.923" v="51"/>
          <ac:spMkLst>
            <pc:docMk/>
            <pc:sldMk cId="2169254530" sldId="257"/>
            <ac:spMk id="3" creationId="{41158FD4-6F81-4B0D-8D35-75F3C2610BF1}"/>
          </ac:spMkLst>
        </pc:spChg>
        <pc:spChg chg="mod">
          <ac:chgData name="Shinu Shaju" userId="S::1954427@tcs.com::b7f6d535-2cef-4f91-bc5f-2c23cb4d7630" providerId="AD" clId="Web-{721393DE-1B30-9128-8010-C84646DD8ECF}" dt="2021-09-07T14:54:56.923" v="50"/>
          <ac:spMkLst>
            <pc:docMk/>
            <pc:sldMk cId="2169254530" sldId="257"/>
            <ac:spMk id="4" creationId="{A72E7FA2-1C51-413A-A6F1-067B00C577A5}"/>
          </ac:spMkLst>
        </pc:spChg>
        <pc:spChg chg="mod">
          <ac:chgData name="Shinu Shaju" userId="S::1954427@tcs.com::b7f6d535-2cef-4f91-bc5f-2c23cb4d7630" providerId="AD" clId="Web-{721393DE-1B30-9128-8010-C84646DD8ECF}" dt="2021-09-07T14:54:56.923" v="49"/>
          <ac:spMkLst>
            <pc:docMk/>
            <pc:sldMk cId="2169254530" sldId="257"/>
            <ac:spMk id="7" creationId="{78D5856F-5F80-4A30-8FC3-92A4760209DB}"/>
          </ac:spMkLst>
        </pc:spChg>
        <pc:spChg chg="mod">
          <ac:chgData name="Shinu Shaju" userId="S::1954427@tcs.com::b7f6d535-2cef-4f91-bc5f-2c23cb4d7630" providerId="AD" clId="Web-{721393DE-1B30-9128-8010-C84646DD8ECF}" dt="2021-09-07T14:54:56.923" v="48"/>
          <ac:spMkLst>
            <pc:docMk/>
            <pc:sldMk cId="2169254530" sldId="257"/>
            <ac:spMk id="8" creationId="{C095CCC9-D6DA-4666-AE76-D47C3E0B899D}"/>
          </ac:spMkLst>
        </pc:spChg>
        <pc:spChg chg="mod">
          <ac:chgData name="Shinu Shaju" userId="S::1954427@tcs.com::b7f6d535-2cef-4f91-bc5f-2c23cb4d7630" providerId="AD" clId="Web-{721393DE-1B30-9128-8010-C84646DD8ECF}" dt="2021-09-07T14:54:56.923" v="47"/>
          <ac:spMkLst>
            <pc:docMk/>
            <pc:sldMk cId="2169254530" sldId="257"/>
            <ac:spMk id="10" creationId="{16546984-BD0E-41C5-B18B-CFE2FE228AE2}"/>
          </ac:spMkLst>
        </pc:spChg>
        <pc:spChg chg="mod">
          <ac:chgData name="Shinu Shaju" userId="S::1954427@tcs.com::b7f6d535-2cef-4f91-bc5f-2c23cb4d7630" providerId="AD" clId="Web-{721393DE-1B30-9128-8010-C84646DD8ECF}" dt="2021-09-07T14:54:56.923" v="46"/>
          <ac:spMkLst>
            <pc:docMk/>
            <pc:sldMk cId="2169254530" sldId="257"/>
            <ac:spMk id="11" creationId="{2B3BBAB8-343C-4587-9F12-226FA7252A0D}"/>
          </ac:spMkLst>
        </pc:spChg>
        <pc:spChg chg="mod">
          <ac:chgData name="Shinu Shaju" userId="S::1954427@tcs.com::b7f6d535-2cef-4f91-bc5f-2c23cb4d7630" providerId="AD" clId="Web-{721393DE-1B30-9128-8010-C84646DD8ECF}" dt="2021-09-07T14:54:56.923" v="45"/>
          <ac:spMkLst>
            <pc:docMk/>
            <pc:sldMk cId="2169254530" sldId="257"/>
            <ac:spMk id="13" creationId="{C21DA6D3-E2B1-4BAB-9CBD-70054427539D}"/>
          </ac:spMkLst>
        </pc:spChg>
        <pc:spChg chg="mod">
          <ac:chgData name="Shinu Shaju" userId="S::1954427@tcs.com::b7f6d535-2cef-4f91-bc5f-2c23cb4d7630" providerId="AD" clId="Web-{721393DE-1B30-9128-8010-C84646DD8ECF}" dt="2021-09-07T15:19:43.871" v="156" actId="20577"/>
          <ac:spMkLst>
            <pc:docMk/>
            <pc:sldMk cId="2169254530" sldId="257"/>
            <ac:spMk id="14" creationId="{59CB49BF-9805-42F0-98D0-2B18712BE389}"/>
          </ac:spMkLst>
        </pc:spChg>
        <pc:spChg chg="mod">
          <ac:chgData name="Shinu Shaju" userId="S::1954427@tcs.com::b7f6d535-2cef-4f91-bc5f-2c23cb4d7630" providerId="AD" clId="Web-{721393DE-1B30-9128-8010-C84646DD8ECF}" dt="2021-09-07T14:54:56.923" v="43"/>
          <ac:spMkLst>
            <pc:docMk/>
            <pc:sldMk cId="2169254530" sldId="257"/>
            <ac:spMk id="16" creationId="{C5D504CD-5C5C-4226-A623-77DDE676BFA1}"/>
          </ac:spMkLst>
        </pc:spChg>
        <pc:spChg chg="mod">
          <ac:chgData name="Shinu Shaju" userId="S::1954427@tcs.com::b7f6d535-2cef-4f91-bc5f-2c23cb4d7630" providerId="AD" clId="Web-{721393DE-1B30-9128-8010-C84646DD8ECF}" dt="2021-09-07T14:54:56.923" v="42"/>
          <ac:spMkLst>
            <pc:docMk/>
            <pc:sldMk cId="2169254530" sldId="257"/>
            <ac:spMk id="17" creationId="{D22F9CD7-A227-448B-B02D-EBEA0579ACC7}"/>
          </ac:spMkLst>
        </pc:spChg>
        <pc:spChg chg="mod">
          <ac:chgData name="Shinu Shaju" userId="S::1954427@tcs.com::b7f6d535-2cef-4f91-bc5f-2c23cb4d7630" providerId="AD" clId="Web-{721393DE-1B30-9128-8010-C84646DD8ECF}" dt="2021-09-07T14:54:56.923" v="39"/>
          <ac:spMkLst>
            <pc:docMk/>
            <pc:sldMk cId="2169254530" sldId="257"/>
            <ac:spMk id="22" creationId="{F5DBFB2B-4DFC-4190-BE37-7D5A47F901E9}"/>
          </ac:spMkLst>
        </pc:spChg>
        <pc:spChg chg="mod">
          <ac:chgData name="Shinu Shaju" userId="S::1954427@tcs.com::b7f6d535-2cef-4f91-bc5f-2c23cb4d7630" providerId="AD" clId="Web-{721393DE-1B30-9128-8010-C84646DD8ECF}" dt="2021-09-07T14:54:56.923" v="36"/>
          <ac:spMkLst>
            <pc:docMk/>
            <pc:sldMk cId="2169254530" sldId="257"/>
            <ac:spMk id="27" creationId="{F5F69A45-CB64-4900-AD34-402D1B48EC04}"/>
          </ac:spMkLst>
        </pc:spChg>
        <pc:spChg chg="mod">
          <ac:chgData name="Shinu Shaju" userId="S::1954427@tcs.com::b7f6d535-2cef-4f91-bc5f-2c23cb4d7630" providerId="AD" clId="Web-{721393DE-1B30-9128-8010-C84646DD8ECF}" dt="2021-09-07T14:55:06.174" v="53" actId="20577"/>
          <ac:spMkLst>
            <pc:docMk/>
            <pc:sldMk cId="2169254530" sldId="257"/>
            <ac:spMk id="28" creationId="{6DA2865F-DE8E-40DD-BCF5-64916F68FE47}"/>
          </ac:spMkLst>
        </pc:spChg>
        <pc:spChg chg="mod">
          <ac:chgData name="Shinu Shaju" userId="S::1954427@tcs.com::b7f6d535-2cef-4f91-bc5f-2c23cb4d7630" providerId="AD" clId="Web-{721393DE-1B30-9128-8010-C84646DD8ECF}" dt="2021-09-07T14:54:56.923" v="34"/>
          <ac:spMkLst>
            <pc:docMk/>
            <pc:sldMk cId="2169254530" sldId="257"/>
            <ac:spMk id="33" creationId="{FDA59508-D3F3-4DB3-8099-E23999CD4D4D}"/>
          </ac:spMkLst>
        </pc:spChg>
        <pc:spChg chg="mod">
          <ac:chgData name="Shinu Shaju" userId="S::1954427@tcs.com::b7f6d535-2cef-4f91-bc5f-2c23cb4d7630" providerId="AD" clId="Web-{721393DE-1B30-9128-8010-C84646DD8ECF}" dt="2021-09-07T15:19:21.870" v="153" actId="20577"/>
          <ac:spMkLst>
            <pc:docMk/>
            <pc:sldMk cId="2169254530" sldId="257"/>
            <ac:spMk id="34" creationId="{FBDB14D9-619E-47B5-B7AA-077E694C9A05}"/>
          </ac:spMkLst>
        </pc:spChg>
        <pc:spChg chg="mod">
          <ac:chgData name="Shinu Shaju" userId="S::1954427@tcs.com::b7f6d535-2cef-4f91-bc5f-2c23cb4d7630" providerId="AD" clId="Web-{721393DE-1B30-9128-8010-C84646DD8ECF}" dt="2021-09-07T14:54:56.923" v="32"/>
          <ac:spMkLst>
            <pc:docMk/>
            <pc:sldMk cId="2169254530" sldId="257"/>
            <ac:spMk id="35" creationId="{D42F7027-3300-4606-9C7A-3EF6BBAE584D}"/>
          </ac:spMkLst>
        </pc:spChg>
        <pc:spChg chg="mod">
          <ac:chgData name="Shinu Shaju" userId="S::1954427@tcs.com::b7f6d535-2cef-4f91-bc5f-2c23cb4d7630" providerId="AD" clId="Web-{721393DE-1B30-9128-8010-C84646DD8ECF}" dt="2021-09-07T15:13:17.489" v="137" actId="1076"/>
          <ac:spMkLst>
            <pc:docMk/>
            <pc:sldMk cId="2169254530" sldId="257"/>
            <ac:spMk id="40" creationId="{FC15DC2D-6FF4-4C51-BE07-EE280760F374}"/>
          </ac:spMkLst>
        </pc:spChg>
        <pc:spChg chg="mod">
          <ac:chgData name="Shinu Shaju" userId="S::1954427@tcs.com::b7f6d535-2cef-4f91-bc5f-2c23cb4d7630" providerId="AD" clId="Web-{721393DE-1B30-9128-8010-C84646DD8ECF}" dt="2021-09-07T14:54:56.923" v="27"/>
          <ac:spMkLst>
            <pc:docMk/>
            <pc:sldMk cId="2169254530" sldId="257"/>
            <ac:spMk id="41" creationId="{6BAD909B-0D5C-49DC-B75A-91A85F162CB3}"/>
          </ac:spMkLst>
        </pc:spChg>
        <pc:spChg chg="mod">
          <ac:chgData name="Shinu Shaju" userId="S::1954427@tcs.com::b7f6d535-2cef-4f91-bc5f-2c23cb4d7630" providerId="AD" clId="Web-{721393DE-1B30-9128-8010-C84646DD8ECF}" dt="2021-09-07T14:54:56.923" v="26"/>
          <ac:spMkLst>
            <pc:docMk/>
            <pc:sldMk cId="2169254530" sldId="257"/>
            <ac:spMk id="42" creationId="{E1C6B3DB-650A-4764-9AF1-8929405F4C7F}"/>
          </ac:spMkLst>
        </pc:spChg>
        <pc:grpChg chg="mod">
          <ac:chgData name="Shinu Shaju" userId="S::1954427@tcs.com::b7f6d535-2cef-4f91-bc5f-2c23cb4d7630" providerId="AD" clId="Web-{721393DE-1B30-9128-8010-C84646DD8ECF}" dt="2021-09-07T14:55:16.940" v="54" actId="1076"/>
          <ac:grpSpMkLst>
            <pc:docMk/>
            <pc:sldMk cId="2169254530" sldId="257"/>
            <ac:grpSpMk id="18" creationId="{34AB63F8-924C-417C-A71F-3151CDC83E5C}"/>
          </ac:grpSpMkLst>
        </pc:grpChg>
        <pc:cxnChg chg="mod">
          <ac:chgData name="Shinu Shaju" userId="S::1954427@tcs.com::b7f6d535-2cef-4f91-bc5f-2c23cb4d7630" providerId="AD" clId="Web-{721393DE-1B30-9128-8010-C84646DD8ECF}" dt="2021-09-07T14:54:56.923" v="41"/>
          <ac:cxnSpMkLst>
            <pc:docMk/>
            <pc:sldMk cId="2169254530" sldId="257"/>
            <ac:cxnSpMk id="20" creationId="{BED265DE-6FE8-43E4-8FD9-1B1C4CB9B0EF}"/>
          </ac:cxnSpMkLst>
        </pc:cxnChg>
        <pc:cxnChg chg="mod">
          <ac:chgData name="Shinu Shaju" userId="S::1954427@tcs.com::b7f6d535-2cef-4f91-bc5f-2c23cb4d7630" providerId="AD" clId="Web-{721393DE-1B30-9128-8010-C84646DD8ECF}" dt="2021-09-07T14:54:56.923" v="40"/>
          <ac:cxnSpMkLst>
            <pc:docMk/>
            <pc:sldMk cId="2169254530" sldId="257"/>
            <ac:cxnSpMk id="21" creationId="{10F8D3A2-0814-4B6D-830F-8A896C2F2D3A}"/>
          </ac:cxnSpMkLst>
        </pc:cxnChg>
        <pc:cxnChg chg="mod">
          <ac:chgData name="Shinu Shaju" userId="S::1954427@tcs.com::b7f6d535-2cef-4f91-bc5f-2c23cb4d7630" providerId="AD" clId="Web-{721393DE-1B30-9128-8010-C84646DD8ECF}" dt="2021-09-07T14:54:56.923" v="38"/>
          <ac:cxnSpMkLst>
            <pc:docMk/>
            <pc:sldMk cId="2169254530" sldId="257"/>
            <ac:cxnSpMk id="23" creationId="{EAB84183-8D2E-4192-B838-C50BDDCBDD3D}"/>
          </ac:cxnSpMkLst>
        </pc:cxnChg>
        <pc:cxnChg chg="mod">
          <ac:chgData name="Shinu Shaju" userId="S::1954427@tcs.com::b7f6d535-2cef-4f91-bc5f-2c23cb4d7630" providerId="AD" clId="Web-{721393DE-1B30-9128-8010-C84646DD8ECF}" dt="2021-09-07T14:54:56.923" v="37"/>
          <ac:cxnSpMkLst>
            <pc:docMk/>
            <pc:sldMk cId="2169254530" sldId="257"/>
            <ac:cxnSpMk id="25" creationId="{9E880027-FC04-4728-AE85-90A59D10AEAD}"/>
          </ac:cxnSpMkLst>
        </pc:cxnChg>
        <pc:cxnChg chg="mod">
          <ac:chgData name="Shinu Shaju" userId="S::1954427@tcs.com::b7f6d535-2cef-4f91-bc5f-2c23cb4d7630" providerId="AD" clId="Web-{721393DE-1B30-9128-8010-C84646DD8ECF}" dt="2021-09-07T14:54:56.923" v="31"/>
          <ac:cxnSpMkLst>
            <pc:docMk/>
            <pc:sldMk cId="2169254530" sldId="257"/>
            <ac:cxnSpMk id="36" creationId="{B90E7A1C-D494-4B74-9C91-3D6ABA64F10E}"/>
          </ac:cxnSpMkLst>
        </pc:cxnChg>
        <pc:cxnChg chg="mod">
          <ac:chgData name="Shinu Shaju" userId="S::1954427@tcs.com::b7f6d535-2cef-4f91-bc5f-2c23cb4d7630" providerId="AD" clId="Web-{721393DE-1B30-9128-8010-C84646DD8ECF}" dt="2021-09-07T14:54:56.923" v="29"/>
          <ac:cxnSpMkLst>
            <pc:docMk/>
            <pc:sldMk cId="2169254530" sldId="257"/>
            <ac:cxnSpMk id="38" creationId="{B61BF35A-5CAD-4065-B413-D8E45EFA7E7A}"/>
          </ac:cxnSpMkLst>
        </pc:cxnChg>
        <pc:cxnChg chg="mod">
          <ac:chgData name="Shinu Shaju" userId="S::1954427@tcs.com::b7f6d535-2cef-4f91-bc5f-2c23cb4d7630" providerId="AD" clId="Web-{721393DE-1B30-9128-8010-C84646DD8ECF}" dt="2021-09-07T14:54:56.923" v="30"/>
          <ac:cxnSpMkLst>
            <pc:docMk/>
            <pc:sldMk cId="2169254530" sldId="257"/>
            <ac:cxnSpMk id="39" creationId="{CF9B3C7F-EAF0-4D8D-8AD3-F368EBCFABA5}"/>
          </ac:cxnSpMkLst>
        </pc:cxnChg>
      </pc:sldChg>
      <pc:sldChg chg="addSp delSp modSp new ord">
        <pc:chgData name="Shinu Shaju" userId="S::1954427@tcs.com::b7f6d535-2cef-4f91-bc5f-2c23cb4d7630" providerId="AD" clId="Web-{721393DE-1B30-9128-8010-C84646DD8ECF}" dt="2021-09-07T15:10:09.384" v="119" actId="20577"/>
        <pc:sldMkLst>
          <pc:docMk/>
          <pc:sldMk cId="898932073" sldId="259"/>
        </pc:sldMkLst>
        <pc:spChg chg="del">
          <ac:chgData name="Shinu Shaju" userId="S::1954427@tcs.com::b7f6d535-2cef-4f91-bc5f-2c23cb4d7630" providerId="AD" clId="Web-{721393DE-1B30-9128-8010-C84646DD8ECF}" dt="2021-09-07T15:05:22.742" v="57"/>
          <ac:spMkLst>
            <pc:docMk/>
            <pc:sldMk cId="898932073" sldId="259"/>
            <ac:spMk id="2" creationId="{FF12A025-3320-42B5-8E0B-2D6BD26F1BA1}"/>
          </ac:spMkLst>
        </pc:spChg>
        <pc:spChg chg="mod">
          <ac:chgData name="Shinu Shaju" userId="S::1954427@tcs.com::b7f6d535-2cef-4f91-bc5f-2c23cb4d7630" providerId="AD" clId="Web-{721393DE-1B30-9128-8010-C84646DD8ECF}" dt="2021-09-07T15:09:50.945" v="118" actId="1076"/>
          <ac:spMkLst>
            <pc:docMk/>
            <pc:sldMk cId="898932073" sldId="259"/>
            <ac:spMk id="3" creationId="{FAEF986F-A98C-4C36-A3BB-CE5466E43515}"/>
          </ac:spMkLst>
        </pc:spChg>
        <pc:spChg chg="add mod">
          <ac:chgData name="Shinu Shaju" userId="S::1954427@tcs.com::b7f6d535-2cef-4f91-bc5f-2c23cb4d7630" providerId="AD" clId="Web-{721393DE-1B30-9128-8010-C84646DD8ECF}" dt="2021-09-07T15:10:09.384" v="119" actId="20577"/>
          <ac:spMkLst>
            <pc:docMk/>
            <pc:sldMk cId="898932073" sldId="259"/>
            <ac:spMk id="4" creationId="{726F0717-E2C7-4FDA-9EFF-2994194EA567}"/>
          </ac:spMkLst>
        </pc:spChg>
      </pc:sldChg>
    </pc:docChg>
  </pc:docChgLst>
  <pc:docChgLst>
    <pc:chgData name="Sathyajith K P" userId="S::1913599@tcs.com::56e373f5-5330-4292-aa60-e9de9945bb61" providerId="AD" clId="Web-{014459AE-6354-4EF8-A327-CB672C1734DF}"/>
    <pc:docChg chg="modSld">
      <pc:chgData name="Sathyajith K P" userId="S::1913599@tcs.com::56e373f5-5330-4292-aa60-e9de9945bb61" providerId="AD" clId="Web-{014459AE-6354-4EF8-A327-CB672C1734DF}" dt="2021-09-08T05:10:47.088" v="6" actId="20577"/>
      <pc:docMkLst>
        <pc:docMk/>
      </pc:docMkLst>
      <pc:sldChg chg="modSp">
        <pc:chgData name="Sathyajith K P" userId="S::1913599@tcs.com::56e373f5-5330-4292-aa60-e9de9945bb61" providerId="AD" clId="Web-{014459AE-6354-4EF8-A327-CB672C1734DF}" dt="2021-09-08T05:10:47.088" v="6" actId="20577"/>
        <pc:sldMkLst>
          <pc:docMk/>
          <pc:sldMk cId="898932073" sldId="259"/>
        </pc:sldMkLst>
        <pc:spChg chg="mod">
          <ac:chgData name="Sathyajith K P" userId="S::1913599@tcs.com::56e373f5-5330-4292-aa60-e9de9945bb61" providerId="AD" clId="Web-{014459AE-6354-4EF8-A327-CB672C1734DF}" dt="2021-09-08T05:10:47.088" v="6" actId="20577"/>
          <ac:spMkLst>
            <pc:docMk/>
            <pc:sldMk cId="898932073" sldId="259"/>
            <ac:spMk id="4" creationId="{726F0717-E2C7-4FDA-9EFF-2994194EA567}"/>
          </ac:spMkLst>
        </pc:spChg>
      </pc:sldChg>
    </pc:docChg>
  </pc:docChgLst>
  <pc:docChgLst>
    <pc:chgData name="Sathyajith K P" userId="S::1913599@tcs.com::56e373f5-5330-4292-aa60-e9de9945bb61" providerId="AD" clId="Web-{0A3360B5-CAAF-2172-865E-67E0D11F90A3}"/>
    <pc:docChg chg="addSld delSld">
      <pc:chgData name="Sathyajith K P" userId="S::1913599@tcs.com::56e373f5-5330-4292-aa60-e9de9945bb61" providerId="AD" clId="Web-{0A3360B5-CAAF-2172-865E-67E0D11F90A3}" dt="2021-09-07T06:30:35.803" v="1"/>
      <pc:docMkLst>
        <pc:docMk/>
      </pc:docMkLst>
      <pc:sldChg chg="add del">
        <pc:chgData name="Sathyajith K P" userId="S::1913599@tcs.com::56e373f5-5330-4292-aa60-e9de9945bb61" providerId="AD" clId="Web-{0A3360B5-CAAF-2172-865E-67E0D11F90A3}" dt="2021-09-07T06:30:35.803" v="1"/>
        <pc:sldMkLst>
          <pc:docMk/>
          <pc:sldMk cId="1834250021" sldId="258"/>
        </pc:sldMkLst>
      </pc:sldChg>
    </pc:docChg>
  </pc:docChgLst>
  <pc:docChgLst>
    <pc:chgData name="Shinu Shaju" userId="S::1954427@tcs.com::b7f6d535-2cef-4f91-bc5f-2c23cb4d7630" providerId="AD" clId="Web-{C6145E33-4BEB-B707-C003-209A4FA9EBCF}"/>
    <pc:docChg chg="modSld">
      <pc:chgData name="Shinu Shaju" userId="S::1954427@tcs.com::b7f6d535-2cef-4f91-bc5f-2c23cb4d7630" providerId="AD" clId="Web-{C6145E33-4BEB-B707-C003-209A4FA9EBCF}" dt="2021-09-17T05:53:08.978" v="51"/>
      <pc:docMkLst>
        <pc:docMk/>
      </pc:docMkLst>
      <pc:sldChg chg="addSp delSp modSp">
        <pc:chgData name="Shinu Shaju" userId="S::1954427@tcs.com::b7f6d535-2cef-4f91-bc5f-2c23cb4d7630" providerId="AD" clId="Web-{C6145E33-4BEB-B707-C003-209A4FA9EBCF}" dt="2021-09-17T05:53:08.978" v="51"/>
        <pc:sldMkLst>
          <pc:docMk/>
          <pc:sldMk cId="385020491" sldId="275"/>
        </pc:sldMkLst>
        <pc:spChg chg="add del mod">
          <ac:chgData name="Shinu Shaju" userId="S::1954427@tcs.com::b7f6d535-2cef-4f91-bc5f-2c23cb4d7630" providerId="AD" clId="Web-{C6145E33-4BEB-B707-C003-209A4FA9EBCF}" dt="2021-09-17T05:53:06.525" v="50"/>
          <ac:spMkLst>
            <pc:docMk/>
            <pc:sldMk cId="385020491" sldId="275"/>
            <ac:spMk id="2" creationId="{5F6F8367-DF20-4709-B80A-8B26847498CB}"/>
          </ac:spMkLst>
        </pc:spChg>
        <pc:spChg chg="add del mod">
          <ac:chgData name="Shinu Shaju" userId="S::1954427@tcs.com::b7f6d535-2cef-4f91-bc5f-2c23cb4d7630" providerId="AD" clId="Web-{C6145E33-4BEB-B707-C003-209A4FA9EBCF}" dt="2021-09-17T05:53:08.978" v="51"/>
          <ac:spMkLst>
            <pc:docMk/>
            <pc:sldMk cId="385020491" sldId="275"/>
            <ac:spMk id="3" creationId="{891E49B0-973C-4691-AE21-42D47B857D6E}"/>
          </ac:spMkLst>
        </pc:spChg>
        <pc:spChg chg="add del mod">
          <ac:chgData name="Shinu Shaju" userId="S::1954427@tcs.com::b7f6d535-2cef-4f91-bc5f-2c23cb4d7630" providerId="AD" clId="Web-{C6145E33-4BEB-B707-C003-209A4FA9EBCF}" dt="2021-09-17T05:53:06.525" v="49"/>
          <ac:spMkLst>
            <pc:docMk/>
            <pc:sldMk cId="385020491" sldId="275"/>
            <ac:spMk id="4" creationId="{E3EEC9E3-981C-4536-8010-02BCA2FEC8E7}"/>
          </ac:spMkLst>
        </pc:spChg>
        <pc:spChg chg="add del mod">
          <ac:chgData name="Shinu Shaju" userId="S::1954427@tcs.com::b7f6d535-2cef-4f91-bc5f-2c23cb4d7630" providerId="AD" clId="Web-{C6145E33-4BEB-B707-C003-209A4FA9EBCF}" dt="2021-09-17T05:53:06.525" v="48"/>
          <ac:spMkLst>
            <pc:docMk/>
            <pc:sldMk cId="385020491" sldId="275"/>
            <ac:spMk id="6" creationId="{9C54338E-482B-4DE5-934A-77EF1448FB02}"/>
          </ac:spMkLst>
        </pc:spChg>
      </pc:sldChg>
    </pc:docChg>
  </pc:docChgLst>
  <pc:docChgLst>
    <pc:chgData name="Sathyajith K P" userId="S::1913599@tcs.com::56e373f5-5330-4292-aa60-e9de9945bb61" providerId="AD" clId="Web-{27042A35-79EA-487B-A8E1-64A79B175351}"/>
    <pc:docChg chg="addSld delSld">
      <pc:chgData name="Sathyajith K P" userId="S::1913599@tcs.com::56e373f5-5330-4292-aa60-e9de9945bb61" providerId="AD" clId="Web-{27042A35-79EA-487B-A8E1-64A79B175351}" dt="2021-09-07T09:22:22.130" v="1"/>
      <pc:docMkLst>
        <pc:docMk/>
      </pc:docMkLst>
      <pc:sldChg chg="add del">
        <pc:chgData name="Sathyajith K P" userId="S::1913599@tcs.com::56e373f5-5330-4292-aa60-e9de9945bb61" providerId="AD" clId="Web-{27042A35-79EA-487B-A8E1-64A79B175351}" dt="2021-09-07T09:22:22.130" v="1"/>
        <pc:sldMkLst>
          <pc:docMk/>
          <pc:sldMk cId="183425002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0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816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99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022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88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63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5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0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3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5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1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4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7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4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F986F-A98C-4C36-A3BB-CE5466E43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72606"/>
            <a:ext cx="10515600" cy="8288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5400" b="1">
                <a:cs typeface="Calibri" panose="020F0502020204030204"/>
              </a:rPr>
              <a:t>Online Examination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F0717-E2C7-4FDA-9EFF-2994194EA567}"/>
              </a:ext>
            </a:extLst>
          </p:cNvPr>
          <p:cNvSpPr txBox="1"/>
          <p:nvPr/>
        </p:nvSpPr>
        <p:spPr>
          <a:xfrm>
            <a:off x="4235569" y="4063041"/>
            <a:ext cx="374961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Group 3</a:t>
            </a:r>
            <a:endParaRPr lang="en-US" sz="2400" b="1" dirty="0">
              <a:cs typeface="Calibri"/>
            </a:endParaRPr>
          </a:p>
          <a:p>
            <a:pPr algn="ctr"/>
            <a:endParaRPr lang="en-US" sz="2400">
              <a:cs typeface="Calibri"/>
            </a:endParaRPr>
          </a:p>
          <a:p>
            <a:pPr algn="ctr"/>
            <a:r>
              <a:rPr lang="en-US" sz="2400" dirty="0">
                <a:latin typeface="Arial"/>
                <a:cs typeface="Arial"/>
              </a:rPr>
              <a:t>Gowthami </a:t>
            </a:r>
            <a:r>
              <a:rPr lang="en-US" sz="2400" dirty="0" err="1">
                <a:latin typeface="Arial"/>
                <a:cs typeface="Arial"/>
              </a:rPr>
              <a:t>Thiramdasu</a:t>
            </a:r>
          </a:p>
          <a:p>
            <a:pPr algn="ctr"/>
            <a:r>
              <a:rPr lang="en-US" sz="2400" dirty="0" err="1">
                <a:latin typeface="Arial"/>
                <a:cs typeface="Arial"/>
              </a:rPr>
              <a:t>Sathyajith</a:t>
            </a:r>
            <a:r>
              <a:rPr lang="en-US" sz="2400" dirty="0">
                <a:latin typeface="Arial"/>
                <a:cs typeface="Arial"/>
              </a:rPr>
              <a:t> K P</a:t>
            </a:r>
          </a:p>
          <a:p>
            <a:pPr algn="ctr"/>
            <a:r>
              <a:rPr lang="en-US" sz="2400" dirty="0">
                <a:latin typeface="Arial"/>
                <a:cs typeface="Calibri"/>
              </a:rPr>
              <a:t>Shinu Shaju</a:t>
            </a:r>
          </a:p>
        </p:txBody>
      </p:sp>
    </p:spTree>
    <p:extLst>
      <p:ext uri="{BB962C8B-B14F-4D97-AF65-F5344CB8AC3E}">
        <p14:creationId xmlns:p14="http://schemas.microsoft.com/office/powerpoint/2010/main" val="89893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222AB2-5317-45C2-859F-B5F570CF7A65}"/>
              </a:ext>
            </a:extLst>
          </p:cNvPr>
          <p:cNvSpPr txBox="1"/>
          <p:nvPr/>
        </p:nvSpPr>
        <p:spPr>
          <a:xfrm>
            <a:off x="4565350" y="314199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3C6E1A3-DA3C-4BF3-A282-B32442DED9CC}"/>
              </a:ext>
            </a:extLst>
          </p:cNvPr>
          <p:cNvGrpSpPr/>
          <p:nvPr/>
        </p:nvGrpSpPr>
        <p:grpSpPr>
          <a:xfrm>
            <a:off x="1868010" y="406075"/>
            <a:ext cx="9988400" cy="6215526"/>
            <a:chOff x="2035908" y="302753"/>
            <a:chExt cx="9988400" cy="62155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614F00A-C28D-410A-9B7A-77C2F2A70A99}"/>
                </a:ext>
              </a:extLst>
            </p:cNvPr>
            <p:cNvGrpSpPr/>
            <p:nvPr/>
          </p:nvGrpSpPr>
          <p:grpSpPr>
            <a:xfrm>
              <a:off x="2035908" y="302753"/>
              <a:ext cx="1841564" cy="1795529"/>
              <a:chOff x="1402332" y="1360098"/>
              <a:chExt cx="2867386" cy="220185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24C0C3-A3BF-4D91-B029-8A0D823B8630}"/>
                  </a:ext>
                </a:extLst>
              </p:cNvPr>
              <p:cNvSpPr txBox="1"/>
              <p:nvPr/>
            </p:nvSpPr>
            <p:spPr>
              <a:xfrm>
                <a:off x="1403230" y="1360098"/>
                <a:ext cx="2866488" cy="452912"/>
              </a:xfrm>
              <a:prstGeom prst="rect">
                <a:avLst/>
              </a:prstGeom>
              <a:solidFill>
                <a:srgbClr val="FF722B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Student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2C2CF7-5B9F-4965-84C3-E1873F20B5E6}"/>
                  </a:ext>
                </a:extLst>
              </p:cNvPr>
              <p:cNvSpPr txBox="1"/>
              <p:nvPr/>
            </p:nvSpPr>
            <p:spPr>
              <a:xfrm>
                <a:off x="1402332" y="1750308"/>
                <a:ext cx="2866488" cy="181164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>
                    <a:ea typeface="+mn-lt"/>
                    <a:cs typeface="+mn-lt"/>
                  </a:rPr>
                  <a:t>ID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ea typeface="+mn-lt"/>
                    <a:cs typeface="+mn-lt"/>
                  </a:rPr>
                  <a:t>First Name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ea typeface="+mn-lt"/>
                    <a:cs typeface="+mn-lt"/>
                  </a:rPr>
                  <a:t>Last Name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ea typeface="+mn-lt"/>
                    <a:cs typeface="+mn-lt"/>
                  </a:rPr>
                  <a:t>Email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ea typeface="+mn-lt"/>
                    <a:cs typeface="+mn-lt"/>
                  </a:rPr>
                  <a:t>Password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D430803-297C-41E0-8204-CCA88AB55C20}"/>
                </a:ext>
              </a:extLst>
            </p:cNvPr>
            <p:cNvGrpSpPr/>
            <p:nvPr/>
          </p:nvGrpSpPr>
          <p:grpSpPr>
            <a:xfrm>
              <a:off x="4235043" y="1393101"/>
              <a:ext cx="2254521" cy="5125178"/>
              <a:chOff x="3803350" y="1360098"/>
              <a:chExt cx="2759004" cy="628500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2E63AF-0F12-4E7D-BAA6-6DB94D6A8D93}"/>
                  </a:ext>
                </a:extLst>
              </p:cNvPr>
              <p:cNvSpPr txBox="1"/>
              <p:nvPr/>
            </p:nvSpPr>
            <p:spPr>
              <a:xfrm>
                <a:off x="3804249" y="1360098"/>
                <a:ext cx="2743200" cy="369332"/>
              </a:xfrm>
              <a:prstGeom prst="rect">
                <a:avLst/>
              </a:prstGeom>
              <a:solidFill>
                <a:srgbClr val="FF722B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FFFFFF"/>
                    </a:solidFill>
                  </a:rPr>
                  <a:t>Question Paper</a:t>
                </a:r>
                <a:endParaRPr lang="en-US" b="1">
                  <a:solidFill>
                    <a:srgbClr val="FFFFFF"/>
                  </a:solidFill>
                  <a:cs typeface="Calibri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C34B2D-EEAB-45FE-927B-39B972EA6812}"/>
                  </a:ext>
                </a:extLst>
              </p:cNvPr>
              <p:cNvSpPr txBox="1"/>
              <p:nvPr/>
            </p:nvSpPr>
            <p:spPr>
              <a:xfrm>
                <a:off x="3803350" y="1718633"/>
                <a:ext cx="2759004" cy="592647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>
                    <a:ea typeface="+mn-lt"/>
                    <a:cs typeface="+mn-lt"/>
                  </a:rPr>
                  <a:t>ID</a:t>
                </a:r>
                <a:endParaRPr lang="en-US"/>
              </a:p>
              <a:p>
                <a:pPr marL="342900" indent="-342900">
                  <a:buAutoNum type="arabicPeriod"/>
                </a:pPr>
                <a:r>
                  <a:rPr lang="en-US">
                    <a:ea typeface="+mn-lt"/>
                    <a:cs typeface="+mn-lt"/>
                  </a:rPr>
                  <a:t>Duration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ea typeface="+mn-lt"/>
                    <a:cs typeface="+mn-lt"/>
                  </a:rPr>
                  <a:t>Instructions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ea typeface="+mn-lt"/>
                    <a:cs typeface="+mn-lt"/>
                  </a:rPr>
                  <a:t>Subject Name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ea typeface="+mn-lt"/>
                    <a:cs typeface="+mn-lt"/>
                  </a:rPr>
                  <a:t>Semester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ea typeface="+mn-lt"/>
                    <a:cs typeface="+mn-lt"/>
                  </a:rPr>
                  <a:t>Date &amp; Time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ea typeface="+mn-lt"/>
                    <a:cs typeface="+mn-lt"/>
                  </a:rPr>
                  <a:t>Number of Questions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ea typeface="+mn-lt"/>
                    <a:cs typeface="+mn-lt"/>
                  </a:rPr>
                  <a:t>Questions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ea typeface="+mn-lt"/>
                    <a:cs typeface="+mn-lt"/>
                  </a:rPr>
                  <a:t>Total Marks Assigned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ea typeface="+mn-lt"/>
                    <a:cs typeface="+mn-lt"/>
                  </a:rPr>
                  <a:t>Total Marks Obtained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ea typeface="+mn-lt"/>
                    <a:cs typeface="+mn-lt"/>
                  </a:rPr>
                  <a:t>Minimum Pass Mark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ea typeface="+mn-lt"/>
                    <a:cs typeface="+mn-lt"/>
                  </a:rPr>
                  <a:t>Result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ea typeface="+mn-lt"/>
                    <a:cs typeface="+mn-lt"/>
                  </a:rPr>
                  <a:t>Grade</a:t>
                </a:r>
                <a:endParaRPr lang="en-US">
                  <a:cs typeface="Calibri" panose="020F0502020204030204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B9936F8-C559-444A-B6B8-3837428196D3}"/>
                </a:ext>
              </a:extLst>
            </p:cNvPr>
            <p:cNvGrpSpPr/>
            <p:nvPr/>
          </p:nvGrpSpPr>
          <p:grpSpPr>
            <a:xfrm>
              <a:off x="8376253" y="354413"/>
              <a:ext cx="2242342" cy="1819955"/>
              <a:chOff x="7814631" y="1719532"/>
              <a:chExt cx="2744101" cy="223181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E5615C-276B-45C8-8553-9D2D8FE8E300}"/>
                  </a:ext>
                </a:extLst>
              </p:cNvPr>
              <p:cNvSpPr txBox="1"/>
              <p:nvPr/>
            </p:nvSpPr>
            <p:spPr>
              <a:xfrm>
                <a:off x="7815532" y="1719532"/>
                <a:ext cx="2743200" cy="369332"/>
              </a:xfrm>
              <a:prstGeom prst="rect">
                <a:avLst/>
              </a:prstGeom>
              <a:solidFill>
                <a:srgbClr val="FF722B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cs typeface="Calibri"/>
                  </a:rPr>
                  <a:t>Question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A015AD-5B56-4230-BC8D-93899922206E}"/>
                  </a:ext>
                </a:extLst>
              </p:cNvPr>
              <p:cNvSpPr txBox="1"/>
              <p:nvPr/>
            </p:nvSpPr>
            <p:spPr>
              <a:xfrm>
                <a:off x="7814631" y="2109742"/>
                <a:ext cx="2711590" cy="184160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/>
                  <a:t>Number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cs typeface="Calibri"/>
                  </a:rPr>
                  <a:t>Question Text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cs typeface="Calibri"/>
                  </a:rPr>
                  <a:t>Type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cs typeface="Calibri"/>
                  </a:rPr>
                  <a:t>Assigned Mark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cs typeface="Calibri"/>
                  </a:rPr>
                  <a:t>Awarded Mark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6734695-1E23-412A-A078-015A4436FEB2}"/>
                </a:ext>
              </a:extLst>
            </p:cNvPr>
            <p:cNvGrpSpPr/>
            <p:nvPr/>
          </p:nvGrpSpPr>
          <p:grpSpPr>
            <a:xfrm>
              <a:off x="9781967" y="2814119"/>
              <a:ext cx="2242341" cy="831153"/>
              <a:chOff x="6287039" y="5094617"/>
              <a:chExt cx="2744099" cy="101924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A57D7D-E257-44A6-92E7-FF1FCA51B3D3}"/>
                  </a:ext>
                </a:extLst>
              </p:cNvPr>
              <p:cNvSpPr txBox="1"/>
              <p:nvPr/>
            </p:nvSpPr>
            <p:spPr>
              <a:xfrm>
                <a:off x="6287938" y="5094617"/>
                <a:ext cx="2743200" cy="369332"/>
              </a:xfrm>
              <a:prstGeom prst="rect">
                <a:avLst/>
              </a:prstGeom>
              <a:solidFill>
                <a:srgbClr val="FF722B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FFFFFF"/>
                    </a:solidFill>
                  </a:rPr>
                  <a:t>Fill in the Blank Question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3FBD2F-238C-4260-B05D-23BEE4456934}"/>
                  </a:ext>
                </a:extLst>
              </p:cNvPr>
              <p:cNvSpPr txBox="1"/>
              <p:nvPr/>
            </p:nvSpPr>
            <p:spPr>
              <a:xfrm>
                <a:off x="6287039" y="5467529"/>
                <a:ext cx="2743200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/>
                  <a:t>Answer Field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cs typeface="Calibri"/>
                  </a:rPr>
                  <a:t>Answer Key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CDE1345-73DA-49B8-8358-A62738F67B82}"/>
                </a:ext>
              </a:extLst>
            </p:cNvPr>
            <p:cNvGrpSpPr/>
            <p:nvPr/>
          </p:nvGrpSpPr>
          <p:grpSpPr>
            <a:xfrm>
              <a:off x="6807735" y="2867246"/>
              <a:ext cx="2242341" cy="831153"/>
              <a:chOff x="7050836" y="3241735"/>
              <a:chExt cx="2744099" cy="1019243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370EDC-FD8D-431E-991C-5974845027A8}"/>
                  </a:ext>
                </a:extLst>
              </p:cNvPr>
              <p:cNvSpPr txBox="1"/>
              <p:nvPr/>
            </p:nvSpPr>
            <p:spPr>
              <a:xfrm>
                <a:off x="7051735" y="3241735"/>
                <a:ext cx="2743200" cy="369332"/>
              </a:xfrm>
              <a:prstGeom prst="rect">
                <a:avLst/>
              </a:prstGeom>
              <a:solidFill>
                <a:srgbClr val="FF722B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Multiple Choice Question</a:t>
                </a:r>
                <a:endParaRPr lang="en-US" b="1">
                  <a:solidFill>
                    <a:schemeClr val="bg1"/>
                  </a:solidFill>
                  <a:cs typeface="Calibri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ACD1DB-5D92-44F4-8497-3D23031CC1DA}"/>
                  </a:ext>
                </a:extLst>
              </p:cNvPr>
              <p:cNvSpPr txBox="1"/>
              <p:nvPr/>
            </p:nvSpPr>
            <p:spPr>
              <a:xfrm>
                <a:off x="7050836" y="3614647"/>
                <a:ext cx="2743200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/>
                  <a:t>Options Set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cs typeface="Calibri"/>
                  </a:rPr>
                  <a:t>Correct Option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D6162E0-856A-4186-9296-B4B597C01120}"/>
                </a:ext>
              </a:extLst>
            </p:cNvPr>
            <p:cNvGrpSpPr/>
            <p:nvPr/>
          </p:nvGrpSpPr>
          <p:grpSpPr>
            <a:xfrm>
              <a:off x="8378498" y="4082621"/>
              <a:ext cx="2913199" cy="1292001"/>
              <a:chOff x="3238141" y="5337235"/>
              <a:chExt cx="3565072" cy="158438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3A71F1-8AD3-4B3E-B12C-34834107043D}"/>
                  </a:ext>
                </a:extLst>
              </p:cNvPr>
              <p:cNvSpPr txBox="1"/>
              <p:nvPr/>
            </p:nvSpPr>
            <p:spPr>
              <a:xfrm>
                <a:off x="3238141" y="5337235"/>
                <a:ext cx="3565072" cy="452912"/>
              </a:xfrm>
              <a:prstGeom prst="rect">
                <a:avLst/>
              </a:prstGeom>
              <a:solidFill>
                <a:srgbClr val="FF722B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Matching Question</a:t>
                </a:r>
                <a:endParaRPr lang="en-US" b="1">
                  <a:solidFill>
                    <a:schemeClr val="bg1"/>
                  </a:solidFill>
                  <a:cs typeface="Calibri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6DE915-A96F-41B7-8EEB-2BCA88AF72B9}"/>
                  </a:ext>
                </a:extLst>
              </p:cNvPr>
              <p:cNvSpPr txBox="1"/>
              <p:nvPr/>
            </p:nvSpPr>
            <p:spPr>
              <a:xfrm>
                <a:off x="3284658" y="5789338"/>
                <a:ext cx="3517656" cy="11322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/>
                  <a:t>Question Set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cs typeface="Calibri"/>
                  </a:rPr>
                  <a:t>Possible Answer Set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cs typeface="Calibri"/>
                  </a:rPr>
                  <a:t>Correct Answer Set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0184815-2F2E-49C7-8069-531261BEB357}"/>
                </a:ext>
              </a:extLst>
            </p:cNvPr>
            <p:cNvCxnSpPr/>
            <p:nvPr/>
          </p:nvCxnSpPr>
          <p:spPr>
            <a:xfrm>
              <a:off x="3931492" y="731860"/>
              <a:ext cx="1205393" cy="6284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5C06A14-8671-47FB-AA88-A7BD8D219736}"/>
                </a:ext>
              </a:extLst>
            </p:cNvPr>
            <p:cNvCxnSpPr/>
            <p:nvPr/>
          </p:nvCxnSpPr>
          <p:spPr>
            <a:xfrm flipV="1">
              <a:off x="6491924" y="1242299"/>
              <a:ext cx="1651833" cy="97779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3A5C4F1-D1AB-41A5-A420-033925480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7171" y="2387436"/>
              <a:ext cx="28196" cy="16812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090E355-7A80-4C2B-9983-7486481772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50543" y="2192516"/>
              <a:ext cx="1062061" cy="5908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BD67A1B-F468-4CE7-BF5A-779C950DC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8806" y="2231261"/>
              <a:ext cx="1076159" cy="5557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720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46EFB80-A692-4A00-A95B-80C3E4EECF08}"/>
              </a:ext>
            </a:extLst>
          </p:cNvPr>
          <p:cNvGrpSpPr/>
          <p:nvPr/>
        </p:nvGrpSpPr>
        <p:grpSpPr>
          <a:xfrm>
            <a:off x="963456" y="2264897"/>
            <a:ext cx="1953344" cy="1835863"/>
            <a:chOff x="338406" y="1043796"/>
            <a:chExt cx="1953344" cy="18358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0ADA5A-5CFE-42F1-8466-BBE9A0382246}"/>
                </a:ext>
              </a:extLst>
            </p:cNvPr>
            <p:cNvSpPr txBox="1"/>
            <p:nvPr/>
          </p:nvSpPr>
          <p:spPr>
            <a:xfrm>
              <a:off x="339112" y="1043796"/>
              <a:ext cx="1952638" cy="369332"/>
            </a:xfrm>
            <a:prstGeom prst="rect">
              <a:avLst/>
            </a:prstGeom>
            <a:solidFill>
              <a:srgbClr val="FF722B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Student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4C1D29-A20F-45C8-A962-5E49236400B3}"/>
                </a:ext>
              </a:extLst>
            </p:cNvPr>
            <p:cNvSpPr txBox="1"/>
            <p:nvPr/>
          </p:nvSpPr>
          <p:spPr>
            <a:xfrm>
              <a:off x="338406" y="1402331"/>
              <a:ext cx="1952638" cy="14773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FF5805"/>
                  </a:solidFill>
                  <a:ea typeface="+mn-lt"/>
                  <a:cs typeface="+mn-lt"/>
                </a:rPr>
                <a:t>ID</a:t>
              </a:r>
              <a:endParaRPr lang="en-US">
                <a:solidFill>
                  <a:srgbClr val="FF5805"/>
                </a:solidFill>
              </a:endParaRPr>
            </a:p>
            <a:p>
              <a:r>
                <a:rPr lang="en-US">
                  <a:ea typeface="+mn-lt"/>
                  <a:cs typeface="+mn-lt"/>
                </a:rPr>
                <a:t>First Name</a:t>
              </a:r>
            </a:p>
            <a:p>
              <a:r>
                <a:rPr lang="en-US">
                  <a:ea typeface="+mn-lt"/>
                  <a:cs typeface="+mn-lt"/>
                </a:rPr>
                <a:t>Last Name</a:t>
              </a:r>
            </a:p>
            <a:p>
              <a:r>
                <a:rPr lang="en-US">
                  <a:ea typeface="+mn-lt"/>
                  <a:cs typeface="+mn-lt"/>
                </a:rPr>
                <a:t>Email</a:t>
              </a:r>
            </a:p>
            <a:p>
              <a:r>
                <a:rPr lang="en-US">
                  <a:ea typeface="+mn-lt"/>
                  <a:cs typeface="+mn-lt"/>
                </a:rPr>
                <a:t>Password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A7D3F9D-AC3B-4F25-A518-0735120C5D11}"/>
              </a:ext>
            </a:extLst>
          </p:cNvPr>
          <p:cNvSpPr txBox="1"/>
          <p:nvPr/>
        </p:nvSpPr>
        <p:spPr>
          <a:xfrm>
            <a:off x="3257909" y="1388853"/>
            <a:ext cx="8177838" cy="4650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ea typeface="+mn-lt"/>
                <a:cs typeface="+mn-lt"/>
              </a:rPr>
              <a:t>Methods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>
                <a:ea typeface="+mn-lt"/>
                <a:cs typeface="+mn-lt"/>
              </a:rPr>
              <a:t>register()</a:t>
            </a:r>
            <a:r>
              <a:rPr lang="en-US" sz="2000" dirty="0">
                <a:ea typeface="+mn-lt"/>
                <a:cs typeface="+mn-lt"/>
              </a:rPr>
              <a:t> - Student Registration (Student Info, Batch Details, Payment, Courses List, Student Type)</a:t>
            </a: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>
                <a:ea typeface="+mn-lt"/>
                <a:cs typeface="+mn-lt"/>
              </a:rPr>
              <a:t>login()</a:t>
            </a:r>
            <a:r>
              <a:rPr lang="en-US" sz="2000" dirty="0">
                <a:ea typeface="+mn-lt"/>
                <a:cs typeface="+mn-lt"/>
              </a:rPr>
              <a:t> - Authenticate user credentials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>
                <a:ea typeface="+mn-lt"/>
                <a:cs typeface="+mn-lt"/>
              </a:rPr>
              <a:t>authorize()</a:t>
            </a:r>
            <a:r>
              <a:rPr lang="en-US" sz="2000" dirty="0">
                <a:ea typeface="+mn-lt"/>
                <a:cs typeface="+mn-lt"/>
              </a:rPr>
              <a:t> - Check whether the user is authorized to perform a task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err="1">
                <a:ea typeface="+mn-lt"/>
                <a:cs typeface="+mn-lt"/>
              </a:rPr>
              <a:t>manageAttempts</a:t>
            </a:r>
            <a:r>
              <a:rPr lang="en-US" sz="2000" b="1" dirty="0">
                <a:ea typeface="+mn-lt"/>
                <a:cs typeface="+mn-lt"/>
              </a:rPr>
              <a:t>()</a:t>
            </a:r>
            <a:r>
              <a:rPr lang="en-US" sz="2000" dirty="0">
                <a:ea typeface="+mn-lt"/>
                <a:cs typeface="+mn-lt"/>
              </a:rPr>
              <a:t> - Manage max. &amp; min. limit of exam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err="1">
                <a:ea typeface="+mn-lt"/>
                <a:cs typeface="+mn-lt"/>
              </a:rPr>
              <a:t>changePassword</a:t>
            </a:r>
            <a:r>
              <a:rPr lang="en-US" sz="2000" b="1" dirty="0">
                <a:ea typeface="+mn-lt"/>
                <a:cs typeface="+mn-lt"/>
              </a:rPr>
              <a:t>()</a:t>
            </a:r>
            <a:r>
              <a:rPr lang="en-US" sz="2000" dirty="0">
                <a:ea typeface="+mn-lt"/>
                <a:cs typeface="+mn-lt"/>
              </a:rPr>
              <a:t> - Change password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err="1">
                <a:ea typeface="+mn-lt"/>
                <a:cs typeface="+mn-lt"/>
              </a:rPr>
              <a:t>resetPassword</a:t>
            </a:r>
            <a:r>
              <a:rPr lang="en-US" sz="2000" b="1" dirty="0">
                <a:ea typeface="+mn-lt"/>
                <a:cs typeface="+mn-lt"/>
              </a:rPr>
              <a:t>()</a:t>
            </a:r>
            <a:r>
              <a:rPr lang="en-US" sz="2000" dirty="0">
                <a:ea typeface="+mn-lt"/>
                <a:cs typeface="+mn-lt"/>
              </a:rPr>
              <a:t> -  Reset password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>
                <a:ea typeface="+mn-lt"/>
                <a:cs typeface="+mn-lt"/>
              </a:rPr>
              <a:t>logout()</a:t>
            </a:r>
            <a:r>
              <a:rPr lang="en-US" sz="2000" dirty="0">
                <a:ea typeface="+mn-lt"/>
                <a:cs typeface="+mn-lt"/>
              </a:rPr>
              <a:t> - Logout from the platform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B7CA1-6076-4C46-BFD4-E155003B0505}"/>
              </a:ext>
            </a:extLst>
          </p:cNvPr>
          <p:cNvSpPr txBox="1"/>
          <p:nvPr/>
        </p:nvSpPr>
        <p:spPr>
          <a:xfrm>
            <a:off x="1667385" y="73431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STUDENT CLASS</a:t>
            </a:r>
            <a:endParaRPr lang="en-US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302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907FCDF-C5B1-437C-B0AC-074FADC87919}"/>
              </a:ext>
            </a:extLst>
          </p:cNvPr>
          <p:cNvGrpSpPr/>
          <p:nvPr/>
        </p:nvGrpSpPr>
        <p:grpSpPr>
          <a:xfrm>
            <a:off x="439047" y="1302588"/>
            <a:ext cx="2744099" cy="4051854"/>
            <a:chOff x="2681914" y="2380891"/>
            <a:chExt cx="2744099" cy="4051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0FD635-E08D-49E7-B2BD-76E08FF5A94A}"/>
                </a:ext>
              </a:extLst>
            </p:cNvPr>
            <p:cNvSpPr txBox="1"/>
            <p:nvPr/>
          </p:nvSpPr>
          <p:spPr>
            <a:xfrm>
              <a:off x="2682813" y="2380891"/>
              <a:ext cx="2743200" cy="369332"/>
            </a:xfrm>
            <a:prstGeom prst="rect">
              <a:avLst/>
            </a:prstGeom>
            <a:solidFill>
              <a:srgbClr val="FF722B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rgbClr val="FFFFFF"/>
                  </a:solidFill>
                </a:rPr>
                <a:t>Question Paper</a:t>
              </a:r>
              <a:endParaRPr lang="en-US" b="1">
                <a:solidFill>
                  <a:srgbClr val="FFFFFF"/>
                </a:solidFill>
                <a:cs typeface="Calibri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6DD6B6-2C73-4851-B45D-C0C982041F1E}"/>
                </a:ext>
              </a:extLst>
            </p:cNvPr>
            <p:cNvSpPr txBox="1"/>
            <p:nvPr/>
          </p:nvSpPr>
          <p:spPr>
            <a:xfrm>
              <a:off x="2681914" y="2739426"/>
              <a:ext cx="2743200" cy="36933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FF5805"/>
                  </a:solidFill>
                  <a:ea typeface="+mn-lt"/>
                  <a:cs typeface="+mn-lt"/>
                </a:rPr>
                <a:t>ID</a:t>
              </a:r>
              <a:endParaRPr lang="en-US" b="1">
                <a:solidFill>
                  <a:srgbClr val="FF5805"/>
                </a:solidFill>
                <a:cs typeface="Calibri" panose="020F0502020204030204"/>
              </a:endParaRPr>
            </a:p>
            <a:p>
              <a:r>
                <a:rPr lang="en-US">
                  <a:ea typeface="+mn-lt"/>
                  <a:cs typeface="+mn-lt"/>
                </a:rPr>
                <a:t>Duration</a:t>
              </a:r>
            </a:p>
            <a:p>
              <a:r>
                <a:rPr lang="en-US">
                  <a:ea typeface="+mn-lt"/>
                  <a:cs typeface="+mn-lt"/>
                </a:rPr>
                <a:t>Instructions</a:t>
              </a:r>
            </a:p>
            <a:p>
              <a:r>
                <a:rPr lang="en-US">
                  <a:ea typeface="+mn-lt"/>
                  <a:cs typeface="+mn-lt"/>
                </a:rPr>
                <a:t>Subject Name</a:t>
              </a:r>
            </a:p>
            <a:p>
              <a:r>
                <a:rPr lang="en-US">
                  <a:ea typeface="+mn-lt"/>
                  <a:cs typeface="+mn-lt"/>
                </a:rPr>
                <a:t>Semester</a:t>
              </a:r>
            </a:p>
            <a:p>
              <a:r>
                <a:rPr lang="en-US">
                  <a:ea typeface="+mn-lt"/>
                  <a:cs typeface="+mn-lt"/>
                </a:rPr>
                <a:t>Date &amp; Time</a:t>
              </a:r>
            </a:p>
            <a:p>
              <a:r>
                <a:rPr lang="en-US">
                  <a:ea typeface="+mn-lt"/>
                  <a:cs typeface="+mn-lt"/>
                </a:rPr>
                <a:t>Number of Questions</a:t>
              </a:r>
            </a:p>
            <a:p>
              <a:r>
                <a:rPr lang="en-US">
                  <a:ea typeface="+mn-lt"/>
                  <a:cs typeface="+mn-lt"/>
                </a:rPr>
                <a:t>Questions</a:t>
              </a:r>
            </a:p>
            <a:p>
              <a:r>
                <a:rPr lang="en-US">
                  <a:ea typeface="+mn-lt"/>
                  <a:cs typeface="+mn-lt"/>
                </a:rPr>
                <a:t>Total Marks Assigned</a:t>
              </a:r>
            </a:p>
            <a:p>
              <a:r>
                <a:rPr lang="en-US">
                  <a:ea typeface="+mn-lt"/>
                  <a:cs typeface="+mn-lt"/>
                </a:rPr>
                <a:t>Total Marks Obtained</a:t>
              </a:r>
            </a:p>
            <a:p>
              <a:r>
                <a:rPr lang="en-US">
                  <a:ea typeface="+mn-lt"/>
                  <a:cs typeface="+mn-lt"/>
                </a:rPr>
                <a:t>Minimum Pass Mark</a:t>
              </a:r>
            </a:p>
            <a:p>
              <a:r>
                <a:rPr lang="en-US">
                  <a:ea typeface="+mn-lt"/>
                  <a:cs typeface="+mn-lt"/>
                </a:rPr>
                <a:t>Result</a:t>
              </a:r>
            </a:p>
            <a:p>
              <a:r>
                <a:rPr lang="en-US">
                  <a:ea typeface="+mn-lt"/>
                  <a:cs typeface="+mn-lt"/>
                </a:rPr>
                <a:t>Grade</a:t>
              </a:r>
              <a:endParaRPr lang="en-US">
                <a:cs typeface="Calibri" panose="020F050202020403020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6D67A22-A25B-4061-9BB8-A6EB10F00D3E}"/>
              </a:ext>
            </a:extLst>
          </p:cNvPr>
          <p:cNvSpPr txBox="1"/>
          <p:nvPr/>
        </p:nvSpPr>
        <p:spPr>
          <a:xfrm>
            <a:off x="3674856" y="1086929"/>
            <a:ext cx="8422251" cy="55735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ea typeface="+mn-lt"/>
                <a:cs typeface="+mn-lt"/>
              </a:rPr>
              <a:t>Methods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err="1">
                <a:ea typeface="+mn-lt"/>
                <a:cs typeface="+mn-lt"/>
              </a:rPr>
              <a:t>takeExam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>
                <a:ea typeface="+mn-lt"/>
                <a:cs typeface="+mn-lt"/>
              </a:rPr>
              <a:t>) - Take an exam if authorized</a:t>
            </a:r>
            <a:endParaRPr lang="en-US" dirty="0"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err="1">
                <a:ea typeface="+mn-lt"/>
                <a:cs typeface="+mn-lt"/>
              </a:rPr>
              <a:t>agreeInstructions</a:t>
            </a:r>
            <a:r>
              <a:rPr lang="en-US" sz="2000" b="1" dirty="0">
                <a:ea typeface="+mn-lt"/>
                <a:cs typeface="+mn-lt"/>
              </a:rPr>
              <a:t>()</a:t>
            </a:r>
            <a:r>
              <a:rPr lang="en-US" sz="2000" dirty="0">
                <a:ea typeface="+mn-lt"/>
                <a:cs typeface="+mn-lt"/>
              </a:rPr>
              <a:t> - Proceed only if user agrees exam instructions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err="1">
                <a:ea typeface="+mn-lt"/>
                <a:cs typeface="+mn-lt"/>
              </a:rPr>
              <a:t>manageTimer</a:t>
            </a:r>
            <a:r>
              <a:rPr lang="en-US" sz="2000" b="1" dirty="0">
                <a:ea typeface="+mn-lt"/>
                <a:cs typeface="+mn-lt"/>
              </a:rPr>
              <a:t>() </a:t>
            </a:r>
            <a:r>
              <a:rPr lang="en-US" sz="2000" dirty="0">
                <a:ea typeface="+mn-lt"/>
                <a:cs typeface="+mn-lt"/>
              </a:rPr>
              <a:t>- Start &amp; end exam timer 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err="1">
                <a:ea typeface="+mn-lt"/>
                <a:cs typeface="+mn-lt"/>
              </a:rPr>
              <a:t>handlePermissions</a:t>
            </a:r>
            <a:r>
              <a:rPr lang="en-US" sz="2000" b="1" dirty="0">
                <a:ea typeface="+mn-lt"/>
                <a:cs typeface="+mn-lt"/>
              </a:rPr>
              <a:t>()</a:t>
            </a:r>
            <a:r>
              <a:rPr lang="en-US" sz="2000" dirty="0">
                <a:ea typeface="+mn-lt"/>
                <a:cs typeface="+mn-lt"/>
              </a:rPr>
              <a:t> - Handle permission during the exams (</a:t>
            </a:r>
            <a:r>
              <a:rPr lang="en-US" sz="2000" dirty="0" err="1">
                <a:ea typeface="+mn-lt"/>
                <a:cs typeface="+mn-lt"/>
              </a:rPr>
              <a:t>Eg.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Swicthing</a:t>
            </a:r>
            <a:r>
              <a:rPr lang="en-US" sz="2000" dirty="0">
                <a:ea typeface="+mn-lt"/>
                <a:cs typeface="+mn-lt"/>
              </a:rPr>
              <a:t> between questions, bookmarking)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>
                <a:ea typeface="+mn-lt"/>
                <a:cs typeface="+mn-lt"/>
              </a:rPr>
              <a:t>submit()</a:t>
            </a:r>
            <a:r>
              <a:rPr lang="en-US" sz="2000" dirty="0">
                <a:ea typeface="+mn-lt"/>
                <a:cs typeface="+mn-lt"/>
              </a:rPr>
              <a:t> - Submit exam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err="1">
                <a:ea typeface="+mn-lt"/>
                <a:cs typeface="+mn-lt"/>
              </a:rPr>
              <a:t>evalute</a:t>
            </a:r>
            <a:r>
              <a:rPr lang="en-US" sz="2000" b="1" dirty="0">
                <a:ea typeface="+mn-lt"/>
                <a:cs typeface="+mn-lt"/>
              </a:rPr>
              <a:t>()</a:t>
            </a:r>
            <a:r>
              <a:rPr lang="en-US" sz="2000" dirty="0">
                <a:ea typeface="+mn-lt"/>
                <a:cs typeface="+mn-lt"/>
              </a:rPr>
              <a:t> - Check if user answered question correctly and award marks accordingly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err="1">
                <a:ea typeface="+mn-lt"/>
                <a:cs typeface="+mn-lt"/>
              </a:rPr>
              <a:t>generateResult</a:t>
            </a:r>
            <a:r>
              <a:rPr lang="en-US" sz="2000" b="1" dirty="0">
                <a:ea typeface="+mn-lt"/>
                <a:cs typeface="+mn-lt"/>
              </a:rPr>
              <a:t>()</a:t>
            </a:r>
            <a:r>
              <a:rPr lang="en-US" sz="2000" dirty="0">
                <a:ea typeface="+mn-lt"/>
                <a:cs typeface="+mn-lt"/>
              </a:rPr>
              <a:t> -  Find total marks, grade and result status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err="1">
                <a:ea typeface="+mn-lt"/>
                <a:cs typeface="+mn-lt"/>
              </a:rPr>
              <a:t>viewResult</a:t>
            </a:r>
            <a:r>
              <a:rPr lang="en-US" sz="2000" b="1" dirty="0">
                <a:ea typeface="+mn-lt"/>
                <a:cs typeface="+mn-lt"/>
              </a:rPr>
              <a:t>()</a:t>
            </a:r>
            <a:r>
              <a:rPr lang="en-US" sz="2000" dirty="0">
                <a:ea typeface="+mn-lt"/>
                <a:cs typeface="+mn-lt"/>
              </a:rPr>
              <a:t> - Review result of a particular exam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B4BF0-073A-4007-9C6A-406769606480}"/>
              </a:ext>
            </a:extLst>
          </p:cNvPr>
          <p:cNvSpPr txBox="1"/>
          <p:nvPr/>
        </p:nvSpPr>
        <p:spPr>
          <a:xfrm>
            <a:off x="1757059" y="325172"/>
            <a:ext cx="38409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QUESTION PAPER CLASS</a:t>
            </a:r>
          </a:p>
        </p:txBody>
      </p:sp>
    </p:spTree>
    <p:extLst>
      <p:ext uri="{BB962C8B-B14F-4D97-AF65-F5344CB8AC3E}">
        <p14:creationId xmlns:p14="http://schemas.microsoft.com/office/powerpoint/2010/main" val="211871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F9D224-3AA7-4F81-A67C-4FFD7B0CA27F}"/>
              </a:ext>
            </a:extLst>
          </p:cNvPr>
          <p:cNvGrpSpPr/>
          <p:nvPr/>
        </p:nvGrpSpPr>
        <p:grpSpPr>
          <a:xfrm>
            <a:off x="913501" y="2510286"/>
            <a:ext cx="2744099" cy="1835863"/>
            <a:chOff x="7440822" y="741871"/>
            <a:chExt cx="2744099" cy="18358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1ABFB5-D346-4D60-B4A3-BF4DE94A8C89}"/>
                </a:ext>
              </a:extLst>
            </p:cNvPr>
            <p:cNvSpPr txBox="1"/>
            <p:nvPr/>
          </p:nvSpPr>
          <p:spPr>
            <a:xfrm>
              <a:off x="7441721" y="741871"/>
              <a:ext cx="2743200" cy="369332"/>
            </a:xfrm>
            <a:prstGeom prst="rect">
              <a:avLst/>
            </a:prstGeom>
            <a:solidFill>
              <a:srgbClr val="FF722B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cs typeface="Calibri"/>
                </a:rPr>
                <a:t>Question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394666-AC4F-4228-BD35-0ACEC23A78FE}"/>
                </a:ext>
              </a:extLst>
            </p:cNvPr>
            <p:cNvSpPr txBox="1"/>
            <p:nvPr/>
          </p:nvSpPr>
          <p:spPr>
            <a:xfrm>
              <a:off x="7440822" y="1100406"/>
              <a:ext cx="2743200" cy="14773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FF5805"/>
                  </a:solidFill>
                </a:rPr>
                <a:t>Number</a:t>
              </a:r>
            </a:p>
            <a:p>
              <a:r>
                <a:rPr lang="en-US">
                  <a:cs typeface="Calibri"/>
                </a:rPr>
                <a:t>Question Text</a:t>
              </a:r>
            </a:p>
            <a:p>
              <a:r>
                <a:rPr lang="en-US">
                  <a:cs typeface="Calibri"/>
                </a:rPr>
                <a:t>Type</a:t>
              </a:r>
            </a:p>
            <a:p>
              <a:r>
                <a:rPr lang="en-US">
                  <a:cs typeface="Calibri"/>
                </a:rPr>
                <a:t>Assigned Mark</a:t>
              </a:r>
            </a:p>
            <a:p>
              <a:r>
                <a:rPr lang="en-US">
                  <a:cs typeface="Calibri"/>
                </a:rPr>
                <a:t>Awarded Mark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188482B-DA4B-446F-9D82-E01374AB0B3B}"/>
              </a:ext>
            </a:extLst>
          </p:cNvPr>
          <p:cNvSpPr txBox="1"/>
          <p:nvPr/>
        </p:nvSpPr>
        <p:spPr>
          <a:xfrm>
            <a:off x="4452693" y="2508094"/>
            <a:ext cx="6366294" cy="18804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cs typeface="Calibri"/>
              </a:rPr>
              <a:t>Methods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err="1">
                <a:cs typeface="Calibri"/>
              </a:rPr>
              <a:t>saveAnswer</a:t>
            </a:r>
            <a:r>
              <a:rPr lang="en-US" sz="2000" b="1" dirty="0">
                <a:cs typeface="Calibri"/>
              </a:rPr>
              <a:t>() - </a:t>
            </a:r>
            <a:r>
              <a:rPr lang="en-US" sz="2000" dirty="0">
                <a:cs typeface="Calibri"/>
              </a:rPr>
              <a:t>save the answer</a:t>
            </a: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err="1"/>
              <a:t>reportQuestion</a:t>
            </a:r>
            <a:r>
              <a:rPr lang="en-US" sz="2000" b="1" dirty="0"/>
              <a:t>() </a:t>
            </a:r>
            <a:r>
              <a:rPr lang="en-US" sz="2000" dirty="0"/>
              <a:t>- report a question if it's not correct</a:t>
            </a:r>
            <a:endParaRPr lang="en-US" sz="2000" dirty="0"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6C511-8594-472B-AFA6-BDF167DEC4C7}"/>
              </a:ext>
            </a:extLst>
          </p:cNvPr>
          <p:cNvSpPr txBox="1"/>
          <p:nvPr/>
        </p:nvSpPr>
        <p:spPr>
          <a:xfrm>
            <a:off x="2012197" y="153555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QUESTION CLASS</a:t>
            </a:r>
          </a:p>
        </p:txBody>
      </p:sp>
    </p:spTree>
    <p:extLst>
      <p:ext uri="{BB962C8B-B14F-4D97-AF65-F5344CB8AC3E}">
        <p14:creationId xmlns:p14="http://schemas.microsoft.com/office/powerpoint/2010/main" val="83345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C547CB-FF1F-4A5C-984F-611544B4E244}"/>
              </a:ext>
            </a:extLst>
          </p:cNvPr>
          <p:cNvGrpSpPr/>
          <p:nvPr/>
        </p:nvGrpSpPr>
        <p:grpSpPr>
          <a:xfrm>
            <a:off x="566737" y="1333780"/>
            <a:ext cx="1953344" cy="1835863"/>
            <a:chOff x="1402332" y="1360098"/>
            <a:chExt cx="2485306" cy="183586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3B5868-D0EA-462A-A158-76F93424C317}"/>
                </a:ext>
              </a:extLst>
            </p:cNvPr>
            <p:cNvSpPr txBox="1"/>
            <p:nvPr/>
          </p:nvSpPr>
          <p:spPr>
            <a:xfrm>
              <a:off x="1403230" y="1360098"/>
              <a:ext cx="2484408" cy="369332"/>
            </a:xfrm>
            <a:prstGeom prst="rect">
              <a:avLst/>
            </a:prstGeom>
            <a:solidFill>
              <a:srgbClr val="FF722B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TW Cen MT"/>
                  <a:ea typeface="+mn-lt"/>
                  <a:cs typeface="+mn-lt"/>
                </a:rPr>
                <a:t>Student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7F3562-77B3-4E90-ADB7-664C5A34E77A}"/>
                </a:ext>
              </a:extLst>
            </p:cNvPr>
            <p:cNvSpPr txBox="1"/>
            <p:nvPr/>
          </p:nvSpPr>
          <p:spPr>
            <a:xfrm>
              <a:off x="1402332" y="1718633"/>
              <a:ext cx="2484408" cy="14773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latin typeface="TW Cen MT"/>
                  <a:ea typeface="+mn-lt"/>
                  <a:cs typeface="+mn-lt"/>
                </a:rPr>
                <a:t>Student ID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First Name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Last Name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Email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Password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2CFEA82-CE22-4FAC-A730-AD67D66D1EE0}"/>
              </a:ext>
            </a:extLst>
          </p:cNvPr>
          <p:cNvGrpSpPr/>
          <p:nvPr/>
        </p:nvGrpSpPr>
        <p:grpSpPr>
          <a:xfrm>
            <a:off x="3130049" y="1295036"/>
            <a:ext cx="2744099" cy="2943858"/>
            <a:chOff x="3803350" y="1360098"/>
            <a:chExt cx="2744099" cy="29438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B2CB6B-42AD-41FF-870F-92F2C15BB3E4}"/>
                </a:ext>
              </a:extLst>
            </p:cNvPr>
            <p:cNvSpPr txBox="1"/>
            <p:nvPr/>
          </p:nvSpPr>
          <p:spPr>
            <a:xfrm>
              <a:off x="3804249" y="1360098"/>
              <a:ext cx="2743200" cy="369332"/>
            </a:xfrm>
            <a:prstGeom prst="rect">
              <a:avLst/>
            </a:prstGeom>
            <a:solidFill>
              <a:srgbClr val="FF722B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rgbClr val="FFFFFF"/>
                  </a:solidFill>
                  <a:latin typeface="TW Cen MT"/>
                  <a:ea typeface="+mn-lt"/>
                  <a:cs typeface="+mn-lt"/>
                </a:rPr>
                <a:t>Question Paper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3CE17C-7E50-463E-ADC9-136D9E4B5D3B}"/>
                </a:ext>
              </a:extLst>
            </p:cNvPr>
            <p:cNvSpPr txBox="1"/>
            <p:nvPr/>
          </p:nvSpPr>
          <p:spPr>
            <a:xfrm>
              <a:off x="3803350" y="1718633"/>
              <a:ext cx="2743200" cy="25853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latin typeface="TW Cen MT"/>
                  <a:ea typeface="+mn-lt"/>
                  <a:cs typeface="+mn-lt"/>
                </a:rPr>
                <a:t>Question Paper ID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Duration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Instructions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Subject Name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Semester</a:t>
              </a:r>
              <a:endParaRPr lang="en-US" b="1">
                <a:latin typeface="TW Cen MT"/>
                <a:ea typeface="+mn-lt"/>
                <a:cs typeface="+mn-lt"/>
              </a:endParaRP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Date &amp; Time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Number of Questions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Total Marks Assigned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Minimum Pass Mark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0737946-43AB-4FA7-9079-F6339CC72ED8}"/>
              </a:ext>
            </a:extLst>
          </p:cNvPr>
          <p:cNvGrpSpPr/>
          <p:nvPr/>
        </p:nvGrpSpPr>
        <p:grpSpPr>
          <a:xfrm>
            <a:off x="387144" y="4587204"/>
            <a:ext cx="2744099" cy="1835863"/>
            <a:chOff x="7814633" y="1719532"/>
            <a:chExt cx="2744099" cy="183586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577EDC-8240-416F-B30A-5B902A325185}"/>
                </a:ext>
              </a:extLst>
            </p:cNvPr>
            <p:cNvSpPr txBox="1"/>
            <p:nvPr/>
          </p:nvSpPr>
          <p:spPr>
            <a:xfrm>
              <a:off x="7815532" y="1719532"/>
              <a:ext cx="2743200" cy="369332"/>
            </a:xfrm>
            <a:prstGeom prst="rect">
              <a:avLst/>
            </a:prstGeom>
            <a:solidFill>
              <a:srgbClr val="FF722B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TW Cen MT"/>
                  <a:ea typeface="+mn-lt"/>
                  <a:cs typeface="+mn-lt"/>
                </a:rPr>
                <a:t>Result</a:t>
              </a:r>
              <a:endParaRPr lang="en-US">
                <a:solidFill>
                  <a:schemeClr val="bg1"/>
                </a:solidFill>
                <a:latin typeface="TW Cen MT"/>
                <a:ea typeface="+mn-lt"/>
                <a:cs typeface="+mn-lt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208B98-3C84-412F-9A3C-4EA40B91CDB9}"/>
                </a:ext>
              </a:extLst>
            </p:cNvPr>
            <p:cNvSpPr txBox="1"/>
            <p:nvPr/>
          </p:nvSpPr>
          <p:spPr>
            <a:xfrm>
              <a:off x="7814633" y="2078067"/>
              <a:ext cx="2743200" cy="14773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latin typeface="TW Cen MT"/>
                  <a:ea typeface="+mn-lt"/>
                  <a:cs typeface="+mn-lt"/>
                </a:rPr>
                <a:t>Question Paper ID</a:t>
              </a:r>
              <a:endParaRPr lang="en-US">
                <a:latin typeface="TW Cen MT"/>
                <a:ea typeface="+mn-lt"/>
                <a:cs typeface="+mn-lt"/>
              </a:endParaRPr>
            </a:p>
            <a:p>
              <a:r>
                <a:rPr lang="en-US" b="1">
                  <a:solidFill>
                    <a:schemeClr val="accent1"/>
                  </a:solidFill>
                  <a:latin typeface="TW Cen MT"/>
                  <a:ea typeface="+mn-lt"/>
                  <a:cs typeface="+mn-lt"/>
                </a:rPr>
                <a:t>Student ID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Total Marks Obtained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Result Status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Grade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C02C2E2-B0E2-4A91-BC0F-314C55DC266E}"/>
              </a:ext>
            </a:extLst>
          </p:cNvPr>
          <p:cNvGrpSpPr/>
          <p:nvPr/>
        </p:nvGrpSpPr>
        <p:grpSpPr>
          <a:xfrm>
            <a:off x="6205587" y="1293329"/>
            <a:ext cx="2744099" cy="1835863"/>
            <a:chOff x="4982293" y="842513"/>
            <a:chExt cx="2744099" cy="1835863"/>
          </a:xfrm>
        </p:grpSpPr>
        <p:sp>
          <p:nvSpPr>
            <p:cNvPr id="59" name="TextBox 2">
              <a:extLst>
                <a:ext uri="{FF2B5EF4-FFF2-40B4-BE49-F238E27FC236}">
                  <a16:creationId xmlns:a16="http://schemas.microsoft.com/office/drawing/2014/main" id="{CDC3D3E4-1297-47C6-946F-952339809B01}"/>
                </a:ext>
              </a:extLst>
            </p:cNvPr>
            <p:cNvSpPr txBox="1"/>
            <p:nvPr/>
          </p:nvSpPr>
          <p:spPr>
            <a:xfrm>
              <a:off x="4983192" y="842513"/>
              <a:ext cx="2743200" cy="369332"/>
            </a:xfrm>
            <a:prstGeom prst="rect">
              <a:avLst/>
            </a:prstGeom>
            <a:solidFill>
              <a:srgbClr val="FF722B"/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solidFill>
                    <a:schemeClr val="bg1"/>
                  </a:solidFill>
                  <a:latin typeface="TW Cen MT"/>
                  <a:ea typeface="+mn-lt"/>
                  <a:cs typeface="+mn-lt"/>
                </a:rPr>
                <a:t>Question</a:t>
              </a:r>
            </a:p>
          </p:txBody>
        </p:sp>
        <p:sp>
          <p:nvSpPr>
            <p:cNvPr id="60" name="TextBox 3">
              <a:extLst>
                <a:ext uri="{FF2B5EF4-FFF2-40B4-BE49-F238E27FC236}">
                  <a16:creationId xmlns:a16="http://schemas.microsoft.com/office/drawing/2014/main" id="{6C967DA2-BC77-46D1-B3DF-54696EC1FBAE}"/>
                </a:ext>
              </a:extLst>
            </p:cNvPr>
            <p:cNvSpPr txBox="1"/>
            <p:nvPr/>
          </p:nvSpPr>
          <p:spPr>
            <a:xfrm>
              <a:off x="4982293" y="1201048"/>
              <a:ext cx="2743200" cy="14773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>
                  <a:latin typeface="TW Cen MT"/>
                  <a:ea typeface="+mn-lt"/>
                  <a:cs typeface="+mn-lt"/>
                </a:rPr>
                <a:t>Question Number</a:t>
              </a:r>
              <a:endParaRPr lang="en-US">
                <a:latin typeface="TW Cen MT"/>
                <a:ea typeface="+mn-lt"/>
                <a:cs typeface="+mn-lt"/>
              </a:endParaRPr>
            </a:p>
            <a:p>
              <a:r>
                <a:rPr lang="en-US" b="1">
                  <a:solidFill>
                    <a:srgbClr val="0070C0"/>
                  </a:solidFill>
                  <a:latin typeface="TW Cen MT"/>
                  <a:ea typeface="+mn-lt"/>
                  <a:cs typeface="+mn-lt"/>
                </a:rPr>
                <a:t>Question Paper ID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Question Text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Type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Assigned Mark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EF631B-06D6-4676-8C62-46AFFBDEB1C8}"/>
              </a:ext>
            </a:extLst>
          </p:cNvPr>
          <p:cNvGrpSpPr/>
          <p:nvPr/>
        </p:nvGrpSpPr>
        <p:grpSpPr>
          <a:xfrm>
            <a:off x="9252368" y="253041"/>
            <a:ext cx="2744099" cy="2666859"/>
            <a:chOff x="8231575" y="799380"/>
            <a:chExt cx="2744099" cy="2666859"/>
          </a:xfrm>
        </p:grpSpPr>
        <p:sp>
          <p:nvSpPr>
            <p:cNvPr id="57" name="TextBox 2">
              <a:extLst>
                <a:ext uri="{FF2B5EF4-FFF2-40B4-BE49-F238E27FC236}">
                  <a16:creationId xmlns:a16="http://schemas.microsoft.com/office/drawing/2014/main" id="{DE13B8DE-7A0C-461F-BECF-6EABA69B7AAA}"/>
                </a:ext>
              </a:extLst>
            </p:cNvPr>
            <p:cNvSpPr txBox="1"/>
            <p:nvPr/>
          </p:nvSpPr>
          <p:spPr>
            <a:xfrm>
              <a:off x="8232474" y="799380"/>
              <a:ext cx="2743200" cy="646331"/>
            </a:xfrm>
            <a:prstGeom prst="rect">
              <a:avLst/>
            </a:prstGeom>
            <a:solidFill>
              <a:srgbClr val="FF722B"/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solidFill>
                    <a:schemeClr val="bg1"/>
                  </a:solidFill>
                  <a:latin typeface="TW Cen MT"/>
                  <a:ea typeface="+mn-lt"/>
                  <a:cs typeface="+mn-lt"/>
                </a:rPr>
                <a:t>Multiple Choice Question</a:t>
              </a:r>
              <a:endParaRPr lang="en-US">
                <a:latin typeface="TW Cen MT"/>
                <a:ea typeface="+mn-lt"/>
                <a:cs typeface="+mn-lt"/>
              </a:endParaRPr>
            </a:p>
            <a:p>
              <a:pPr algn="ctr"/>
              <a:endParaRPr lang="en-US" b="1">
                <a:solidFill>
                  <a:schemeClr val="bg1"/>
                </a:solidFill>
                <a:latin typeface="TW Cen MT"/>
                <a:ea typeface="+mn-lt"/>
                <a:cs typeface="+mn-lt"/>
              </a:endParaRPr>
            </a:p>
          </p:txBody>
        </p:sp>
        <p:sp>
          <p:nvSpPr>
            <p:cNvPr id="58" name="TextBox 3">
              <a:extLst>
                <a:ext uri="{FF2B5EF4-FFF2-40B4-BE49-F238E27FC236}">
                  <a16:creationId xmlns:a16="http://schemas.microsoft.com/office/drawing/2014/main" id="{C4A46478-D8DF-4DBB-8904-2A2CF9C9D065}"/>
                </a:ext>
              </a:extLst>
            </p:cNvPr>
            <p:cNvSpPr txBox="1"/>
            <p:nvPr/>
          </p:nvSpPr>
          <p:spPr>
            <a:xfrm>
              <a:off x="8231575" y="1157915"/>
              <a:ext cx="2743200" cy="23083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>
                  <a:latin typeface="TW Cen MT"/>
                  <a:ea typeface="+mn-lt"/>
                  <a:cs typeface="+mn-lt"/>
                </a:rPr>
                <a:t>Question Number</a:t>
              </a:r>
              <a:endParaRPr lang="en-US">
                <a:latin typeface="TW Cen MT"/>
                <a:ea typeface="+mn-lt"/>
                <a:cs typeface="+mn-lt"/>
              </a:endParaRP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Type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No. Of Options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Option A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Option B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Option C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Option D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Correct Option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0107E43-AA79-4147-855E-8442438DCD12}"/>
              </a:ext>
            </a:extLst>
          </p:cNvPr>
          <p:cNvGrpSpPr/>
          <p:nvPr/>
        </p:nvGrpSpPr>
        <p:grpSpPr>
          <a:xfrm>
            <a:off x="9252369" y="5198851"/>
            <a:ext cx="2744099" cy="1281865"/>
            <a:chOff x="8533501" y="4048663"/>
            <a:chExt cx="2744099" cy="1281865"/>
          </a:xfrm>
        </p:grpSpPr>
        <p:sp>
          <p:nvSpPr>
            <p:cNvPr id="55" name="TextBox 2">
              <a:extLst>
                <a:ext uri="{FF2B5EF4-FFF2-40B4-BE49-F238E27FC236}">
                  <a16:creationId xmlns:a16="http://schemas.microsoft.com/office/drawing/2014/main" id="{3FBD5ABF-6CFC-46FE-AB1B-B2AD0C16270E}"/>
                </a:ext>
              </a:extLst>
            </p:cNvPr>
            <p:cNvSpPr txBox="1"/>
            <p:nvPr/>
          </p:nvSpPr>
          <p:spPr>
            <a:xfrm>
              <a:off x="8534400" y="4048663"/>
              <a:ext cx="2743200" cy="369332"/>
            </a:xfrm>
            <a:prstGeom prst="rect">
              <a:avLst/>
            </a:prstGeom>
            <a:solidFill>
              <a:srgbClr val="FF722B"/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solidFill>
                    <a:schemeClr val="bg1"/>
                  </a:solidFill>
                  <a:latin typeface="TW Cen MT"/>
                  <a:ea typeface="+mn-lt"/>
                  <a:cs typeface="+mn-lt"/>
                </a:rPr>
                <a:t>Fill In The Blank</a:t>
              </a:r>
              <a:endParaRPr lang="en-US">
                <a:latin typeface="TW Cen MT"/>
                <a:ea typeface="+mn-lt"/>
                <a:cs typeface="+mn-lt"/>
              </a:endParaRPr>
            </a:p>
          </p:txBody>
        </p:sp>
        <p:sp>
          <p:nvSpPr>
            <p:cNvPr id="56" name="TextBox 3">
              <a:extLst>
                <a:ext uri="{FF2B5EF4-FFF2-40B4-BE49-F238E27FC236}">
                  <a16:creationId xmlns:a16="http://schemas.microsoft.com/office/drawing/2014/main" id="{061C966E-96D2-4C19-B3B2-DA179B7A7BA2}"/>
                </a:ext>
              </a:extLst>
            </p:cNvPr>
            <p:cNvSpPr txBox="1"/>
            <p:nvPr/>
          </p:nvSpPr>
          <p:spPr>
            <a:xfrm>
              <a:off x="8533501" y="4407198"/>
              <a:ext cx="2743200" cy="923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>
                  <a:latin typeface="TW Cen MT"/>
                  <a:ea typeface="+mn-lt"/>
                  <a:cs typeface="+mn-lt"/>
                </a:rPr>
                <a:t>Question Number</a:t>
              </a:r>
              <a:endParaRPr lang="en-US">
                <a:latin typeface="TW Cen MT"/>
                <a:ea typeface="+mn-lt"/>
                <a:cs typeface="+mn-lt"/>
              </a:endParaRP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Type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Correct Answer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C5F8C01-6531-4BE5-850A-6124C9EF6303}"/>
              </a:ext>
            </a:extLst>
          </p:cNvPr>
          <p:cNvGrpSpPr/>
          <p:nvPr/>
        </p:nvGrpSpPr>
        <p:grpSpPr>
          <a:xfrm>
            <a:off x="9252367" y="3128512"/>
            <a:ext cx="2744099" cy="1835863"/>
            <a:chOff x="985386" y="4422474"/>
            <a:chExt cx="2744099" cy="1835863"/>
          </a:xfrm>
        </p:grpSpPr>
        <p:sp>
          <p:nvSpPr>
            <p:cNvPr id="53" name="TextBox 2">
              <a:extLst>
                <a:ext uri="{FF2B5EF4-FFF2-40B4-BE49-F238E27FC236}">
                  <a16:creationId xmlns:a16="http://schemas.microsoft.com/office/drawing/2014/main" id="{B97A76F5-87A1-4876-883C-0FBA05540332}"/>
                </a:ext>
              </a:extLst>
            </p:cNvPr>
            <p:cNvSpPr txBox="1"/>
            <p:nvPr/>
          </p:nvSpPr>
          <p:spPr>
            <a:xfrm>
              <a:off x="986285" y="4422474"/>
              <a:ext cx="2743200" cy="369332"/>
            </a:xfrm>
            <a:prstGeom prst="rect">
              <a:avLst/>
            </a:prstGeom>
            <a:solidFill>
              <a:srgbClr val="FF722B"/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solidFill>
                    <a:schemeClr val="bg1"/>
                  </a:solidFill>
                  <a:latin typeface="TW Cen MT"/>
                  <a:ea typeface="+mn-lt"/>
                  <a:cs typeface="+mn-lt"/>
                </a:rPr>
                <a:t>Match the Following</a:t>
              </a:r>
              <a:endParaRPr lang="en-US">
                <a:latin typeface="TW Cen MT"/>
                <a:ea typeface="+mn-lt"/>
                <a:cs typeface="+mn-lt"/>
              </a:endParaRPr>
            </a:p>
          </p:txBody>
        </p:sp>
        <p:sp>
          <p:nvSpPr>
            <p:cNvPr id="54" name="TextBox 3">
              <a:extLst>
                <a:ext uri="{FF2B5EF4-FFF2-40B4-BE49-F238E27FC236}">
                  <a16:creationId xmlns:a16="http://schemas.microsoft.com/office/drawing/2014/main" id="{881E90E5-D1CC-4DC9-8AFE-1BC7150E04E8}"/>
                </a:ext>
              </a:extLst>
            </p:cNvPr>
            <p:cNvSpPr txBox="1"/>
            <p:nvPr/>
          </p:nvSpPr>
          <p:spPr>
            <a:xfrm>
              <a:off x="985386" y="4781009"/>
              <a:ext cx="2743200" cy="14773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>
                  <a:latin typeface="TW Cen MT"/>
                  <a:ea typeface="+mn-lt"/>
                  <a:cs typeface="+mn-lt"/>
                </a:rPr>
                <a:t>Question Number</a:t>
              </a:r>
              <a:endParaRPr lang="en-US">
                <a:latin typeface="TW Cen MT"/>
                <a:ea typeface="+mn-lt"/>
                <a:cs typeface="+mn-lt"/>
              </a:endParaRP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Type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Question Set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Possible Answer Set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Correct Answer Set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5A8EBBF-5822-45A4-8A47-B5263DB7C836}"/>
              </a:ext>
            </a:extLst>
          </p:cNvPr>
          <p:cNvGrpSpPr/>
          <p:nvPr/>
        </p:nvGrpSpPr>
        <p:grpSpPr>
          <a:xfrm>
            <a:off x="6205586" y="4010405"/>
            <a:ext cx="2744099" cy="1307696"/>
            <a:chOff x="4910406" y="3272286"/>
            <a:chExt cx="2744099" cy="1307696"/>
          </a:xfrm>
        </p:grpSpPr>
        <p:sp>
          <p:nvSpPr>
            <p:cNvPr id="51" name="TextBox 2">
              <a:extLst>
                <a:ext uri="{FF2B5EF4-FFF2-40B4-BE49-F238E27FC236}">
                  <a16:creationId xmlns:a16="http://schemas.microsoft.com/office/drawing/2014/main" id="{82D8F8C3-C76E-4B91-B15D-ABCE6A9A8781}"/>
                </a:ext>
              </a:extLst>
            </p:cNvPr>
            <p:cNvSpPr txBox="1"/>
            <p:nvPr/>
          </p:nvSpPr>
          <p:spPr>
            <a:xfrm>
              <a:off x="4911305" y="3272286"/>
              <a:ext cx="2743200" cy="369332"/>
            </a:xfrm>
            <a:prstGeom prst="rect">
              <a:avLst/>
            </a:prstGeom>
            <a:solidFill>
              <a:srgbClr val="FF722B"/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solidFill>
                    <a:schemeClr val="bg1"/>
                  </a:solidFill>
                  <a:latin typeface="TW Cen MT"/>
                  <a:ea typeface="+mn-lt"/>
                  <a:cs typeface="+mn-lt"/>
                </a:rPr>
                <a:t>Evaluation Table</a:t>
              </a:r>
              <a:endParaRPr lang="en-US">
                <a:latin typeface="TW Cen MT"/>
                <a:ea typeface="+mn-lt"/>
                <a:cs typeface="+mn-lt"/>
              </a:endParaRPr>
            </a:p>
          </p:txBody>
        </p:sp>
        <p:sp>
          <p:nvSpPr>
            <p:cNvPr id="52" name="TextBox 3">
              <a:extLst>
                <a:ext uri="{FF2B5EF4-FFF2-40B4-BE49-F238E27FC236}">
                  <a16:creationId xmlns:a16="http://schemas.microsoft.com/office/drawing/2014/main" id="{2EFE9174-DDDD-40FC-B603-AE67C39ECA45}"/>
                </a:ext>
              </a:extLst>
            </p:cNvPr>
            <p:cNvSpPr txBox="1"/>
            <p:nvPr/>
          </p:nvSpPr>
          <p:spPr>
            <a:xfrm>
              <a:off x="4910406" y="3656652"/>
              <a:ext cx="2743200" cy="923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>
                  <a:latin typeface="TW Cen MT"/>
                  <a:ea typeface="+mn-lt"/>
                  <a:cs typeface="+mn-lt"/>
                </a:rPr>
                <a:t>Student ID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Response</a:t>
              </a:r>
            </a:p>
            <a:p>
              <a:r>
                <a:rPr lang="en-US">
                  <a:latin typeface="TW Cen MT"/>
                  <a:ea typeface="+mn-lt"/>
                  <a:cs typeface="+mn-lt"/>
                </a:rPr>
                <a:t>Awarded Marks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CF1EFF-8952-4C6D-87D8-579CBD238A1C}"/>
              </a:ext>
            </a:extLst>
          </p:cNvPr>
          <p:cNvSpPr txBox="1"/>
          <p:nvPr/>
        </p:nvSpPr>
        <p:spPr>
          <a:xfrm>
            <a:off x="1663485" y="436534"/>
            <a:ext cx="478380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W Cen MT"/>
                <a:ea typeface="+mn-lt"/>
                <a:cs typeface="+mn-lt"/>
              </a:rPr>
              <a:t>Database Table Design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4FC844-C914-4C77-965A-315674351443}"/>
              </a:ext>
            </a:extLst>
          </p:cNvPr>
          <p:cNvGrpSpPr/>
          <p:nvPr/>
        </p:nvGrpSpPr>
        <p:grpSpPr>
          <a:xfrm>
            <a:off x="4459856" y="5686784"/>
            <a:ext cx="2963713" cy="369332"/>
            <a:chOff x="4502988" y="5844935"/>
            <a:chExt cx="2963713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9BA96E-9D1A-4781-A087-762600EC8491}"/>
                </a:ext>
              </a:extLst>
            </p:cNvPr>
            <p:cNvSpPr/>
            <p:nvPr/>
          </p:nvSpPr>
          <p:spPr>
            <a:xfrm>
              <a:off x="4502988" y="5947913"/>
              <a:ext cx="129396" cy="1581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05EC39-C08E-4D00-BF43-A7CEB7042BEF}"/>
                </a:ext>
              </a:extLst>
            </p:cNvPr>
            <p:cNvSpPr txBox="1"/>
            <p:nvPr/>
          </p:nvSpPr>
          <p:spPr>
            <a:xfrm>
              <a:off x="4723501" y="5844935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Primary Key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73EE91-A1C7-4777-97E7-861C2DF4215F}"/>
              </a:ext>
            </a:extLst>
          </p:cNvPr>
          <p:cNvGrpSpPr/>
          <p:nvPr/>
        </p:nvGrpSpPr>
        <p:grpSpPr>
          <a:xfrm>
            <a:off x="4459855" y="6089349"/>
            <a:ext cx="2963713" cy="369332"/>
            <a:chOff x="4502988" y="5844935"/>
            <a:chExt cx="2963713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5FB5188-AA94-49D4-9F79-E6F25066F83C}"/>
                </a:ext>
              </a:extLst>
            </p:cNvPr>
            <p:cNvSpPr/>
            <p:nvPr/>
          </p:nvSpPr>
          <p:spPr>
            <a:xfrm>
              <a:off x="4502988" y="5947913"/>
              <a:ext cx="129396" cy="15815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3F81E8-0CDE-4051-889D-23921D852645}"/>
                </a:ext>
              </a:extLst>
            </p:cNvPr>
            <p:cNvSpPr txBox="1"/>
            <p:nvPr/>
          </p:nvSpPr>
          <p:spPr>
            <a:xfrm>
              <a:off x="4723501" y="5844935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Foreign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677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CAC83F-1A89-48AD-AB4E-B06C8D5E7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101150"/>
              </p:ext>
            </p:extLst>
          </p:nvPr>
        </p:nvGraphicFramePr>
        <p:xfrm>
          <a:off x="661358" y="1164567"/>
          <a:ext cx="1155249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422">
                  <a:extLst>
                    <a:ext uri="{9D8B030D-6E8A-4147-A177-3AD203B41FA5}">
                      <a16:colId xmlns:a16="http://schemas.microsoft.com/office/drawing/2014/main" val="3701977893"/>
                    </a:ext>
                  </a:extLst>
                </a:gridCol>
                <a:gridCol w="1279422">
                  <a:extLst>
                    <a:ext uri="{9D8B030D-6E8A-4147-A177-3AD203B41FA5}">
                      <a16:colId xmlns:a16="http://schemas.microsoft.com/office/drawing/2014/main" val="3613485237"/>
                    </a:ext>
                  </a:extLst>
                </a:gridCol>
                <a:gridCol w="1279422">
                  <a:extLst>
                    <a:ext uri="{9D8B030D-6E8A-4147-A177-3AD203B41FA5}">
                      <a16:colId xmlns:a16="http://schemas.microsoft.com/office/drawing/2014/main" val="3852793713"/>
                    </a:ext>
                  </a:extLst>
                </a:gridCol>
                <a:gridCol w="1279422">
                  <a:extLst>
                    <a:ext uri="{9D8B030D-6E8A-4147-A177-3AD203B41FA5}">
                      <a16:colId xmlns:a16="http://schemas.microsoft.com/office/drawing/2014/main" val="2251297256"/>
                    </a:ext>
                  </a:extLst>
                </a:gridCol>
                <a:gridCol w="1279422">
                  <a:extLst>
                    <a:ext uri="{9D8B030D-6E8A-4147-A177-3AD203B41FA5}">
                      <a16:colId xmlns:a16="http://schemas.microsoft.com/office/drawing/2014/main" val="1425156582"/>
                    </a:ext>
                  </a:extLst>
                </a:gridCol>
                <a:gridCol w="1279422">
                  <a:extLst>
                    <a:ext uri="{9D8B030D-6E8A-4147-A177-3AD203B41FA5}">
                      <a16:colId xmlns:a16="http://schemas.microsoft.com/office/drawing/2014/main" val="1389448132"/>
                    </a:ext>
                  </a:extLst>
                </a:gridCol>
                <a:gridCol w="1279422">
                  <a:extLst>
                    <a:ext uri="{9D8B030D-6E8A-4147-A177-3AD203B41FA5}">
                      <a16:colId xmlns:a16="http://schemas.microsoft.com/office/drawing/2014/main" val="3509952797"/>
                    </a:ext>
                  </a:extLst>
                </a:gridCol>
                <a:gridCol w="1317117">
                  <a:extLst>
                    <a:ext uri="{9D8B030D-6E8A-4147-A177-3AD203B41FA5}">
                      <a16:colId xmlns:a16="http://schemas.microsoft.com/office/drawing/2014/main" val="1449141015"/>
                    </a:ext>
                  </a:extLst>
                </a:gridCol>
                <a:gridCol w="1279422">
                  <a:extLst>
                    <a:ext uri="{9D8B030D-6E8A-4147-A177-3AD203B41FA5}">
                      <a16:colId xmlns:a16="http://schemas.microsoft.com/office/drawing/2014/main" val="324957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QPaper.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Subject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 &amp;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 of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Marks 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Minimum Pass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0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21056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Abc...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12/09/21, 10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4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31956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Abc...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15/09/21, 10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6646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9122A-EF32-42AA-B3CC-CEE779DFC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33501"/>
              </p:ext>
            </p:extLst>
          </p:nvPr>
        </p:nvGraphicFramePr>
        <p:xfrm>
          <a:off x="1650784" y="4676395"/>
          <a:ext cx="8475715" cy="1752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143">
                  <a:extLst>
                    <a:ext uri="{9D8B030D-6E8A-4147-A177-3AD203B41FA5}">
                      <a16:colId xmlns:a16="http://schemas.microsoft.com/office/drawing/2014/main" val="1648653931"/>
                    </a:ext>
                  </a:extLst>
                </a:gridCol>
                <a:gridCol w="1695143">
                  <a:extLst>
                    <a:ext uri="{9D8B030D-6E8A-4147-A177-3AD203B41FA5}">
                      <a16:colId xmlns:a16="http://schemas.microsoft.com/office/drawing/2014/main" val="2508595538"/>
                    </a:ext>
                  </a:extLst>
                </a:gridCol>
                <a:gridCol w="1695143">
                  <a:extLst>
                    <a:ext uri="{9D8B030D-6E8A-4147-A177-3AD203B41FA5}">
                      <a16:colId xmlns:a16="http://schemas.microsoft.com/office/drawing/2014/main" val="2121152356"/>
                    </a:ext>
                  </a:extLst>
                </a:gridCol>
                <a:gridCol w="1695143">
                  <a:extLst>
                    <a:ext uri="{9D8B030D-6E8A-4147-A177-3AD203B41FA5}">
                      <a16:colId xmlns:a16="http://schemas.microsoft.com/office/drawing/2014/main" val="858621339"/>
                    </a:ext>
                  </a:extLst>
                </a:gridCol>
                <a:gridCol w="1695143">
                  <a:extLst>
                    <a:ext uri="{9D8B030D-6E8A-4147-A177-3AD203B41FA5}">
                      <a16:colId xmlns:a16="http://schemas.microsoft.com/office/drawing/2014/main" val="308048724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Question Paper.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Question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Question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Assigned 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34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10023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Abc...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9367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10023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Xyz...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7429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10023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Pmo...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Fill 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566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776F01-5312-4EC6-B323-95953DCC830F}"/>
              </a:ext>
            </a:extLst>
          </p:cNvPr>
          <p:cNvSpPr txBox="1"/>
          <p:nvPr/>
        </p:nvSpPr>
        <p:spPr>
          <a:xfrm>
            <a:off x="1656906" y="691186"/>
            <a:ext cx="8186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Table to store all question papers in our examination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FF96E-2497-428B-9FC2-AB897D8940D8}"/>
              </a:ext>
            </a:extLst>
          </p:cNvPr>
          <p:cNvSpPr txBox="1"/>
          <p:nvPr/>
        </p:nvSpPr>
        <p:spPr>
          <a:xfrm>
            <a:off x="1578440" y="4235571"/>
            <a:ext cx="6452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Table to store list of all questions of a particular exam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496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39F8A9-8AD3-4F3B-A0A7-055574197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22759"/>
              </p:ext>
            </p:extLst>
          </p:nvPr>
        </p:nvGraphicFramePr>
        <p:xfrm>
          <a:off x="848264" y="920150"/>
          <a:ext cx="1099800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69">
                  <a:extLst>
                    <a:ext uri="{9D8B030D-6E8A-4147-A177-3AD203B41FA5}">
                      <a16:colId xmlns:a16="http://schemas.microsoft.com/office/drawing/2014/main" val="3701977893"/>
                    </a:ext>
                  </a:extLst>
                </a:gridCol>
                <a:gridCol w="1160969">
                  <a:extLst>
                    <a:ext uri="{9D8B030D-6E8A-4147-A177-3AD203B41FA5}">
                      <a16:colId xmlns:a16="http://schemas.microsoft.com/office/drawing/2014/main" val="1425156582"/>
                    </a:ext>
                  </a:extLst>
                </a:gridCol>
                <a:gridCol w="944878">
                  <a:extLst>
                    <a:ext uri="{9D8B030D-6E8A-4147-A177-3AD203B41FA5}">
                      <a16:colId xmlns:a16="http://schemas.microsoft.com/office/drawing/2014/main" val="1389448132"/>
                    </a:ext>
                  </a:extLst>
                </a:gridCol>
                <a:gridCol w="1645917">
                  <a:extLst>
                    <a:ext uri="{9D8B030D-6E8A-4147-A177-3AD203B41FA5}">
                      <a16:colId xmlns:a16="http://schemas.microsoft.com/office/drawing/2014/main" val="4212433558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3720241442"/>
                    </a:ext>
                  </a:extLst>
                </a:gridCol>
                <a:gridCol w="1203956">
                  <a:extLst>
                    <a:ext uri="{9D8B030D-6E8A-4147-A177-3AD203B41FA5}">
                      <a16:colId xmlns:a16="http://schemas.microsoft.com/office/drawing/2014/main" val="221325829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13800340"/>
                    </a:ext>
                  </a:extLst>
                </a:gridCol>
                <a:gridCol w="1066794">
                  <a:extLst>
                    <a:ext uri="{9D8B030D-6E8A-4147-A177-3AD203B41FA5}">
                      <a16:colId xmlns:a16="http://schemas.microsoft.com/office/drawing/2014/main" val="3136591458"/>
                    </a:ext>
                  </a:extLst>
                </a:gridCol>
                <a:gridCol w="1711404">
                  <a:extLst>
                    <a:ext uri="{9D8B030D-6E8A-4147-A177-3AD203B41FA5}">
                      <a16:colId xmlns:a16="http://schemas.microsoft.com/office/drawing/2014/main" val="3972697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Question Paper. 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Question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No. of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Correct Option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0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4376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Mumbai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Pune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747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994ECB5-F12C-4E7E-98FC-5E5333CFC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551110"/>
              </p:ext>
            </p:extLst>
          </p:nvPr>
        </p:nvGraphicFramePr>
        <p:xfrm>
          <a:off x="840952" y="5166591"/>
          <a:ext cx="892302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49">
                  <a:extLst>
                    <a:ext uri="{9D8B030D-6E8A-4147-A177-3AD203B41FA5}">
                      <a16:colId xmlns:a16="http://schemas.microsoft.com/office/drawing/2014/main" val="3701977893"/>
                    </a:ext>
                  </a:extLst>
                </a:gridCol>
                <a:gridCol w="1423049">
                  <a:extLst>
                    <a:ext uri="{9D8B030D-6E8A-4147-A177-3AD203B41FA5}">
                      <a16:colId xmlns:a16="http://schemas.microsoft.com/office/drawing/2014/main" val="1425156582"/>
                    </a:ext>
                  </a:extLst>
                </a:gridCol>
                <a:gridCol w="1519232">
                  <a:extLst>
                    <a:ext uri="{9D8B030D-6E8A-4147-A177-3AD203B41FA5}">
                      <a16:colId xmlns:a16="http://schemas.microsoft.com/office/drawing/2014/main" val="1389448132"/>
                    </a:ext>
                  </a:extLst>
                </a:gridCol>
                <a:gridCol w="1519232">
                  <a:extLst>
                    <a:ext uri="{9D8B030D-6E8A-4147-A177-3AD203B41FA5}">
                      <a16:colId xmlns:a16="http://schemas.microsoft.com/office/drawing/2014/main" val="3469273994"/>
                    </a:ext>
                  </a:extLst>
                </a:gridCol>
                <a:gridCol w="1519232">
                  <a:extLst>
                    <a:ext uri="{9D8B030D-6E8A-4147-A177-3AD203B41FA5}">
                      <a16:colId xmlns:a16="http://schemas.microsoft.com/office/drawing/2014/main" val="165593541"/>
                    </a:ext>
                  </a:extLst>
                </a:gridCol>
                <a:gridCol w="1519232">
                  <a:extLst>
                    <a:ext uri="{9D8B030D-6E8A-4147-A177-3AD203B41FA5}">
                      <a16:colId xmlns:a16="http://schemas.microsoft.com/office/drawing/2014/main" val="3427059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Question Paper. 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Question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Question 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Possible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Answer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Correct Answer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0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 the following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A,B,C,D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B,D,A,C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D,A,B,C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437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8C51A9-AF35-40C3-AE51-D33240784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95341"/>
              </p:ext>
            </p:extLst>
          </p:nvPr>
        </p:nvGraphicFramePr>
        <p:xfrm>
          <a:off x="951585" y="3337740"/>
          <a:ext cx="65063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907">
                  <a:extLst>
                    <a:ext uri="{9D8B030D-6E8A-4147-A177-3AD203B41FA5}">
                      <a16:colId xmlns:a16="http://schemas.microsoft.com/office/drawing/2014/main" val="3701977893"/>
                    </a:ext>
                  </a:extLst>
                </a:gridCol>
                <a:gridCol w="1400448">
                  <a:extLst>
                    <a:ext uri="{9D8B030D-6E8A-4147-A177-3AD203B41FA5}">
                      <a16:colId xmlns:a16="http://schemas.microsoft.com/office/drawing/2014/main" val="1425156582"/>
                    </a:ext>
                  </a:extLst>
                </a:gridCol>
                <a:gridCol w="2016022">
                  <a:extLst>
                    <a:ext uri="{9D8B030D-6E8A-4147-A177-3AD203B41FA5}">
                      <a16:colId xmlns:a16="http://schemas.microsoft.com/office/drawing/2014/main" val="1389448132"/>
                    </a:ext>
                  </a:extLst>
                </a:gridCol>
                <a:gridCol w="2016022">
                  <a:extLst>
                    <a:ext uri="{9D8B030D-6E8A-4147-A177-3AD203B41FA5}">
                      <a16:colId xmlns:a16="http://schemas.microsoft.com/office/drawing/2014/main" val="401677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Question Paper. 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Question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Correct 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0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Fill In the 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Lotus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4376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21BAFFB-BBB1-4A3F-8AA1-2E0F534D7509}"/>
              </a:ext>
            </a:extLst>
          </p:cNvPr>
          <p:cNvSpPr txBox="1"/>
          <p:nvPr/>
        </p:nvSpPr>
        <p:spPr>
          <a:xfrm>
            <a:off x="8146212" y="3372928"/>
            <a:ext cx="19524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A) abc..</a:t>
            </a:r>
          </a:p>
          <a:p>
            <a:r>
              <a:rPr lang="en-US" b="1">
                <a:cs typeface="Calibri"/>
              </a:rPr>
              <a:t>B) </a:t>
            </a:r>
            <a:r>
              <a:rPr lang="en-US">
                <a:cs typeface="Calibri"/>
              </a:rPr>
              <a:t>sdfsd..</a:t>
            </a:r>
          </a:p>
          <a:p>
            <a:r>
              <a:rPr lang="en-US">
                <a:cs typeface="Calibri"/>
              </a:rPr>
              <a:t>C) sdvdv...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364E1-99AF-4200-9F7B-099D1E247CBC}"/>
              </a:ext>
            </a:extLst>
          </p:cNvPr>
          <p:cNvSpPr txBox="1"/>
          <p:nvPr/>
        </p:nvSpPr>
        <p:spPr>
          <a:xfrm>
            <a:off x="1655931" y="455787"/>
            <a:ext cx="7180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Will be storing MCQ type questions of a specific exam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AA28D-3EB5-4DAF-A551-C18B7F0EDE4D}"/>
              </a:ext>
            </a:extLst>
          </p:cNvPr>
          <p:cNvSpPr txBox="1"/>
          <p:nvPr/>
        </p:nvSpPr>
        <p:spPr>
          <a:xfrm>
            <a:off x="10518476" y="3099758"/>
            <a:ext cx="3134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</a:t>
            </a:r>
          </a:p>
          <a:p>
            <a:r>
              <a:rPr lang="en-US">
                <a:cs typeface="Calibri"/>
              </a:rPr>
              <a:t>B</a:t>
            </a:r>
          </a:p>
          <a:p>
            <a:r>
              <a:rPr lang="en-US">
                <a:cs typeface="Calibri"/>
              </a:rPr>
              <a:t>C</a:t>
            </a:r>
          </a:p>
          <a:p>
            <a:r>
              <a:rPr lang="en-US">
                <a:cs typeface="Calibri"/>
              </a:rPr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73870-6E5A-4C32-9296-C3531BCDCA07}"/>
              </a:ext>
            </a:extLst>
          </p:cNvPr>
          <p:cNvSpPr txBox="1"/>
          <p:nvPr/>
        </p:nvSpPr>
        <p:spPr>
          <a:xfrm>
            <a:off x="11036060" y="3099757"/>
            <a:ext cx="3134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70C0"/>
                </a:solidFill>
                <a:cs typeface="Calibri"/>
              </a:rPr>
              <a:t>B</a:t>
            </a:r>
            <a:endParaRPr lang="en-US">
              <a:solidFill>
                <a:srgbClr val="0070C0"/>
              </a:solidFill>
            </a:endParaRPr>
          </a:p>
          <a:p>
            <a:r>
              <a:rPr lang="en-US">
                <a:solidFill>
                  <a:srgbClr val="0070C0"/>
                </a:solidFill>
                <a:cs typeface="Calibri"/>
              </a:rPr>
              <a:t>D</a:t>
            </a:r>
          </a:p>
          <a:p>
            <a:r>
              <a:rPr lang="en-US">
                <a:solidFill>
                  <a:srgbClr val="0070C0"/>
                </a:solidFill>
                <a:cs typeface="Calibri"/>
              </a:rPr>
              <a:t>A</a:t>
            </a:r>
          </a:p>
          <a:p>
            <a:r>
              <a:rPr lang="en-US">
                <a:solidFill>
                  <a:srgbClr val="0070C0"/>
                </a:solidFill>
                <a:cs typeface="Calibri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6AB2C-1EF9-4C2F-9FDC-6CBFA80DE3EF}"/>
              </a:ext>
            </a:extLst>
          </p:cNvPr>
          <p:cNvSpPr txBox="1"/>
          <p:nvPr/>
        </p:nvSpPr>
        <p:spPr>
          <a:xfrm>
            <a:off x="932675" y="2915045"/>
            <a:ext cx="6495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Will be storing FIB type questions of a specific exam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5921D3-9C1D-428C-8EC1-35F80754B249}"/>
              </a:ext>
            </a:extLst>
          </p:cNvPr>
          <p:cNvSpPr txBox="1"/>
          <p:nvPr/>
        </p:nvSpPr>
        <p:spPr>
          <a:xfrm>
            <a:off x="1333047" y="4728054"/>
            <a:ext cx="6547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Will be storing MTF type questions of a specific exam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98DCF0-8715-44D7-BA8D-B8F3B2D90BBA}"/>
              </a:ext>
            </a:extLst>
          </p:cNvPr>
          <p:cNvSpPr txBox="1"/>
          <p:nvPr/>
        </p:nvSpPr>
        <p:spPr>
          <a:xfrm>
            <a:off x="11524890" y="3099756"/>
            <a:ext cx="3134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  <a:cs typeface="Calibri"/>
              </a:rPr>
              <a:t>DABC</a:t>
            </a:r>
          </a:p>
        </p:txBody>
      </p:sp>
    </p:spTree>
    <p:extLst>
      <p:ext uri="{BB962C8B-B14F-4D97-AF65-F5344CB8AC3E}">
        <p14:creationId xmlns:p14="http://schemas.microsoft.com/office/powerpoint/2010/main" val="91859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D5366-DA67-4078-9DE0-B59C9D0EC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837493"/>
              </p:ext>
            </p:extLst>
          </p:nvPr>
        </p:nvGraphicFramePr>
        <p:xfrm>
          <a:off x="1006415" y="1754038"/>
          <a:ext cx="445626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422">
                  <a:extLst>
                    <a:ext uri="{9D8B030D-6E8A-4147-A177-3AD203B41FA5}">
                      <a16:colId xmlns:a16="http://schemas.microsoft.com/office/drawing/2014/main" val="2251297256"/>
                    </a:ext>
                  </a:extLst>
                </a:gridCol>
                <a:gridCol w="1585822">
                  <a:extLst>
                    <a:ext uri="{9D8B030D-6E8A-4147-A177-3AD203B41FA5}">
                      <a16:colId xmlns:a16="http://schemas.microsoft.com/office/drawing/2014/main" val="1389448132"/>
                    </a:ext>
                  </a:extLst>
                </a:gridCol>
                <a:gridCol w="1385018">
                  <a:extLst>
                    <a:ext uri="{9D8B030D-6E8A-4147-A177-3AD203B41FA5}">
                      <a16:colId xmlns:a16="http://schemas.microsoft.com/office/drawing/2014/main" val="3509952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Awarded 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0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4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B,C,A,D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664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0F5344-E0AC-4320-AFB3-E498CFC1F111}"/>
              </a:ext>
            </a:extLst>
          </p:cNvPr>
          <p:cNvSpPr txBox="1"/>
          <p:nvPr/>
        </p:nvSpPr>
        <p:spPr>
          <a:xfrm>
            <a:off x="917325" y="1335486"/>
            <a:ext cx="76210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Evaluation Table – Table to store performance of each student</a:t>
            </a:r>
            <a:endParaRPr lang="en-US">
              <a:cs typeface="Calibri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80511B1-51F9-4FFD-8C48-7E478796A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9953"/>
              </p:ext>
            </p:extLst>
          </p:nvPr>
        </p:nvGraphicFramePr>
        <p:xfrm>
          <a:off x="1164566" y="4687019"/>
          <a:ext cx="923410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822">
                  <a:extLst>
                    <a:ext uri="{9D8B030D-6E8A-4147-A177-3AD203B41FA5}">
                      <a16:colId xmlns:a16="http://schemas.microsoft.com/office/drawing/2014/main" val="3701977893"/>
                    </a:ext>
                  </a:extLst>
                </a:gridCol>
                <a:gridCol w="1846822">
                  <a:extLst>
                    <a:ext uri="{9D8B030D-6E8A-4147-A177-3AD203B41FA5}">
                      <a16:colId xmlns:a16="http://schemas.microsoft.com/office/drawing/2014/main" val="2251297256"/>
                    </a:ext>
                  </a:extLst>
                </a:gridCol>
                <a:gridCol w="1846822">
                  <a:extLst>
                    <a:ext uri="{9D8B030D-6E8A-4147-A177-3AD203B41FA5}">
                      <a16:colId xmlns:a16="http://schemas.microsoft.com/office/drawing/2014/main" val="1425156582"/>
                    </a:ext>
                  </a:extLst>
                </a:gridCol>
                <a:gridCol w="1971650">
                  <a:extLst>
                    <a:ext uri="{9D8B030D-6E8A-4147-A177-3AD203B41FA5}">
                      <a16:colId xmlns:a16="http://schemas.microsoft.com/office/drawing/2014/main" val="1389448132"/>
                    </a:ext>
                  </a:extLst>
                </a:gridCol>
                <a:gridCol w="1721991">
                  <a:extLst>
                    <a:ext uri="{9D8B030D-6E8A-4147-A177-3AD203B41FA5}">
                      <a16:colId xmlns:a16="http://schemas.microsoft.com/office/drawing/2014/main" val="3509952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Question Paper. 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Marks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Obtained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Result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0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4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6646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60CB08-DEB3-4164-9DA3-115950AA59B0}"/>
              </a:ext>
            </a:extLst>
          </p:cNvPr>
          <p:cNvCxnSpPr/>
          <p:nvPr/>
        </p:nvCxnSpPr>
        <p:spPr>
          <a:xfrm>
            <a:off x="4603630" y="3460630"/>
            <a:ext cx="641230" cy="114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AC7B99-5CB1-48FE-9CB2-4577AD219212}"/>
              </a:ext>
            </a:extLst>
          </p:cNvPr>
          <p:cNvSpPr txBox="1"/>
          <p:nvPr/>
        </p:nvSpPr>
        <p:spPr>
          <a:xfrm>
            <a:off x="4608482" y="31419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SUM</a:t>
            </a:r>
            <a:r>
              <a:rPr lang="en-US"/>
              <a:t>(Awarded Marks)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F2C3FE-197D-4FBA-88F2-02D275544547}"/>
              </a:ext>
            </a:extLst>
          </p:cNvPr>
          <p:cNvSpPr txBox="1"/>
          <p:nvPr/>
        </p:nvSpPr>
        <p:spPr>
          <a:xfrm>
            <a:off x="1326135" y="43083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Result Table</a:t>
            </a:r>
          </a:p>
        </p:txBody>
      </p:sp>
    </p:spTree>
    <p:extLst>
      <p:ext uri="{BB962C8B-B14F-4D97-AF65-F5344CB8AC3E}">
        <p14:creationId xmlns:p14="http://schemas.microsoft.com/office/powerpoint/2010/main" val="19709974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104</cp:revision>
  <dcterms:created xsi:type="dcterms:W3CDTF">2021-09-02T15:13:29Z</dcterms:created>
  <dcterms:modified xsi:type="dcterms:W3CDTF">2021-09-17T05:53:18Z</dcterms:modified>
</cp:coreProperties>
</file>