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4" r:id="rId5"/>
    <p:sldId id="263" r:id="rId6"/>
    <p:sldId id="265" r:id="rId7"/>
    <p:sldId id="268" r:id="rId8"/>
    <p:sldId id="267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0E8FE-6A89-4E4E-B4EB-93980279B30E}" v="1239" dt="2022-11-20T15:39:24.800"/>
    <p1510:client id="{4DAEB0F0-AA82-48D9-81D4-7C2EFE093D06}" vWet="2" dt="2022-11-21T08:24:20.760"/>
    <p1510:client id="{5CFB819A-56CF-432C-8D53-69844A5ACFE3}" v="2" dt="2022-11-21T08:28:22.792"/>
    <p1510:client id="{E9433B06-2B58-4383-8D2E-A228426D85A8}" v="684" dt="2022-11-20T15:23:07.231"/>
    <p1510:client id="{F5AD3764-8616-4A42-9813-AD096BF05188}" v="64" dt="2022-11-20T13:05:1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ti Groenen (19174837)" userId="3e2e206a-1f57-41f0-b822-497677c1038a" providerId="ADAL" clId="{3560E8FE-6A89-4E4E-B4EB-93980279B30E}"/>
    <pc:docChg chg="undo redo custSel addSld delSld modSld sldOrd delMainMaster">
      <pc:chgData name="Martti Groenen (19174837)" userId="3e2e206a-1f57-41f0-b822-497677c1038a" providerId="ADAL" clId="{3560E8FE-6A89-4E4E-B4EB-93980279B30E}" dt="2022-11-20T15:39:24.800" v="2117"/>
      <pc:docMkLst>
        <pc:docMk/>
      </pc:docMkLst>
      <pc:sldChg chg="addSp modSp mod modTransition">
        <pc:chgData name="Martti Groenen (19174837)" userId="3e2e206a-1f57-41f0-b822-497677c1038a" providerId="ADAL" clId="{3560E8FE-6A89-4E4E-B4EB-93980279B30E}" dt="2022-11-20T14:57:35.465" v="673"/>
        <pc:sldMkLst>
          <pc:docMk/>
          <pc:sldMk cId="2056092077" sldId="257"/>
        </pc:sldMkLst>
        <pc:spChg chg="mod">
          <ac:chgData name="Martti Groenen (19174837)" userId="3e2e206a-1f57-41f0-b822-497677c1038a" providerId="ADAL" clId="{3560E8FE-6A89-4E4E-B4EB-93980279B30E}" dt="2022-11-20T13:31:41.065" v="390"/>
          <ac:spMkLst>
            <pc:docMk/>
            <pc:sldMk cId="2056092077" sldId="257"/>
            <ac:spMk id="3" creationId="{679CAAC8-A38F-90F1-FD4D-C03911095415}"/>
          </ac:spMkLst>
        </pc:spChg>
        <pc:spChg chg="mod">
          <ac:chgData name="Martti Groenen (19174837)" userId="3e2e206a-1f57-41f0-b822-497677c1038a" providerId="ADAL" clId="{3560E8FE-6A89-4E4E-B4EB-93980279B30E}" dt="2022-11-20T13:31:41.065" v="390"/>
          <ac:spMkLst>
            <pc:docMk/>
            <pc:sldMk cId="2056092077" sldId="257"/>
            <ac:spMk id="4" creationId="{A9FD8067-AB1E-92E2-9623-615CD08CC172}"/>
          </ac:spMkLst>
        </pc:spChg>
        <pc:spChg chg="mod">
          <ac:chgData name="Martti Groenen (19174837)" userId="3e2e206a-1f57-41f0-b822-497677c1038a" providerId="ADAL" clId="{3560E8FE-6A89-4E4E-B4EB-93980279B30E}" dt="2022-11-20T13:31:25.626" v="388" actId="122"/>
          <ac:spMkLst>
            <pc:docMk/>
            <pc:sldMk cId="2056092077" sldId="257"/>
            <ac:spMk id="2193" creationId="{00000000-0000-0000-0000-000000000000}"/>
          </ac:spMkLst>
        </pc:spChg>
        <pc:grpChg chg="add mod">
          <ac:chgData name="Martti Groenen (19174837)" userId="3e2e206a-1f57-41f0-b822-497677c1038a" providerId="ADAL" clId="{3560E8FE-6A89-4E4E-B4EB-93980279B30E}" dt="2022-11-20T13:31:41.065" v="390"/>
          <ac:grpSpMkLst>
            <pc:docMk/>
            <pc:sldMk cId="2056092077" sldId="257"/>
            <ac:grpSpMk id="2" creationId="{B759166E-B648-FC6B-D4D0-C41BF3E73AFC}"/>
          </ac:grpSpMkLst>
        </pc:grpChg>
      </pc:sldChg>
      <pc:sldChg chg="ord">
        <pc:chgData name="Martti Groenen (19174837)" userId="3e2e206a-1f57-41f0-b822-497677c1038a" providerId="ADAL" clId="{3560E8FE-6A89-4E4E-B4EB-93980279B30E}" dt="2022-11-20T13:25:40.098" v="307"/>
        <pc:sldMkLst>
          <pc:docMk/>
          <pc:sldMk cId="1086773440" sldId="262"/>
        </pc:sldMkLst>
      </pc:sldChg>
      <pc:sldChg chg="addSp delSp modSp mod modTransition">
        <pc:chgData name="Martti Groenen (19174837)" userId="3e2e206a-1f57-41f0-b822-497677c1038a" providerId="ADAL" clId="{3560E8FE-6A89-4E4E-B4EB-93980279B30E}" dt="2022-11-20T15:00:53.487" v="945"/>
        <pc:sldMkLst>
          <pc:docMk/>
          <pc:sldMk cId="837700763" sldId="263"/>
        </pc:sldMkLst>
        <pc:spChg chg="mod">
          <ac:chgData name="Martti Groenen (19174837)" userId="3e2e206a-1f57-41f0-b822-497677c1038a" providerId="ADAL" clId="{3560E8FE-6A89-4E4E-B4EB-93980279B30E}" dt="2022-11-20T13:10:04.014" v="134" actId="20577"/>
          <ac:spMkLst>
            <pc:docMk/>
            <pc:sldMk cId="837700763" sldId="263"/>
            <ac:spMk id="3" creationId="{036B6B2E-D43C-79F0-E151-3BC69A3B6430}"/>
          </ac:spMkLst>
        </pc:spChg>
        <pc:spChg chg="mod">
          <ac:chgData name="Martti Groenen (19174837)" userId="3e2e206a-1f57-41f0-b822-497677c1038a" providerId="ADAL" clId="{3560E8FE-6A89-4E4E-B4EB-93980279B30E}" dt="2022-11-20T13:09:46.046" v="119" actId="20577"/>
          <ac:spMkLst>
            <pc:docMk/>
            <pc:sldMk cId="837700763" sldId="263"/>
            <ac:spMk id="4" creationId="{374F8D64-3F68-775E-FD33-A0F5C2F167B4}"/>
          </ac:spMkLst>
        </pc:spChg>
        <pc:spChg chg="mod">
          <ac:chgData name="Martti Groenen (19174837)" userId="3e2e206a-1f57-41f0-b822-497677c1038a" providerId="ADAL" clId="{3560E8FE-6A89-4E4E-B4EB-93980279B30E}" dt="2022-11-20T13:23:57.394" v="300" actId="34136"/>
          <ac:spMkLst>
            <pc:docMk/>
            <pc:sldMk cId="837700763" sldId="263"/>
            <ac:spMk id="6" creationId="{4050A939-C8F7-B511-B662-2BA13A6D110E}"/>
          </ac:spMkLst>
        </pc:spChg>
        <pc:spChg chg="mod">
          <ac:chgData name="Martti Groenen (19174837)" userId="3e2e206a-1f57-41f0-b822-497677c1038a" providerId="ADAL" clId="{3560E8FE-6A89-4E4E-B4EB-93980279B30E}" dt="2022-11-20T14:58:52.410" v="710" actId="20577"/>
          <ac:spMkLst>
            <pc:docMk/>
            <pc:sldMk cId="837700763" sldId="263"/>
            <ac:spMk id="7" creationId="{61556FBA-F66A-3B44-708F-1C51C4679C0E}"/>
          </ac:spMkLst>
        </pc:spChg>
        <pc:spChg chg="add del mod">
          <ac:chgData name="Martti Groenen (19174837)" userId="3e2e206a-1f57-41f0-b822-497677c1038a" providerId="ADAL" clId="{3560E8FE-6A89-4E4E-B4EB-93980279B30E}" dt="2022-11-20T13:23:04.943" v="295"/>
          <ac:spMkLst>
            <pc:docMk/>
            <pc:sldMk cId="837700763" sldId="263"/>
            <ac:spMk id="9" creationId="{A24A4CDD-4B26-EA20-7561-32A3C766900E}"/>
          </ac:spMkLst>
        </pc:spChg>
        <pc:spChg chg="del mod">
          <ac:chgData name="Martti Groenen (19174837)" userId="3e2e206a-1f57-41f0-b822-497677c1038a" providerId="ADAL" clId="{3560E8FE-6A89-4E4E-B4EB-93980279B30E}" dt="2022-11-20T13:09:53.062" v="130" actId="478"/>
          <ac:spMkLst>
            <pc:docMk/>
            <pc:sldMk cId="837700763" sldId="263"/>
            <ac:spMk id="10" creationId="{0A87A41E-A878-ED50-47DB-8E6D68FA6EFA}"/>
          </ac:spMkLst>
        </pc:spChg>
        <pc:spChg chg="add mod">
          <ac:chgData name="Martti Groenen (19174837)" userId="3e2e206a-1f57-41f0-b822-497677c1038a" providerId="ADAL" clId="{3560E8FE-6A89-4E4E-B4EB-93980279B30E}" dt="2022-11-20T13:24:23.818" v="305" actId="2085"/>
          <ac:spMkLst>
            <pc:docMk/>
            <pc:sldMk cId="837700763" sldId="263"/>
            <ac:spMk id="12" creationId="{DB0E0D58-9176-CDC2-97EA-1C83A826D5B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8" creationId="{CF3D1E2A-7B92-AE2E-E520-23894B13D48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" creationId="{4F596E85-7D58-D317-1D8A-2C5143EB82D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" creationId="{AFED8FBE-EB11-E565-18F2-DEC7FD23321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" creationId="{2A979E27-8326-392D-F47A-F27357BEA6D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3" creationId="{012A0608-ED20-A7DA-3F0A-B1E9205EB9C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4" creationId="{7A3C5642-D1A2-1419-61E9-223393D16E9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5" creationId="{CF6CA0CC-636B-CEDF-50C5-821C631FD0B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6" creationId="{3D379B65-E2E0-6CB9-A047-0B9A98C389BA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7" creationId="{79E370C3-A89C-2AF4-42B2-D7826B22CB1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8" creationId="{2587093B-701D-2BF7-3B13-AC19655A60E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9" creationId="{D187F614-15E0-3934-DB07-8A6589BFEE6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0" creationId="{C0B39C08-B0C2-6131-21CD-A4D7EA121D4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" creationId="{762BB66D-29A6-B7D9-6F0E-A4C8EE2328D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" creationId="{2B4BFFB1-6E6D-F65F-66EA-E6A35B5CB6D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" creationId="{EA399704-4BCB-4F0E-5558-B6C4E40E022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" creationId="{D61E3B80-FD1C-F29E-2B28-D68C20F2BA8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" creationId="{0D17FD9A-CEBF-2FCE-13EF-2E4180FA9E1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" creationId="{832FC0D9-C8E6-536E-2619-5AE853E66D3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" creationId="{A51F01B0-06A4-08F2-7D5F-955ABF13AFF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" creationId="{B897348C-16E9-6EE2-76FC-3685CC69526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" creationId="{E8E28337-F748-ABFB-7EF0-6CABF62E928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0" creationId="{7502A4A1-F312-13D7-CAAE-EAA44844926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1" creationId="{32AB3F63-818F-A4DD-E08E-8F12BDD06DF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2" creationId="{6386C13F-F1A8-4265-5F0E-FC76C4A6632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3" creationId="{0F034346-04F7-54B2-34E1-7EFE36C6645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4" creationId="{01E4D543-EABE-5CB5-E5FE-568F77445EE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5" creationId="{13ED71B3-00C5-CAC7-75B1-E31A6A08D0C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6" creationId="{61BCCBF0-6DDF-4EBC-F6DA-69F602A61F0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7" creationId="{A00BB0F2-B8F4-E0E3-6C28-E69FB9CCFC2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8" creationId="{401CFE53-FC34-1FDF-67E8-1153CE8E108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49" creationId="{C6392EEE-6FAB-97F5-0D62-CB50E6CE6B7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0" creationId="{F61C1B1B-567A-EB7E-099F-3E136C4A49C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1" creationId="{84B7E8EC-958B-660E-1D9C-5D565AB935F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2" creationId="{44B6C875-AD45-B25A-8E18-CC1FC82D1FE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3" creationId="{4EC83D72-FB5A-0E1B-C70D-298DE3C8BAD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4" creationId="{8BB4D397-2CFC-81B0-5F94-77B9CFF8E91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5" creationId="{C914159B-751E-B71A-D94B-4A54765B871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6" creationId="{7D2E6855-DEC9-0ED9-4457-4AC6A54DDA7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7" creationId="{FF6C2F32-D556-4AB8-7202-B765D5BE7CA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8" creationId="{10637736-2295-2FD7-4BB6-7409C903BDA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59" creationId="{7641FB2F-282B-7033-FE43-62893C7EA0C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60" creationId="{CB968805-32F8-6947-6D96-99CA8306462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61" creationId="{24D76079-4F4E-652A-21A2-5BC28DE04DA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62" creationId="{3972FB3F-378E-3E00-01C4-BA82497C7A2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63" creationId="{559A7787-0924-603F-85EF-9B990046F42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2" creationId="{9024AFDF-D198-3A04-D578-86EA7776AF8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3" creationId="{4046A032-73FC-22DE-7ED6-CCB2FDDEAA3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4" creationId="{FEFABC00-3720-936B-51A6-650AD3DAF18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5" creationId="{7332E42C-084E-2732-7FD3-C25F8679AED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6" creationId="{04315F19-C95D-BCE4-2591-F6E5EBE29D1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7" creationId="{86CCD8C2-1DE7-33D6-21A2-84389C5E7C6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8" creationId="{B202329C-3ACE-0084-1B8B-6FEB182B582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199" creationId="{6C7D8195-FF34-8873-8FB6-A511C274BA1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0" creationId="{9884CC50-252F-81DB-1562-07A617405F1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1" creationId="{00850707-C85F-2689-8B79-FA155502D13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2" creationId="{A49D87A6-6ED8-F651-7CC3-50751F9B51B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3" creationId="{E8EB64E2-9C4D-0A86-4404-C244016D63D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4" creationId="{6F7C2779-46F0-68E7-9E62-2CE04ADBB94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5" creationId="{49D83F11-F530-1379-75AC-9C5C5578FBE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6" creationId="{D6E784BF-E548-27F6-205C-4EFC9FDC436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7" creationId="{1B7A7798-7D2A-410B-B1E7-271C109EF46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8" creationId="{FDD0BED9-08EB-CAA4-E9FA-28B3EC7A9BE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09" creationId="{5BA70E21-2C10-4C95-A579-2EA05824F83A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0" creationId="{3D57EE2B-47B0-9444-8705-7D26B98DD49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1" creationId="{6797493D-9206-077A-5E5E-7B4747A4453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2" creationId="{1D7E8C72-FBAC-55A3-9403-DFD9434DBED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3" creationId="{AAD28ADC-0F73-DBB3-08D3-3B21BD1B493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4" creationId="{C3D557A7-F8FD-22C0-F203-4AF5BAFE859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5" creationId="{8579D2B8-A234-065B-878A-9A4822BFBC4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6" creationId="{27E3A45E-2706-E6E7-6831-ACD0A1FEC5F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7" creationId="{3B4A382E-0F59-2C64-D84B-BEBB1D74E01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8" creationId="{1133001A-8A11-17D2-AE7C-91B8866FCD8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19" creationId="{9EAA73EB-CBDB-DF9C-C612-58946B13F81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0" creationId="{BC68FE6D-4AC3-4C4C-52B1-7972ED3E1F4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1" creationId="{D10F3D1D-C5BC-6D84-FAD9-EA76838143D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2" creationId="{BFF3E4D0-B980-3EFC-A219-2F339B96B48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3" creationId="{DB97E68A-C373-8C08-9DCA-BEA19DFD23BC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4" creationId="{6CE1F711-781E-7025-BD93-E1D2D7B9AB4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5" creationId="{1C197552-7863-B99F-857A-EA66BEC1BA3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6" creationId="{132A5E72-09D0-304E-D7CB-CDB850789AE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7" creationId="{B6494A59-5F18-E49C-6641-9B2AF86661A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8" creationId="{36AC1935-656F-ADDE-1B58-9C1151787E1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29" creationId="{CF11CA3C-7FDE-8AA0-0790-BE117031D91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30" creationId="{548FA79E-0321-C557-AE25-706C5DFBFF3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31" creationId="{FA8206EF-A6C3-DD05-9DFE-8369C4483C1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32" creationId="{95FC273B-5F0F-D305-2240-51992BD612E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33" creationId="{93B60AAD-1E8C-1478-FFC0-4A2602B27E2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34" creationId="{93D840B8-1A33-BA61-F6A0-2091254CEF1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38" creationId="{248E1B07-1F84-8B5B-31EA-98406A2D17F7}"/>
          </ac:spMkLst>
        </pc:spChg>
        <pc:spChg chg="mod">
          <ac:chgData name="Martti Groenen (19174837)" userId="3e2e206a-1f57-41f0-b822-497677c1038a" providerId="ADAL" clId="{3560E8FE-6A89-4E4E-B4EB-93980279B30E}" dt="2022-11-20T13:10:32.118" v="176" actId="20577"/>
          <ac:spMkLst>
            <pc:docMk/>
            <pc:sldMk cId="837700763" sldId="263"/>
            <ac:spMk id="239" creationId="{00000000-0000-0000-0000-00000000000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40" creationId="{B01216EC-46A5-4F8C-91DC-9E2CC5F1508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299" creationId="{E442B528-D38A-4067-0935-2A457A92241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00" creationId="{65C6710C-7F5C-DD0D-D522-61F947EE993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01" creationId="{51387D96-D586-90E3-A421-4B5923F2F51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02" creationId="{43C61A5C-4AC9-B294-11F1-AF289A94FFED}"/>
          </ac:spMkLst>
        </pc:spChg>
        <pc:spChg chg="del">
          <ac:chgData name="Martti Groenen (19174837)" userId="3e2e206a-1f57-41f0-b822-497677c1038a" providerId="ADAL" clId="{3560E8FE-6A89-4E4E-B4EB-93980279B30E}" dt="2022-11-20T13:05:40.422" v="6" actId="478"/>
          <ac:spMkLst>
            <pc:docMk/>
            <pc:sldMk cId="837700763" sldId="263"/>
            <ac:spMk id="303" creationId="{00000000-0000-0000-0000-00000000000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05" creationId="{F5561A46-E551-2258-075C-4E1E8FD0E0D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07" creationId="{CF5FD34F-88DF-5FEF-C6EC-6502E5E0244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0" creationId="{4C66894D-AFF9-B54F-1B36-21B9FB9B630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2" creationId="{F1F0918B-2691-2325-0E71-D3918EAE675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4" creationId="{77DFD9C4-BAD5-F79B-8A50-B6F4E8EF004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5" creationId="{E1C528DE-DEE1-3D72-740C-3E1AC65F79E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6" creationId="{C2337B0C-EE72-7E45-3CDE-E1B5ECFC436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7" creationId="{C2734132-4FF2-BFFC-1A13-73347D1BAE4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8" creationId="{60FF4948-2762-DE52-7928-0F25F879926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19" creationId="{CACE5202-0E0F-A3A9-1EED-EA7F7F41B70C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0" creationId="{11C529FA-24F7-CB87-F5E0-F144FBC241F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1" creationId="{DDB6DF11-C70B-FC82-AD08-0E1EC053AA8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2" creationId="{A6DF3A5C-72EC-3B38-6254-66289D14779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3" creationId="{B28259FF-4AA5-C8AC-A348-190C5E59171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4" creationId="{F7BA1D8C-3200-88B2-5819-ED3D4A5C455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5" creationId="{4890C035-EB54-239D-91A6-9E70CD52FF3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6" creationId="{4FE5B210-3156-5EFC-D8C8-C0024D21D45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7" creationId="{E95A65DD-FEAF-CD3B-2A8C-1AAEFF1D052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8" creationId="{F07C82D6-FDE8-5BA8-DB6A-C66B8EEB729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29" creationId="{B63CA24C-3BDA-517F-A324-5820A410C3A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0" creationId="{46372120-1189-F5C8-C44E-221CCB900CC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1" creationId="{352C9F61-C6A5-B926-1F8F-2715B44238B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2" creationId="{98D474D3-BC03-EB5B-6F1C-3AFBD5462E0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3" creationId="{41E7BDAE-5681-EFB4-49D4-C6CA203F8AD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4" creationId="{5EAD02D3-F134-7604-C5C8-6B57ECFE66D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5" creationId="{FF12C1C2-7CEF-1FD0-D84F-0A6DFC045EC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6" creationId="{18AE2BEB-C2E5-8363-A027-D9B9DE667B2C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7" creationId="{5D583526-83DE-B02E-35A1-054BA02C75B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8" creationId="{01218D82-262F-1641-0E6E-293656DD6DB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39" creationId="{B74A6148-C9B3-EAB2-6AB3-0DCCC1B852A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0" creationId="{891DC21B-2CAD-409D-2C07-67220687BE1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1" creationId="{9A3BEC9F-3029-9FE9-99B6-5DA2A93224ED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2" creationId="{3885FDCD-C6F0-BD7C-794F-7ED49547520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3" creationId="{9B685AAD-5337-17C7-C48F-AF80454FEB7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4" creationId="{B67AD871-07E0-7D85-557D-A81FA2E13C1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5" creationId="{91593F84-43B9-5419-392E-396BD5C2C50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6" creationId="{B61DF184-BA50-E2BB-6458-880456BEB71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7" creationId="{65275863-7729-1155-2CB5-F49A9AB87B9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8" creationId="{68BA8BD9-E75A-CED2-756D-A080A54FECC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49" creationId="{6419BF6C-5753-31D5-4F7E-80A0369F286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0" creationId="{D0894F50-B58E-CCF4-C4A0-3BFD291E6D5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1" creationId="{48CC9896-3910-00E4-9718-43462D9893D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2" creationId="{DBB31511-C8D3-B7CC-2FDF-2680E7153B6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3" creationId="{CC13012F-2036-CC2F-5FA4-58EFA304AA3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4" creationId="{53A0A94C-8ACC-5958-0F39-BC866C88804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5" creationId="{608E7D9A-D6CA-E600-EA30-5E16A317BDA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6" creationId="{B7BBCF9A-19C5-2841-67A7-26E7E325957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7" creationId="{D72C69D3-D8D4-8C7A-1CB7-27E20F62978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8" creationId="{64C40845-921B-FC01-0E57-5E8711F1B08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59" creationId="{2EE52054-AE36-2941-DBAF-CE07F85379D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0" creationId="{7349C19A-CCBA-935C-A31D-8D65777B99A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1" creationId="{77435FAC-6F8B-4DA2-6BB5-A36848EB69A1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2" creationId="{39EF16C3-76C9-3755-3E91-E98CF18B994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3" creationId="{60B83EDB-58C1-712D-1E02-E1A7BC7F6C2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4" creationId="{ABE3D0A5-6523-E3A2-0E05-073164B805B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5" creationId="{FCD42B51-4A0A-B39E-265D-BF07F76FE19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6" creationId="{D368FAD2-AC7E-F266-4E51-9CA98BE16CBA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7" creationId="{78C80416-5D79-C015-27C4-3888C6BB38B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8" creationId="{8A1719AE-9EA2-64D3-782D-4C69B725B56F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69" creationId="{3B6287D2-EB69-424A-FE3F-87B21B1C31A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0" creationId="{6D37108C-F403-5325-2E3B-189957791DDA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1" creationId="{A8A35D27-FA3B-79C2-4044-8E8FA28E1946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2" creationId="{49DBCF3E-BF71-AE64-524E-03A92AB9FF9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3" creationId="{C277DB81-053D-D3F4-DBBB-FD9AAB65952A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4" creationId="{8810F872-5036-4DA0-0D6C-F68B2F5B7EB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5" creationId="{15D9D9C1-0ABD-11F0-EDA1-F1CD621E144B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6" creationId="{3654491A-1F90-AD22-935B-614E40E95E82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7" creationId="{AFFEC564-A2B1-36A5-C734-6A88AD9AB21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8" creationId="{231C07C2-2BA3-777B-C338-8929DDF5A3B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79" creationId="{C73B2AA7-CB6F-EBC1-40C6-07F0CE5601AC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0" creationId="{4BF905B6-0951-25E2-B235-D1B0E4507B50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1" creationId="{F7D461EA-4F26-A3E7-EB86-488E6F0594A3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2" creationId="{23586038-0F3B-AC9B-909C-DC990B07D1B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3" creationId="{004DCEFE-3AAA-594F-FFBE-93CDBA61A91A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4" creationId="{6A675109-072F-DA78-48F3-93ED2627718E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5" creationId="{7A2FD08C-993B-7C13-23AC-5D7E2F5037C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6" creationId="{0F21E123-6055-440F-8242-2D3E5C4A4E07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7" creationId="{C0ED8DA2-7050-7B06-5134-8E0039D67AD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8" creationId="{AD94AE11-188C-996B-D04B-030A3FD25C5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89" creationId="{A82C96CC-7A80-646D-B8A6-48D35DE12455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0" creationId="{C619EFFE-CBD9-9597-B94E-4A551B6A6F29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1" creationId="{211ADD3E-26AB-1B97-D2E5-06CF21DF1D0A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2" creationId="{654345F1-2154-0C03-8373-A56F83AB602C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3" creationId="{E77D989D-7323-8B7F-68EC-10326EE31BF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4" creationId="{1672654D-C240-2055-F003-9E72C56A7B64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5" creationId="{93CEFBFE-F99D-4253-0B7F-981FBF2B2FE8}"/>
          </ac:spMkLst>
        </pc:spChg>
        <pc:spChg chg="mod">
          <ac:chgData name="Martti Groenen (19174837)" userId="3e2e206a-1f57-41f0-b822-497677c1038a" providerId="ADAL" clId="{3560E8FE-6A89-4E4E-B4EB-93980279B30E}" dt="2022-11-20T15:00:10.855" v="822"/>
          <ac:spMkLst>
            <pc:docMk/>
            <pc:sldMk cId="837700763" sldId="263"/>
            <ac:spMk id="396" creationId="{23679ABD-3950-15DA-23A6-464FF79EDE31}"/>
          </ac:spMkLst>
        </pc:spChg>
        <pc:grpChg chg="add mod">
          <ac:chgData name="Martti Groenen (19174837)" userId="3e2e206a-1f57-41f0-b822-497677c1038a" providerId="ADAL" clId="{3560E8FE-6A89-4E4E-B4EB-93980279B30E}" dt="2022-11-20T13:09:41.593" v="105" actId="1035"/>
          <ac:grpSpMkLst>
            <pc:docMk/>
            <pc:sldMk cId="837700763" sldId="263"/>
            <ac:grpSpMk id="2" creationId="{B421C757-E81D-DB3A-0EBC-3B6C7425049D}"/>
          </ac:grpSpMkLst>
        </pc:grpChg>
        <pc:grpChg chg="add mod">
          <ac:chgData name="Martti Groenen (19174837)" userId="3e2e206a-1f57-41f0-b822-497677c1038a" providerId="ADAL" clId="{3560E8FE-6A89-4E4E-B4EB-93980279B30E}" dt="2022-11-20T13:24:10.281" v="301" actId="164"/>
          <ac:grpSpMkLst>
            <pc:docMk/>
            <pc:sldMk cId="837700763" sldId="263"/>
            <ac:grpSpMk id="5" creationId="{57D25E43-F6E5-6834-840C-52AAF9C9A956}"/>
          </ac:grpSpMkLst>
        </pc:grpChg>
        <pc:grpChg chg="add mod">
          <ac:chgData name="Martti Groenen (19174837)" userId="3e2e206a-1f57-41f0-b822-497677c1038a" providerId="ADAL" clId="{3560E8FE-6A89-4E4E-B4EB-93980279B30E}" dt="2022-11-20T13:24:15.696" v="303" actId="1076"/>
          <ac:grpSpMkLst>
            <pc:docMk/>
            <pc:sldMk cId="837700763" sldId="263"/>
            <ac:grpSpMk id="15" creationId="{47B8705B-76D0-7E80-8467-E82D39462AD4}"/>
          </ac:grpSpMkLst>
        </pc:grpChg>
        <pc:grpChg chg="add mod">
          <ac:chgData name="Martti Groenen (19174837)" userId="3e2e206a-1f57-41f0-b822-497677c1038a" providerId="ADAL" clId="{3560E8FE-6A89-4E4E-B4EB-93980279B30E}" dt="2022-11-20T15:00:17.962" v="939" actId="1036"/>
          <ac:grpSpMkLst>
            <pc:docMk/>
            <pc:sldMk cId="837700763" sldId="263"/>
            <ac:grpSpMk id="17" creationId="{6E20B685-1B79-373F-4183-E74DD40F7834}"/>
          </ac:grpSpMkLst>
        </pc:grpChg>
        <pc:grpChg chg="mod">
          <ac:chgData name="Martti Groenen (19174837)" userId="3e2e206a-1f57-41f0-b822-497677c1038a" providerId="ADAL" clId="{3560E8FE-6A89-4E4E-B4EB-93980279B30E}" dt="2022-11-20T15:00:10.855" v="822"/>
          <ac:grpSpMkLst>
            <pc:docMk/>
            <pc:sldMk cId="837700763" sldId="263"/>
            <ac:grpSpMk id="19" creationId="{A9D27E80-A124-3D7C-A0D3-09A40B122B0A}"/>
          </ac:grpSpMkLst>
        </pc:grpChg>
        <pc:grpChg chg="mod">
          <ac:chgData name="Martti Groenen (19174837)" userId="3e2e206a-1f57-41f0-b822-497677c1038a" providerId="ADAL" clId="{3560E8FE-6A89-4E4E-B4EB-93980279B30E}" dt="2022-11-20T13:09:07.238" v="88" actId="1076"/>
          <ac:grpSpMkLst>
            <pc:docMk/>
            <pc:sldMk cId="837700763" sldId="263"/>
            <ac:grpSpMk id="236" creationId="{00000000-0000-0000-0000-000000000000}"/>
          </ac:grpSpMkLst>
        </pc:grpChg>
        <pc:grpChg chg="del mod">
          <ac:chgData name="Martti Groenen (19174837)" userId="3e2e206a-1f57-41f0-b822-497677c1038a" providerId="ADAL" clId="{3560E8FE-6A89-4E4E-B4EB-93980279B30E}" dt="2022-11-20T13:08:33.606" v="35" actId="478"/>
          <ac:grpSpMkLst>
            <pc:docMk/>
            <pc:sldMk cId="837700763" sldId="263"/>
            <ac:grpSpMk id="304" creationId="{00000000-0000-0000-0000-000000000000}"/>
          </ac:grpSpMkLst>
        </pc:grpChg>
        <pc:grpChg chg="del mod">
          <ac:chgData name="Martti Groenen (19174837)" userId="3e2e206a-1f57-41f0-b822-497677c1038a" providerId="ADAL" clId="{3560E8FE-6A89-4E4E-B4EB-93980279B30E}" dt="2022-11-20T13:08:34.253" v="36" actId="478"/>
          <ac:grpSpMkLst>
            <pc:docMk/>
            <pc:sldMk cId="837700763" sldId="263"/>
            <ac:grpSpMk id="309" creationId="{00000000-0000-0000-0000-000000000000}"/>
          </ac:grpSpMkLst>
        </pc:grpChg>
        <pc:picChg chg="add del mod">
          <ac:chgData name="Martti Groenen (19174837)" userId="3e2e206a-1f57-41f0-b822-497677c1038a" providerId="ADAL" clId="{3560E8FE-6A89-4E4E-B4EB-93980279B30E}" dt="2022-11-20T14:59:16.711" v="810" actId="21"/>
          <ac:picMkLst>
            <pc:docMk/>
            <pc:sldMk cId="837700763" sldId="263"/>
            <ac:picMk id="16" creationId="{9863EFC2-40B9-8C46-26F0-E09CC9DEA469}"/>
          </ac:picMkLst>
        </pc:picChg>
        <pc:cxnChg chg="add mod">
          <ac:chgData name="Martti Groenen (19174837)" userId="3e2e206a-1f57-41f0-b822-497677c1038a" providerId="ADAL" clId="{3560E8FE-6A89-4E4E-B4EB-93980279B30E}" dt="2022-11-20T13:09:35.481" v="92" actId="1076"/>
          <ac:cxnSpMkLst>
            <pc:docMk/>
            <pc:sldMk cId="837700763" sldId="263"/>
            <ac:cxnSpMk id="8" creationId="{3377E309-BDA6-4275-D8C6-17C00782E518}"/>
          </ac:cxnSpMkLst>
        </pc:cxnChg>
        <pc:cxnChg chg="del">
          <ac:chgData name="Martti Groenen (19174837)" userId="3e2e206a-1f57-41f0-b822-497677c1038a" providerId="ADAL" clId="{3560E8FE-6A89-4E4E-B4EB-93980279B30E}" dt="2022-11-20T13:05:41.614" v="7" actId="478"/>
          <ac:cxnSpMkLst>
            <pc:docMk/>
            <pc:sldMk cId="837700763" sldId="263"/>
            <ac:cxnSpMk id="11" creationId="{B6B1ECCF-0406-2F18-6FED-877767F1CB5D}"/>
          </ac:cxnSpMkLst>
        </pc:cxnChg>
        <pc:cxnChg chg="del mod">
          <ac:chgData name="Martti Groenen (19174837)" userId="3e2e206a-1f57-41f0-b822-497677c1038a" providerId="ADAL" clId="{3560E8FE-6A89-4E4E-B4EB-93980279B30E}" dt="2022-11-20T13:08:36.382" v="37" actId="478"/>
          <ac:cxnSpMkLst>
            <pc:docMk/>
            <pc:sldMk cId="837700763" sldId="263"/>
            <ac:cxnSpMk id="13" creationId="{52998B61-F4A7-F352-21AB-8322C4092481}"/>
          </ac:cxnSpMkLst>
        </pc:cxnChg>
        <pc:cxnChg chg="mod">
          <ac:chgData name="Martti Groenen (19174837)" userId="3e2e206a-1f57-41f0-b822-497677c1038a" providerId="ADAL" clId="{3560E8FE-6A89-4E4E-B4EB-93980279B30E}" dt="2022-11-20T13:06:16.160" v="16" actId="1076"/>
          <ac:cxnSpMkLst>
            <pc:docMk/>
            <pc:sldMk cId="837700763" sldId="263"/>
            <ac:cxnSpMk id="14" creationId="{A8D33AD1-6732-E633-FA8D-D5D9164563A2}"/>
          </ac:cxnSpMkLst>
        </pc:cxnChg>
      </pc:sldChg>
      <pc:sldChg chg="modSp mod">
        <pc:chgData name="Martti Groenen (19174837)" userId="3e2e206a-1f57-41f0-b822-497677c1038a" providerId="ADAL" clId="{3560E8FE-6A89-4E4E-B4EB-93980279B30E}" dt="2022-11-20T13:05:28.690" v="1" actId="1076"/>
        <pc:sldMkLst>
          <pc:docMk/>
          <pc:sldMk cId="3603397266" sldId="264"/>
        </pc:sldMkLst>
        <pc:grpChg chg="mod">
          <ac:chgData name="Martti Groenen (19174837)" userId="3e2e206a-1f57-41f0-b822-497677c1038a" providerId="ADAL" clId="{3560E8FE-6A89-4E4E-B4EB-93980279B30E}" dt="2022-11-20T13:05:28.690" v="1" actId="1076"/>
          <ac:grpSpMkLst>
            <pc:docMk/>
            <pc:sldMk cId="3603397266" sldId="264"/>
            <ac:grpSpMk id="48" creationId="{00000000-0000-0000-0000-000000000000}"/>
          </ac:grpSpMkLst>
        </pc:grpChg>
      </pc:sldChg>
      <pc:sldChg chg="addSp delSp modSp mod modTransition modClrScheme modAnim chgLayout">
        <pc:chgData name="Martti Groenen (19174837)" userId="3e2e206a-1f57-41f0-b822-497677c1038a" providerId="ADAL" clId="{3560E8FE-6A89-4E4E-B4EB-93980279B30E}" dt="2022-11-20T15:39:24.800" v="2117"/>
        <pc:sldMkLst>
          <pc:docMk/>
          <pc:sldMk cId="2849738081" sldId="265"/>
        </pc:sldMkLst>
        <pc:spChg chg="del mod ord">
          <ac:chgData name="Martti Groenen (19174837)" userId="3e2e206a-1f57-41f0-b822-497677c1038a" providerId="ADAL" clId="{3560E8FE-6A89-4E4E-B4EB-93980279B30E}" dt="2022-11-20T13:15:44.324" v="225" actId="700"/>
          <ac:spMkLst>
            <pc:docMk/>
            <pc:sldMk cId="2849738081" sldId="265"/>
            <ac:spMk id="2" creationId="{35277314-94E2-2740-6756-692201E0E3C5}"/>
          </ac:spMkLst>
        </pc:spChg>
        <pc:spChg chg="del">
          <ac:chgData name="Martti Groenen (19174837)" userId="3e2e206a-1f57-41f0-b822-497677c1038a" providerId="ADAL" clId="{3560E8FE-6A89-4E4E-B4EB-93980279B30E}" dt="2022-11-20T13:15:44.324" v="225" actId="700"/>
          <ac:spMkLst>
            <pc:docMk/>
            <pc:sldMk cId="2849738081" sldId="265"/>
            <ac:spMk id="3" creationId="{24A5D466-86E2-B839-B2B2-C042E6F131B1}"/>
          </ac:spMkLst>
        </pc:spChg>
        <pc:spChg chg="mod topLvl">
          <ac:chgData name="Martti Groenen (19174837)" userId="3e2e206a-1f57-41f0-b822-497677c1038a" providerId="ADAL" clId="{3560E8FE-6A89-4E4E-B4EB-93980279B30E}" dt="2022-11-20T13:14:49.679" v="216" actId="478"/>
          <ac:spMkLst>
            <pc:docMk/>
            <pc:sldMk cId="2849738081" sldId="265"/>
            <ac:spMk id="5" creationId="{F72423AA-901D-3F1C-E7A1-1BDA99F465DD}"/>
          </ac:spMkLst>
        </pc:spChg>
        <pc:spChg chg="add del mod topLvl">
          <ac:chgData name="Martti Groenen (19174837)" userId="3e2e206a-1f57-41f0-b822-497677c1038a" providerId="ADAL" clId="{3560E8FE-6A89-4E4E-B4EB-93980279B30E}" dt="2022-11-20T13:14:49.679" v="216" actId="478"/>
          <ac:spMkLst>
            <pc:docMk/>
            <pc:sldMk cId="2849738081" sldId="265"/>
            <ac:spMk id="6" creationId="{33D678CC-98FD-6A05-5385-16B40A1BA136}"/>
          </ac:spMkLst>
        </pc:spChg>
        <pc:spChg chg="add del mod ord">
          <ac:chgData name="Martti Groenen (19174837)" userId="3e2e206a-1f57-41f0-b822-497677c1038a" providerId="ADAL" clId="{3560E8FE-6A89-4E4E-B4EB-93980279B30E}" dt="2022-11-20T13:15:51.798" v="226" actId="700"/>
          <ac:spMkLst>
            <pc:docMk/>
            <pc:sldMk cId="2849738081" sldId="265"/>
            <ac:spMk id="7" creationId="{8A507588-9338-A012-827D-56DF7CF35BFB}"/>
          </ac:spMkLst>
        </pc:spChg>
        <pc:spChg chg="add del mod ord">
          <ac:chgData name="Martti Groenen (19174837)" userId="3e2e206a-1f57-41f0-b822-497677c1038a" providerId="ADAL" clId="{3560E8FE-6A89-4E4E-B4EB-93980279B30E}" dt="2022-11-20T13:16:39.211" v="245" actId="700"/>
          <ac:spMkLst>
            <pc:docMk/>
            <pc:sldMk cId="2849738081" sldId="265"/>
            <ac:spMk id="8" creationId="{1640A8C6-8CAB-ED31-C224-14B9F1F231B1}"/>
          </ac:spMkLst>
        </pc:spChg>
        <pc:spChg chg="add del mod ord">
          <ac:chgData name="Martti Groenen (19174837)" userId="3e2e206a-1f57-41f0-b822-497677c1038a" providerId="ADAL" clId="{3560E8FE-6A89-4E4E-B4EB-93980279B30E}" dt="2022-11-20T13:16:39.211" v="245" actId="700"/>
          <ac:spMkLst>
            <pc:docMk/>
            <pc:sldMk cId="2849738081" sldId="265"/>
            <ac:spMk id="9" creationId="{E89D775C-9658-FE69-2B48-CA79BE03A45F}"/>
          </ac:spMkLst>
        </pc:spChg>
        <pc:spChg chg="add del mod ord">
          <ac:chgData name="Martti Groenen (19174837)" userId="3e2e206a-1f57-41f0-b822-497677c1038a" providerId="ADAL" clId="{3560E8FE-6A89-4E4E-B4EB-93980279B30E}" dt="2022-11-20T13:16:39.211" v="245" actId="700"/>
          <ac:spMkLst>
            <pc:docMk/>
            <pc:sldMk cId="2849738081" sldId="265"/>
            <ac:spMk id="10" creationId="{D67821FE-1E0C-62CA-3048-846E5BD9B0B7}"/>
          </ac:spMkLst>
        </pc:spChg>
        <pc:spChg chg="add mod ord">
          <ac:chgData name="Martti Groenen (19174837)" userId="3e2e206a-1f57-41f0-b822-497677c1038a" providerId="ADAL" clId="{3560E8FE-6A89-4E4E-B4EB-93980279B30E}" dt="2022-11-20T13:16:39.211" v="245" actId="700"/>
          <ac:spMkLst>
            <pc:docMk/>
            <pc:sldMk cId="2849738081" sldId="265"/>
            <ac:spMk id="11" creationId="{1901BDCF-5FA9-79B7-DD5D-A23DD2666ADF}"/>
          </ac:spMkLst>
        </pc:spChg>
        <pc:spChg chg="add mod ord">
          <ac:chgData name="Martti Groenen (19174837)" userId="3e2e206a-1f57-41f0-b822-497677c1038a" providerId="ADAL" clId="{3560E8FE-6A89-4E4E-B4EB-93980279B30E}" dt="2022-11-20T15:09:43.162" v="1230" actId="20577"/>
          <ac:spMkLst>
            <pc:docMk/>
            <pc:sldMk cId="2849738081" sldId="265"/>
            <ac:spMk id="12" creationId="{BAF2DC77-68BF-44EB-953C-0F671B482248}"/>
          </ac:spMkLst>
        </pc:spChg>
        <pc:spChg chg="mod">
          <ac:chgData name="Martti Groenen (19174837)" userId="3e2e206a-1f57-41f0-b822-497677c1038a" providerId="ADAL" clId="{3560E8FE-6A89-4E4E-B4EB-93980279B30E}" dt="2022-11-20T13:18:18.763" v="250"/>
          <ac:spMkLst>
            <pc:docMk/>
            <pc:sldMk cId="2849738081" sldId="265"/>
            <ac:spMk id="15" creationId="{331F2E9F-D244-B54E-81F2-A775289D7DE8}"/>
          </ac:spMkLst>
        </pc:spChg>
        <pc:spChg chg="mod">
          <ac:chgData name="Martti Groenen (19174837)" userId="3e2e206a-1f57-41f0-b822-497677c1038a" providerId="ADAL" clId="{3560E8FE-6A89-4E4E-B4EB-93980279B30E}" dt="2022-11-20T14:58:48.107" v="700" actId="20577"/>
          <ac:spMkLst>
            <pc:docMk/>
            <pc:sldMk cId="2849738081" sldId="265"/>
            <ac:spMk id="16" creationId="{35C4EBD6-50A5-FA68-C1F8-DF0BDFF4C786}"/>
          </ac:spMkLst>
        </pc:spChg>
        <pc:spChg chg="add del mod">
          <ac:chgData name="Martti Groenen (19174837)" userId="3e2e206a-1f57-41f0-b822-497677c1038a" providerId="ADAL" clId="{3560E8FE-6A89-4E4E-B4EB-93980279B30E}" dt="2022-11-20T15:03:53.802" v="977"/>
          <ac:spMkLst>
            <pc:docMk/>
            <pc:sldMk cId="2849738081" sldId="265"/>
            <ac:spMk id="18" creationId="{0F75F0C8-451B-9CC7-BBE9-4A19307831D3}"/>
          </ac:spMkLst>
        </pc:spChg>
        <pc:spChg chg="mod">
          <ac:chgData name="Martti Groenen (19174837)" userId="3e2e206a-1f57-41f0-b822-497677c1038a" providerId="ADAL" clId="{3560E8FE-6A89-4E4E-B4EB-93980279B30E}" dt="2022-11-20T15:06:48.044" v="1030" actId="11530"/>
          <ac:spMkLst>
            <pc:docMk/>
            <pc:sldMk cId="2849738081" sldId="265"/>
            <ac:spMk id="20" creationId="{C220596D-4858-BD6A-2CBC-1462101A4D5C}"/>
          </ac:spMkLst>
        </pc:spChg>
        <pc:spChg chg="mod">
          <ac:chgData name="Martti Groenen (19174837)" userId="3e2e206a-1f57-41f0-b822-497677c1038a" providerId="ADAL" clId="{3560E8FE-6A89-4E4E-B4EB-93980279B30E}" dt="2022-11-20T15:03:51.170" v="974" actId="20577"/>
          <ac:spMkLst>
            <pc:docMk/>
            <pc:sldMk cId="2849738081" sldId="265"/>
            <ac:spMk id="21" creationId="{26F27285-4714-0EF3-E5B8-405C64818721}"/>
          </ac:spMkLst>
        </pc:spChg>
        <pc:spChg chg="mod">
          <ac:chgData name="Martti Groenen (19174837)" userId="3e2e206a-1f57-41f0-b822-497677c1038a" providerId="ADAL" clId="{3560E8FE-6A89-4E4E-B4EB-93980279B30E}" dt="2022-11-20T15:06:42.863" v="1029" actId="11530"/>
          <ac:spMkLst>
            <pc:docMk/>
            <pc:sldMk cId="2849738081" sldId="265"/>
            <ac:spMk id="23" creationId="{3061D554-109E-0A05-726F-A618D46828B7}"/>
          </ac:spMkLst>
        </pc:spChg>
        <pc:spChg chg="mod">
          <ac:chgData name="Martti Groenen (19174837)" userId="3e2e206a-1f57-41f0-b822-497677c1038a" providerId="ADAL" clId="{3560E8FE-6A89-4E4E-B4EB-93980279B30E}" dt="2022-11-20T15:04:06.594" v="992" actId="20577"/>
          <ac:spMkLst>
            <pc:docMk/>
            <pc:sldMk cId="2849738081" sldId="265"/>
            <ac:spMk id="24" creationId="{1E256FC9-C970-D6AD-E35D-86F81695A8AF}"/>
          </ac:spMkLst>
        </pc:spChg>
        <pc:spChg chg="mod">
          <ac:chgData name="Martti Groenen (19174837)" userId="3e2e206a-1f57-41f0-b822-497677c1038a" providerId="ADAL" clId="{3560E8FE-6A89-4E4E-B4EB-93980279B30E}" dt="2022-11-20T15:04:22.367" v="995"/>
          <ac:spMkLst>
            <pc:docMk/>
            <pc:sldMk cId="2849738081" sldId="265"/>
            <ac:spMk id="26" creationId="{921C7F45-BCC8-8628-0A6D-F4E868C8A01E}"/>
          </ac:spMkLst>
        </pc:spChg>
        <pc:spChg chg="mod">
          <ac:chgData name="Martti Groenen (19174837)" userId="3e2e206a-1f57-41f0-b822-497677c1038a" providerId="ADAL" clId="{3560E8FE-6A89-4E4E-B4EB-93980279B30E}" dt="2022-11-20T15:04:59.138" v="1016" actId="20577"/>
          <ac:spMkLst>
            <pc:docMk/>
            <pc:sldMk cId="2849738081" sldId="265"/>
            <ac:spMk id="27" creationId="{18B161C2-CAEC-4DB8-8D45-ED2CF6E56597}"/>
          </ac:spMkLst>
        </pc:spChg>
        <pc:spChg chg="add del">
          <ac:chgData name="Martti Groenen (19174837)" userId="3e2e206a-1f57-41f0-b822-497677c1038a" providerId="ADAL" clId="{3560E8FE-6A89-4E4E-B4EB-93980279B30E}" dt="2022-11-20T15:05:35.570" v="1020" actId="478"/>
          <ac:spMkLst>
            <pc:docMk/>
            <pc:sldMk cId="2849738081" sldId="265"/>
            <ac:spMk id="28" creationId="{6D296BAF-FF00-9253-EB3D-7DDA23E30F3E}"/>
          </ac:spMkLst>
        </pc:spChg>
        <pc:spChg chg="mod">
          <ac:chgData name="Martti Groenen (19174837)" userId="3e2e206a-1f57-41f0-b822-497677c1038a" providerId="ADAL" clId="{3560E8FE-6A89-4E4E-B4EB-93980279B30E}" dt="2022-11-20T15:08:10.170" v="1031"/>
          <ac:spMkLst>
            <pc:docMk/>
            <pc:sldMk cId="2849738081" sldId="265"/>
            <ac:spMk id="30" creationId="{4A21B684-0E28-7FE9-2807-CF289EC996D8}"/>
          </ac:spMkLst>
        </pc:spChg>
        <pc:spChg chg="mod">
          <ac:chgData name="Martti Groenen (19174837)" userId="3e2e206a-1f57-41f0-b822-497677c1038a" providerId="ADAL" clId="{3560E8FE-6A89-4E4E-B4EB-93980279B30E}" dt="2022-11-20T15:08:19.122" v="1048" actId="20577"/>
          <ac:spMkLst>
            <pc:docMk/>
            <pc:sldMk cId="2849738081" sldId="265"/>
            <ac:spMk id="31" creationId="{15F0122D-9E5A-BF4A-3104-F21CF768FC19}"/>
          </ac:spMkLst>
        </pc:spChg>
        <pc:spChg chg="mod">
          <ac:chgData name="Martti Groenen (19174837)" userId="3e2e206a-1f57-41f0-b822-497677c1038a" providerId="ADAL" clId="{3560E8FE-6A89-4E4E-B4EB-93980279B30E}" dt="2022-11-20T15:10:18.942" v="1241" actId="207"/>
          <ac:spMkLst>
            <pc:docMk/>
            <pc:sldMk cId="2849738081" sldId="265"/>
            <ac:spMk id="33" creationId="{130C1291-63DD-7AC3-EB0B-813FB2823F44}"/>
          </ac:spMkLst>
        </pc:spChg>
        <pc:spChg chg="mod">
          <ac:chgData name="Martti Groenen (19174837)" userId="3e2e206a-1f57-41f0-b822-497677c1038a" providerId="ADAL" clId="{3560E8FE-6A89-4E4E-B4EB-93980279B30E}" dt="2022-11-20T15:10:09.522" v="1240" actId="20577"/>
          <ac:spMkLst>
            <pc:docMk/>
            <pc:sldMk cId="2849738081" sldId="265"/>
            <ac:spMk id="34" creationId="{56046199-9554-54BC-62F4-CF6C1932C4BA}"/>
          </ac:spMkLst>
        </pc:spChg>
        <pc:grpChg chg="add del mod">
          <ac:chgData name="Martti Groenen (19174837)" userId="3e2e206a-1f57-41f0-b822-497677c1038a" providerId="ADAL" clId="{3560E8FE-6A89-4E4E-B4EB-93980279B30E}" dt="2022-11-20T13:14:49.679" v="216" actId="478"/>
          <ac:grpSpMkLst>
            <pc:docMk/>
            <pc:sldMk cId="2849738081" sldId="265"/>
            <ac:grpSpMk id="4" creationId="{4C441733-AF64-A4FC-CD88-2E3A3947253D}"/>
          </ac:grpSpMkLst>
        </pc:grpChg>
        <pc:grpChg chg="add mod">
          <ac:chgData name="Martti Groenen (19174837)" userId="3e2e206a-1f57-41f0-b822-497677c1038a" providerId="ADAL" clId="{3560E8FE-6A89-4E4E-B4EB-93980279B30E}" dt="2022-11-20T13:18:25.535" v="251" actId="1076"/>
          <ac:grpSpMkLst>
            <pc:docMk/>
            <pc:sldMk cId="2849738081" sldId="265"/>
            <ac:grpSpMk id="14" creationId="{03F642AA-56C9-D822-ABBA-14F00BAF1E24}"/>
          </ac:grpSpMkLst>
        </pc:grpChg>
        <pc:grpChg chg="add mod">
          <ac:chgData name="Martti Groenen (19174837)" userId="3e2e206a-1f57-41f0-b822-497677c1038a" providerId="ADAL" clId="{3560E8FE-6A89-4E4E-B4EB-93980279B30E}" dt="2022-11-20T15:05:10.711" v="1018" actId="1076"/>
          <ac:grpSpMkLst>
            <pc:docMk/>
            <pc:sldMk cId="2849738081" sldId="265"/>
            <ac:grpSpMk id="19" creationId="{EF13889A-64B2-9F3E-6E87-991E17FD6F4D}"/>
          </ac:grpSpMkLst>
        </pc:grpChg>
        <pc:grpChg chg="add mod">
          <ac:chgData name="Martti Groenen (19174837)" userId="3e2e206a-1f57-41f0-b822-497677c1038a" providerId="ADAL" clId="{3560E8FE-6A89-4E4E-B4EB-93980279B30E}" dt="2022-11-20T15:05:10.711" v="1018" actId="1076"/>
          <ac:grpSpMkLst>
            <pc:docMk/>
            <pc:sldMk cId="2849738081" sldId="265"/>
            <ac:grpSpMk id="22" creationId="{B64EBE44-88D1-B4A3-36F9-844B95BEBEC5}"/>
          </ac:grpSpMkLst>
        </pc:grpChg>
        <pc:grpChg chg="add del mod">
          <ac:chgData name="Martti Groenen (19174837)" userId="3e2e206a-1f57-41f0-b822-497677c1038a" providerId="ADAL" clId="{3560E8FE-6A89-4E4E-B4EB-93980279B30E}" dt="2022-11-20T15:05:03.674" v="1017" actId="478"/>
          <ac:grpSpMkLst>
            <pc:docMk/>
            <pc:sldMk cId="2849738081" sldId="265"/>
            <ac:grpSpMk id="25" creationId="{0C857489-16C7-E432-B742-DCD8364DED89}"/>
          </ac:grpSpMkLst>
        </pc:grpChg>
        <pc:grpChg chg="add del mod">
          <ac:chgData name="Martti Groenen (19174837)" userId="3e2e206a-1f57-41f0-b822-497677c1038a" providerId="ADAL" clId="{3560E8FE-6A89-4E4E-B4EB-93980279B30E}" dt="2022-11-20T15:08:20.834" v="1049" actId="478"/>
          <ac:grpSpMkLst>
            <pc:docMk/>
            <pc:sldMk cId="2849738081" sldId="265"/>
            <ac:grpSpMk id="29" creationId="{49185756-699F-F2C1-3584-3615A12EBEC8}"/>
          </ac:grpSpMkLst>
        </pc:grpChg>
        <pc:grpChg chg="add mod">
          <ac:chgData name="Martti Groenen (19174837)" userId="3e2e206a-1f57-41f0-b822-497677c1038a" providerId="ADAL" clId="{3560E8FE-6A89-4E4E-B4EB-93980279B30E}" dt="2022-11-20T15:10:07.325" v="1232" actId="1076"/>
          <ac:grpSpMkLst>
            <pc:docMk/>
            <pc:sldMk cId="2849738081" sldId="265"/>
            <ac:grpSpMk id="32" creationId="{AB0CAD7B-1C46-95F2-862D-B653E227517B}"/>
          </ac:grpSpMkLst>
        </pc:grpChg>
        <pc:picChg chg="add del mod">
          <ac:chgData name="Martti Groenen (19174837)" userId="3e2e206a-1f57-41f0-b822-497677c1038a" providerId="ADAL" clId="{3560E8FE-6A89-4E4E-B4EB-93980279B30E}" dt="2022-11-20T13:17:45.918" v="249" actId="478"/>
          <ac:picMkLst>
            <pc:docMk/>
            <pc:sldMk cId="2849738081" sldId="265"/>
            <ac:picMk id="13" creationId="{B1E0C9D4-99AA-2496-F9DD-2A35C0A46654}"/>
          </ac:picMkLst>
        </pc:picChg>
        <pc:picChg chg="add del mod">
          <ac:chgData name="Martti Groenen (19174837)" userId="3e2e206a-1f57-41f0-b822-497677c1038a" providerId="ADAL" clId="{3560E8FE-6A89-4E4E-B4EB-93980279B30E}" dt="2022-11-20T15:15:29.242" v="1710" actId="478"/>
          <ac:picMkLst>
            <pc:docMk/>
            <pc:sldMk cId="2849738081" sldId="265"/>
            <ac:picMk id="17" creationId="{653B7E85-2680-F42C-5725-12DE2C5D45E9}"/>
          </ac:picMkLst>
        </pc:picChg>
      </pc:sldChg>
      <pc:sldChg chg="addSp delSp modSp add del mod">
        <pc:chgData name="Martti Groenen (19174837)" userId="3e2e206a-1f57-41f0-b822-497677c1038a" providerId="ADAL" clId="{3560E8FE-6A89-4E4E-B4EB-93980279B30E}" dt="2022-11-20T15:15:23.463" v="1709" actId="2696"/>
        <pc:sldMkLst>
          <pc:docMk/>
          <pc:sldMk cId="2524525851" sldId="266"/>
        </pc:sldMkLst>
        <pc:spChg chg="mod">
          <ac:chgData name="Martti Groenen (19174837)" userId="3e2e206a-1f57-41f0-b822-497677c1038a" providerId="ADAL" clId="{3560E8FE-6A89-4E4E-B4EB-93980279B30E}" dt="2022-11-20T13:20:21.578" v="281"/>
          <ac:spMkLst>
            <pc:docMk/>
            <pc:sldMk cId="2524525851" sldId="266"/>
            <ac:spMk id="3" creationId="{29E2C03C-C879-05F2-02DF-1C4DF1FA9D9C}"/>
          </ac:spMkLst>
        </pc:spChg>
        <pc:spChg chg="mod">
          <ac:chgData name="Martti Groenen (19174837)" userId="3e2e206a-1f57-41f0-b822-497677c1038a" providerId="ADAL" clId="{3560E8FE-6A89-4E4E-B4EB-93980279B30E}" dt="2022-11-20T13:20:21.578" v="281"/>
          <ac:spMkLst>
            <pc:docMk/>
            <pc:sldMk cId="2524525851" sldId="266"/>
            <ac:spMk id="7" creationId="{1A528446-3BDA-97BA-3A6A-BEFE9BB1371D}"/>
          </ac:spMkLst>
        </pc:spChg>
        <pc:spChg chg="mod">
          <ac:chgData name="Martti Groenen (19174837)" userId="3e2e206a-1f57-41f0-b822-497677c1038a" providerId="ADAL" clId="{3560E8FE-6A89-4E4E-B4EB-93980279B30E}" dt="2022-11-20T14:58:43.746" v="690" actId="20577"/>
          <ac:spMkLst>
            <pc:docMk/>
            <pc:sldMk cId="2524525851" sldId="266"/>
            <ac:spMk id="16" creationId="{35C4EBD6-50A5-FA68-C1F8-DF0BDFF4C786}"/>
          </ac:spMkLst>
        </pc:spChg>
        <pc:grpChg chg="add mod">
          <ac:chgData name="Martti Groenen (19174837)" userId="3e2e206a-1f57-41f0-b822-497677c1038a" providerId="ADAL" clId="{3560E8FE-6A89-4E4E-B4EB-93980279B30E}" dt="2022-11-20T13:20:25.998" v="282" actId="1076"/>
          <ac:grpSpMkLst>
            <pc:docMk/>
            <pc:sldMk cId="2524525851" sldId="266"/>
            <ac:grpSpMk id="2" creationId="{E9DF25E2-D138-0602-F20C-3373DA9EF82D}"/>
          </ac:grpSpMkLst>
        </pc:grpChg>
        <pc:grpChg chg="mod">
          <ac:chgData name="Martti Groenen (19174837)" userId="3e2e206a-1f57-41f0-b822-497677c1038a" providerId="ADAL" clId="{3560E8FE-6A89-4E4E-B4EB-93980279B30E}" dt="2022-11-20T13:20:13.438" v="280" actId="1035"/>
          <ac:grpSpMkLst>
            <pc:docMk/>
            <pc:sldMk cId="2524525851" sldId="266"/>
            <ac:grpSpMk id="4" creationId="{4C441733-AF64-A4FC-CD88-2E3A3947253D}"/>
          </ac:grpSpMkLst>
        </pc:grpChg>
        <pc:grpChg chg="mod">
          <ac:chgData name="Martti Groenen (19174837)" userId="3e2e206a-1f57-41f0-b822-497677c1038a" providerId="ADAL" clId="{3560E8FE-6A89-4E4E-B4EB-93980279B30E}" dt="2022-11-20T13:19:24.289" v="267" actId="1076"/>
          <ac:grpSpMkLst>
            <pc:docMk/>
            <pc:sldMk cId="2524525851" sldId="266"/>
            <ac:grpSpMk id="14" creationId="{03F642AA-56C9-D822-ABBA-14F00BAF1E24}"/>
          </ac:grpSpMkLst>
        </pc:grpChg>
        <pc:picChg chg="add del mod">
          <ac:chgData name="Martti Groenen (19174837)" userId="3e2e206a-1f57-41f0-b822-497677c1038a" providerId="ADAL" clId="{3560E8FE-6A89-4E4E-B4EB-93980279B30E}" dt="2022-11-20T14:58:25.866" v="676" actId="478"/>
          <ac:picMkLst>
            <pc:docMk/>
            <pc:sldMk cId="2524525851" sldId="266"/>
            <ac:picMk id="9" creationId="{B11922E5-0A8E-4A33-16E3-54A634059FC2}"/>
          </ac:picMkLst>
        </pc:picChg>
        <pc:picChg chg="add mod">
          <ac:chgData name="Martti Groenen (19174837)" userId="3e2e206a-1f57-41f0-b822-497677c1038a" providerId="ADAL" clId="{3560E8FE-6A89-4E4E-B4EB-93980279B30E}" dt="2022-11-20T15:15:08.540" v="1708" actId="1076"/>
          <ac:picMkLst>
            <pc:docMk/>
            <pc:sldMk cId="2524525851" sldId="266"/>
            <ac:picMk id="13" creationId="{2EA031EB-E0A0-E3EC-801E-289B44EDC06D}"/>
          </ac:picMkLst>
        </pc:picChg>
      </pc:sldChg>
      <pc:sldChg chg="addSp delSp modSp add mod modAnim">
        <pc:chgData name="Martti Groenen (19174837)" userId="3e2e206a-1f57-41f0-b822-497677c1038a" providerId="ADAL" clId="{3560E8FE-6A89-4E4E-B4EB-93980279B30E}" dt="2022-11-20T15:02:29.953" v="954"/>
        <pc:sldMkLst>
          <pc:docMk/>
          <pc:sldMk cId="3202623894" sldId="267"/>
        </pc:sldMkLst>
        <pc:spChg chg="mod">
          <ac:chgData name="Martti Groenen (19174837)" userId="3e2e206a-1f57-41f0-b822-497677c1038a" providerId="ADAL" clId="{3560E8FE-6A89-4E4E-B4EB-93980279B30E}" dt="2022-11-20T13:18:44.843" v="254"/>
          <ac:spMkLst>
            <pc:docMk/>
            <pc:sldMk cId="3202623894" sldId="267"/>
            <ac:spMk id="3" creationId="{1347E43E-EC28-4FFC-E14E-F2801625E73D}"/>
          </ac:spMkLst>
        </pc:spChg>
        <pc:spChg chg="mod">
          <ac:chgData name="Martti Groenen (19174837)" userId="3e2e206a-1f57-41f0-b822-497677c1038a" providerId="ADAL" clId="{3560E8FE-6A89-4E4E-B4EB-93980279B30E}" dt="2022-11-20T13:18:44.843" v="254"/>
          <ac:spMkLst>
            <pc:docMk/>
            <pc:sldMk cId="3202623894" sldId="267"/>
            <ac:spMk id="7" creationId="{550FA1F5-7139-4E16-BDB1-6499AF63ABCC}"/>
          </ac:spMkLst>
        </pc:spChg>
        <pc:spChg chg="mod">
          <ac:chgData name="Martti Groenen (19174837)" userId="3e2e206a-1f57-41f0-b822-497677c1038a" providerId="ADAL" clId="{3560E8FE-6A89-4E4E-B4EB-93980279B30E}" dt="2022-11-20T14:59:55.498" v="821" actId="20577"/>
          <ac:spMkLst>
            <pc:docMk/>
            <pc:sldMk cId="3202623894" sldId="267"/>
            <ac:spMk id="16" creationId="{35C4EBD6-50A5-FA68-C1F8-DF0BDFF4C786}"/>
          </ac:spMkLst>
        </pc:spChg>
        <pc:spChg chg="add mod">
          <ac:chgData name="Martti Groenen (19174837)" userId="3e2e206a-1f57-41f0-b822-497677c1038a" providerId="ADAL" clId="{3560E8FE-6A89-4E4E-B4EB-93980279B30E}" dt="2022-11-20T13:31:28.732" v="389" actId="122"/>
          <ac:spMkLst>
            <pc:docMk/>
            <pc:sldMk cId="3202623894" sldId="267"/>
            <ac:spMk id="35" creationId="{8513F3BB-1D83-8EAA-E71E-8DB6529E85C1}"/>
          </ac:spMkLst>
        </pc:spChg>
        <pc:grpChg chg="add mod">
          <ac:chgData name="Martti Groenen (19174837)" userId="3e2e206a-1f57-41f0-b822-497677c1038a" providerId="ADAL" clId="{3560E8FE-6A89-4E4E-B4EB-93980279B30E}" dt="2022-11-20T13:18:54.965" v="258" actId="1076"/>
          <ac:grpSpMkLst>
            <pc:docMk/>
            <pc:sldMk cId="3202623894" sldId="267"/>
            <ac:grpSpMk id="2" creationId="{A4C1E7F0-5100-BFA5-EE77-2E9C221FF4DD}"/>
          </ac:grpSpMkLst>
        </pc:grpChg>
        <pc:grpChg chg="del mod">
          <ac:chgData name="Martti Groenen (19174837)" userId="3e2e206a-1f57-41f0-b822-497677c1038a" providerId="ADAL" clId="{3560E8FE-6A89-4E4E-B4EB-93980279B30E}" dt="2022-11-20T13:18:59.806" v="259" actId="478"/>
          <ac:grpSpMkLst>
            <pc:docMk/>
            <pc:sldMk cId="3202623894" sldId="267"/>
            <ac:grpSpMk id="4" creationId="{4C441733-AF64-A4FC-CD88-2E3A3947253D}"/>
          </ac:grpSpMkLst>
        </pc:grpChg>
        <pc:picChg chg="add del mod">
          <ac:chgData name="Martti Groenen (19174837)" userId="3e2e206a-1f57-41f0-b822-497677c1038a" providerId="ADAL" clId="{3560E8FE-6A89-4E4E-B4EB-93980279B30E}" dt="2022-11-20T13:26:35.128" v="328"/>
          <ac:picMkLst>
            <pc:docMk/>
            <pc:sldMk cId="3202623894" sldId="267"/>
            <ac:picMk id="9" creationId="{68FEFE23-B169-F825-1ED2-67D2FD74D6B9}"/>
          </ac:picMkLst>
        </pc:picChg>
        <pc:picChg chg="add del mod">
          <ac:chgData name="Martti Groenen (19174837)" userId="3e2e206a-1f57-41f0-b822-497677c1038a" providerId="ADAL" clId="{3560E8FE-6A89-4E4E-B4EB-93980279B30E}" dt="2022-11-20T13:26:35.128" v="328"/>
          <ac:picMkLst>
            <pc:docMk/>
            <pc:sldMk cId="3202623894" sldId="267"/>
            <ac:picMk id="13" creationId="{B89F8511-D7DA-F5AC-F655-759BD21950DA}"/>
          </ac:picMkLst>
        </pc:picChg>
        <pc:picChg chg="add del mod">
          <ac:chgData name="Martti Groenen (19174837)" userId="3e2e206a-1f57-41f0-b822-497677c1038a" providerId="ADAL" clId="{3560E8FE-6A89-4E4E-B4EB-93980279B30E}" dt="2022-11-20T13:26:35.128" v="328"/>
          <ac:picMkLst>
            <pc:docMk/>
            <pc:sldMk cId="3202623894" sldId="267"/>
            <ac:picMk id="18" creationId="{A637FC78-DAC0-0524-81AC-50357BEB3B4E}"/>
          </ac:picMkLst>
        </pc:picChg>
        <pc:picChg chg="add del mod">
          <ac:chgData name="Martti Groenen (19174837)" userId="3e2e206a-1f57-41f0-b822-497677c1038a" providerId="ADAL" clId="{3560E8FE-6A89-4E4E-B4EB-93980279B30E}" dt="2022-11-20T13:26:35.128" v="328"/>
          <ac:picMkLst>
            <pc:docMk/>
            <pc:sldMk cId="3202623894" sldId="267"/>
            <ac:picMk id="20" creationId="{432B6437-C991-0D09-C649-70816392A6FE}"/>
          </ac:picMkLst>
        </pc:picChg>
        <pc:picChg chg="add del mod">
          <ac:chgData name="Martti Groenen (19174837)" userId="3e2e206a-1f57-41f0-b822-497677c1038a" providerId="ADAL" clId="{3560E8FE-6A89-4E4E-B4EB-93980279B30E}" dt="2022-11-20T13:26:35.128" v="328"/>
          <ac:picMkLst>
            <pc:docMk/>
            <pc:sldMk cId="3202623894" sldId="267"/>
            <ac:picMk id="22" creationId="{5B529FCE-41A4-84DC-7031-2E777192FC2D}"/>
          </ac:picMkLst>
        </pc:picChg>
        <pc:picChg chg="add mod">
          <ac:chgData name="Martti Groenen (19174837)" userId="3e2e206a-1f57-41f0-b822-497677c1038a" providerId="ADAL" clId="{3560E8FE-6A89-4E4E-B4EB-93980279B30E}" dt="2022-11-20T13:26:46.389" v="332" actId="1076"/>
          <ac:picMkLst>
            <pc:docMk/>
            <pc:sldMk cId="3202623894" sldId="267"/>
            <ac:picMk id="24" creationId="{1EB74743-720F-99A0-4153-DC2E3ED285AB}"/>
          </ac:picMkLst>
        </pc:picChg>
        <pc:picChg chg="add del mod">
          <ac:chgData name="Martti Groenen (19174837)" userId="3e2e206a-1f57-41f0-b822-497677c1038a" providerId="ADAL" clId="{3560E8FE-6A89-4E4E-B4EB-93980279B30E}" dt="2022-11-20T13:27:34.742" v="338" actId="478"/>
          <ac:picMkLst>
            <pc:docMk/>
            <pc:sldMk cId="3202623894" sldId="267"/>
            <ac:picMk id="26" creationId="{ABED9FF0-00DD-0BCB-BFA3-2FA4990EE44A}"/>
          </ac:picMkLst>
        </pc:picChg>
        <pc:picChg chg="add mod">
          <ac:chgData name="Martti Groenen (19174837)" userId="3e2e206a-1f57-41f0-b822-497677c1038a" providerId="ADAL" clId="{3560E8FE-6A89-4E4E-B4EB-93980279B30E}" dt="2022-11-20T13:28:01.524" v="344" actId="1076"/>
          <ac:picMkLst>
            <pc:docMk/>
            <pc:sldMk cId="3202623894" sldId="267"/>
            <ac:picMk id="28" creationId="{E4DF7D45-F425-CF39-C9C1-148E237526C6}"/>
          </ac:picMkLst>
        </pc:picChg>
        <pc:picChg chg="add mod">
          <ac:chgData name="Martti Groenen (19174837)" userId="3e2e206a-1f57-41f0-b822-497677c1038a" providerId="ADAL" clId="{3560E8FE-6A89-4E4E-B4EB-93980279B30E}" dt="2022-11-20T13:29:24.797" v="356" actId="1076"/>
          <ac:picMkLst>
            <pc:docMk/>
            <pc:sldMk cId="3202623894" sldId="267"/>
            <ac:picMk id="30" creationId="{60DDD575-B960-CA12-6212-2DF17ED32B07}"/>
          </ac:picMkLst>
        </pc:picChg>
        <pc:picChg chg="add mod">
          <ac:chgData name="Martti Groenen (19174837)" userId="3e2e206a-1f57-41f0-b822-497677c1038a" providerId="ADAL" clId="{3560E8FE-6A89-4E4E-B4EB-93980279B30E}" dt="2022-11-20T13:29:44.840" v="363" actId="1076"/>
          <ac:picMkLst>
            <pc:docMk/>
            <pc:sldMk cId="3202623894" sldId="267"/>
            <ac:picMk id="32" creationId="{FAE6887C-9C1D-AA92-6267-2C6F6D46AF46}"/>
          </ac:picMkLst>
        </pc:picChg>
        <pc:picChg chg="add mod">
          <ac:chgData name="Martti Groenen (19174837)" userId="3e2e206a-1f57-41f0-b822-497677c1038a" providerId="ADAL" clId="{3560E8FE-6A89-4E4E-B4EB-93980279B30E}" dt="2022-11-20T15:01:43.116" v="949" actId="1076"/>
          <ac:picMkLst>
            <pc:docMk/>
            <pc:sldMk cId="3202623894" sldId="267"/>
            <ac:picMk id="34" creationId="{7D875FB7-DAB0-082F-107C-EB3A14BD758E}"/>
          </ac:picMkLst>
        </pc:picChg>
      </pc:sldChg>
      <pc:sldChg chg="addSp delSp modSp mod modAnim">
        <pc:chgData name="Martti Groenen (19174837)" userId="3e2e206a-1f57-41f0-b822-497677c1038a" providerId="ADAL" clId="{3560E8FE-6A89-4E4E-B4EB-93980279B30E}" dt="2022-11-20T15:38:19.241" v="2113"/>
        <pc:sldMkLst>
          <pc:docMk/>
          <pc:sldMk cId="3439313415" sldId="268"/>
        </pc:sldMkLst>
        <pc:spChg chg="mod">
          <ac:chgData name="Martti Groenen (19174837)" userId="3e2e206a-1f57-41f0-b822-497677c1038a" providerId="ADAL" clId="{3560E8FE-6A89-4E4E-B4EB-93980279B30E}" dt="2022-11-20T15:18:22.115" v="1993" actId="20577"/>
          <ac:spMkLst>
            <pc:docMk/>
            <pc:sldMk cId="3439313415" sldId="268"/>
            <ac:spMk id="12" creationId="{BAF2DC77-68BF-44EB-953C-0F671B482248}"/>
          </ac:spMkLst>
        </pc:spChg>
        <pc:spChg chg="del mod">
          <ac:chgData name="Martti Groenen (19174837)" userId="3e2e206a-1f57-41f0-b822-497677c1038a" providerId="ADAL" clId="{3560E8FE-6A89-4E4E-B4EB-93980279B30E}" dt="2022-11-20T15:26:06.306" v="2036" actId="478"/>
          <ac:spMkLst>
            <pc:docMk/>
            <pc:sldMk cId="3439313415" sldId="268"/>
            <ac:spMk id="17" creationId="{2945B9A7-C8D0-8207-5C52-51222BF2974D}"/>
          </ac:spMkLst>
        </pc:spChg>
        <pc:spChg chg="del mod">
          <ac:chgData name="Martti Groenen (19174837)" userId="3e2e206a-1f57-41f0-b822-497677c1038a" providerId="ADAL" clId="{3560E8FE-6A89-4E4E-B4EB-93980279B30E}" dt="2022-11-20T15:26:59.394" v="2044" actId="478"/>
          <ac:spMkLst>
            <pc:docMk/>
            <pc:sldMk cId="3439313415" sldId="268"/>
            <ac:spMk id="18" creationId="{08B6C76E-FC5B-2D87-0A3D-B2012B768648}"/>
          </ac:spMkLst>
        </pc:spChg>
        <pc:spChg chg="del mod">
          <ac:chgData name="Martti Groenen (19174837)" userId="3e2e206a-1f57-41f0-b822-497677c1038a" providerId="ADAL" clId="{3560E8FE-6A89-4E4E-B4EB-93980279B30E}" dt="2022-11-20T15:28:29.538" v="2053" actId="478"/>
          <ac:spMkLst>
            <pc:docMk/>
            <pc:sldMk cId="3439313415" sldId="268"/>
            <ac:spMk id="19" creationId="{2632E3A9-2AA5-B6BD-D835-3E44E6969D0D}"/>
          </ac:spMkLst>
        </pc:spChg>
        <pc:picChg chg="del">
          <ac:chgData name="Martti Groenen (19174837)" userId="3e2e206a-1f57-41f0-b822-497677c1038a" providerId="ADAL" clId="{3560E8FE-6A89-4E4E-B4EB-93980279B30E}" dt="2022-11-20T15:20:59.716" v="1994" actId="478"/>
          <ac:picMkLst>
            <pc:docMk/>
            <pc:sldMk cId="3439313415" sldId="268"/>
            <ac:picMk id="9" creationId="{FC7EB14E-209E-A1B4-BF26-724CF31AB8B2}"/>
          </ac:picMkLst>
        </pc:picChg>
        <pc:picChg chg="del">
          <ac:chgData name="Martti Groenen (19174837)" userId="3e2e206a-1f57-41f0-b822-497677c1038a" providerId="ADAL" clId="{3560E8FE-6A89-4E4E-B4EB-93980279B30E}" dt="2022-11-20T15:21:15.170" v="1999" actId="478"/>
          <ac:picMkLst>
            <pc:docMk/>
            <pc:sldMk cId="3439313415" sldId="268"/>
            <ac:picMk id="10" creationId="{01C5FFF4-4CFC-7C39-51FE-99931D697484}"/>
          </ac:picMkLst>
        </pc:picChg>
        <pc:picChg chg="del mod">
          <ac:chgData name="Martti Groenen (19174837)" userId="3e2e206a-1f57-41f0-b822-497677c1038a" providerId="ADAL" clId="{3560E8FE-6A89-4E4E-B4EB-93980279B30E}" dt="2022-11-20T15:21:32.490" v="2006" actId="478"/>
          <ac:picMkLst>
            <pc:docMk/>
            <pc:sldMk cId="3439313415" sldId="268"/>
            <ac:picMk id="11" creationId="{28521146-9F65-37BA-525C-210AD61453CB}"/>
          </ac:picMkLst>
        </pc:picChg>
        <pc:picChg chg="add del mod">
          <ac:chgData name="Martti Groenen (19174837)" userId="3e2e206a-1f57-41f0-b822-497677c1038a" providerId="ADAL" clId="{3560E8FE-6A89-4E4E-B4EB-93980279B30E}" dt="2022-11-20T15:26:00.906" v="2034" actId="478"/>
          <ac:picMkLst>
            <pc:docMk/>
            <pc:sldMk cId="3439313415" sldId="268"/>
            <ac:picMk id="21" creationId="{600248BD-B821-4F03-1C9C-6E2B4351F0A2}"/>
          </ac:picMkLst>
        </pc:picChg>
        <pc:picChg chg="add del mod">
          <ac:chgData name="Martti Groenen (19174837)" userId="3e2e206a-1f57-41f0-b822-497677c1038a" providerId="ADAL" clId="{3560E8FE-6A89-4E4E-B4EB-93980279B30E}" dt="2022-11-20T15:26:50.219" v="2037" actId="478"/>
          <ac:picMkLst>
            <pc:docMk/>
            <pc:sldMk cId="3439313415" sldId="268"/>
            <ac:picMk id="23" creationId="{2AE7911E-35B4-31AF-57AC-A08242E4F409}"/>
          </ac:picMkLst>
        </pc:picChg>
        <pc:picChg chg="add del mod">
          <ac:chgData name="Martti Groenen (19174837)" userId="3e2e206a-1f57-41f0-b822-497677c1038a" providerId="ADAL" clId="{3560E8FE-6A89-4E4E-B4EB-93980279B30E}" dt="2022-11-20T15:28:23.810" v="2051" actId="478"/>
          <ac:picMkLst>
            <pc:docMk/>
            <pc:sldMk cId="3439313415" sldId="268"/>
            <ac:picMk id="25" creationId="{B7D5A7DE-1BD0-C491-F92B-F6787825BC26}"/>
          </ac:picMkLst>
        </pc:picChg>
        <pc:picChg chg="add del mod">
          <ac:chgData name="Martti Groenen (19174837)" userId="3e2e206a-1f57-41f0-b822-497677c1038a" providerId="ADAL" clId="{3560E8FE-6A89-4E4E-B4EB-93980279B30E}" dt="2022-11-20T15:30:27.843" v="2054" actId="478"/>
          <ac:picMkLst>
            <pc:docMk/>
            <pc:sldMk cId="3439313415" sldId="268"/>
            <ac:picMk id="27" creationId="{CE2F14CD-A711-EDEE-70DA-709BDC30F759}"/>
          </ac:picMkLst>
        </pc:picChg>
        <pc:picChg chg="add del mod">
          <ac:chgData name="Martti Groenen (19174837)" userId="3e2e206a-1f57-41f0-b822-497677c1038a" providerId="ADAL" clId="{3560E8FE-6A89-4E4E-B4EB-93980279B30E}" dt="2022-11-20T15:30:46.706" v="2062" actId="478"/>
          <ac:picMkLst>
            <pc:docMk/>
            <pc:sldMk cId="3439313415" sldId="268"/>
            <ac:picMk id="29" creationId="{50A40525-587D-28A9-1587-1B5E83BB6337}"/>
          </ac:picMkLst>
        </pc:picChg>
        <pc:picChg chg="add mod">
          <ac:chgData name="Martti Groenen (19174837)" userId="3e2e206a-1f57-41f0-b822-497677c1038a" providerId="ADAL" clId="{3560E8FE-6A89-4E4E-B4EB-93980279B30E}" dt="2022-11-20T15:28:27.026" v="2052" actId="1076"/>
          <ac:picMkLst>
            <pc:docMk/>
            <pc:sldMk cId="3439313415" sldId="268"/>
            <ac:picMk id="31" creationId="{8D251AE1-0ED2-D28F-2639-228D8839629E}"/>
          </ac:picMkLst>
        </pc:picChg>
        <pc:picChg chg="add del mod">
          <ac:chgData name="Martti Groenen (19174837)" userId="3e2e206a-1f57-41f0-b822-497677c1038a" providerId="ADAL" clId="{3560E8FE-6A89-4E4E-B4EB-93980279B30E}" dt="2022-11-20T15:35:17.002" v="2084" actId="478"/>
          <ac:picMkLst>
            <pc:docMk/>
            <pc:sldMk cId="3439313415" sldId="268"/>
            <ac:picMk id="33" creationId="{90470C0E-7364-406D-88BB-F24F16CAEA13}"/>
          </ac:picMkLst>
        </pc:picChg>
        <pc:picChg chg="add del mod">
          <ac:chgData name="Martti Groenen (19174837)" userId="3e2e206a-1f57-41f0-b822-497677c1038a" providerId="ADAL" clId="{3560E8FE-6A89-4E4E-B4EB-93980279B30E}" dt="2022-11-20T15:33:11.770" v="2070" actId="478"/>
          <ac:picMkLst>
            <pc:docMk/>
            <pc:sldMk cId="3439313415" sldId="268"/>
            <ac:picMk id="35" creationId="{F84DE7F7-4695-3906-963C-93610E4007D8}"/>
          </ac:picMkLst>
        </pc:picChg>
        <pc:picChg chg="add del mod">
          <ac:chgData name="Martti Groenen (19174837)" userId="3e2e206a-1f57-41f0-b822-497677c1038a" providerId="ADAL" clId="{3560E8FE-6A89-4E4E-B4EB-93980279B30E}" dt="2022-11-20T15:33:38.722" v="2077" actId="478"/>
          <ac:picMkLst>
            <pc:docMk/>
            <pc:sldMk cId="3439313415" sldId="268"/>
            <ac:picMk id="37" creationId="{6B5FF323-1976-28EF-EC7B-A1628B85D9A2}"/>
          </ac:picMkLst>
        </pc:picChg>
        <pc:picChg chg="add mod">
          <ac:chgData name="Martti Groenen (19174837)" userId="3e2e206a-1f57-41f0-b822-497677c1038a" providerId="ADAL" clId="{3560E8FE-6A89-4E4E-B4EB-93980279B30E}" dt="2022-11-20T15:33:46.200" v="2083" actId="1076"/>
          <ac:picMkLst>
            <pc:docMk/>
            <pc:sldMk cId="3439313415" sldId="268"/>
            <ac:picMk id="39" creationId="{E076C6E8-16D7-56B2-60C5-0ECAA62EA633}"/>
          </ac:picMkLst>
        </pc:picChg>
        <pc:picChg chg="add mod">
          <ac:chgData name="Martti Groenen (19174837)" userId="3e2e206a-1f57-41f0-b822-497677c1038a" providerId="ADAL" clId="{3560E8FE-6A89-4E4E-B4EB-93980279B30E}" dt="2022-11-20T15:35:27.011" v="2090" actId="1076"/>
          <ac:picMkLst>
            <pc:docMk/>
            <pc:sldMk cId="3439313415" sldId="268"/>
            <ac:picMk id="41" creationId="{9204B75C-2B1A-5ED2-5D54-00A35E60C5D5}"/>
          </ac:picMkLst>
        </pc:picChg>
      </pc:sldChg>
      <pc:sldMasterChg chg="del delSldLayout">
        <pc:chgData name="Martti Groenen (19174837)" userId="3e2e206a-1f57-41f0-b822-497677c1038a" providerId="ADAL" clId="{3560E8FE-6A89-4E4E-B4EB-93980279B30E}" dt="2022-11-20T13:15:44.324" v="225" actId="700"/>
        <pc:sldMasterMkLst>
          <pc:docMk/>
          <pc:sldMasterMk cId="2460954070" sldId="2147483672"/>
        </pc:sldMasterMkLst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2385387890" sldId="2147483661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949138452" sldId="2147483662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2591524520" sldId="2147483663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1203092039" sldId="2147483664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3733172339" sldId="2147483665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3210312558" sldId="2147483666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3146388984" sldId="2147483667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3171841454" sldId="2147483668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1718958274" sldId="2147483669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2202905451" sldId="2147483670"/>
          </pc:sldLayoutMkLst>
        </pc:sldLayoutChg>
        <pc:sldLayoutChg chg="del">
          <pc:chgData name="Martti Groenen (19174837)" userId="3e2e206a-1f57-41f0-b822-497677c1038a" providerId="ADAL" clId="{3560E8FE-6A89-4E4E-B4EB-93980279B30E}" dt="2022-11-20T13:15:44.324" v="225" actId="700"/>
          <pc:sldLayoutMkLst>
            <pc:docMk/>
            <pc:sldMasterMk cId="2460954070" sldId="2147483672"/>
            <pc:sldLayoutMk cId="3479445657" sldId="2147483671"/>
          </pc:sldLayoutMkLst>
        </pc:sldLayoutChg>
      </pc:sldMasterChg>
    </pc:docChg>
  </pc:docChgLst>
  <pc:docChgLst>
    <pc:chgData name="Martti Groenen (19174837)" userId="3e2e206a-1f57-41f0-b822-497677c1038a" providerId="ADAL" clId="{5CFB819A-56CF-432C-8D53-69844A5ACFE3}"/>
    <pc:docChg chg="delSld modSld">
      <pc:chgData name="Martti Groenen (19174837)" userId="3e2e206a-1f57-41f0-b822-497677c1038a" providerId="ADAL" clId="{5CFB819A-56CF-432C-8D53-69844A5ACFE3}" dt="2022-11-21T08:28:22.792" v="1"/>
      <pc:docMkLst>
        <pc:docMk/>
      </pc:docMkLst>
      <pc:sldChg chg="del">
        <pc:chgData name="Martti Groenen (19174837)" userId="3e2e206a-1f57-41f0-b822-497677c1038a" providerId="ADAL" clId="{5CFB819A-56CF-432C-8D53-69844A5ACFE3}" dt="2022-11-21T08:24:19.561" v="0" actId="2696"/>
        <pc:sldMkLst>
          <pc:docMk/>
          <pc:sldMk cId="1086773440" sldId="262"/>
        </pc:sldMkLst>
      </pc:sldChg>
      <pc:sldChg chg="modTransition">
        <pc:chgData name="Martti Groenen (19174837)" userId="3e2e206a-1f57-41f0-b822-497677c1038a" providerId="ADAL" clId="{5CFB819A-56CF-432C-8D53-69844A5ACFE3}" dt="2022-11-21T08:28:22.792" v="1"/>
        <pc:sldMkLst>
          <pc:docMk/>
          <pc:sldMk cId="837700763" sldId="263"/>
        </pc:sldMkLst>
      </pc:sldChg>
    </pc:docChg>
  </pc:docChgLst>
  <pc:docChgLst>
    <pc:chgData name="Jesse de Lange (19043856)" userId="S::19043856@student.hhs.nl::aec7249c-a95d-48e9-a676-ef47d4a6f19d" providerId="AD" clId="Web-{E9433B06-2B58-4383-8D2E-A228426D85A8}"/>
    <pc:docChg chg="addSld delSld modSld">
      <pc:chgData name="Jesse de Lange (19043856)" userId="S::19043856@student.hhs.nl::aec7249c-a95d-48e9-a676-ef47d4a6f19d" providerId="AD" clId="Web-{E9433B06-2B58-4383-8D2E-A228426D85A8}" dt="2022-11-20T15:23:07.231" v="647" actId="20577"/>
      <pc:docMkLst>
        <pc:docMk/>
      </pc:docMkLst>
      <pc:sldChg chg="delSp">
        <pc:chgData name="Jesse de Lange (19043856)" userId="S::19043856@student.hhs.nl::aec7249c-a95d-48e9-a676-ef47d4a6f19d" providerId="AD" clId="Web-{E9433B06-2B58-4383-8D2E-A228426D85A8}" dt="2022-11-20T15:06:07.072" v="0"/>
        <pc:sldMkLst>
          <pc:docMk/>
          <pc:sldMk cId="2524525851" sldId="266"/>
        </pc:sldMkLst>
        <pc:spChg chg="del">
          <ac:chgData name="Jesse de Lange (19043856)" userId="S::19043856@student.hhs.nl::aec7249c-a95d-48e9-a676-ef47d4a6f19d" providerId="AD" clId="Web-{E9433B06-2B58-4383-8D2E-A228426D85A8}" dt="2022-11-20T15:06:07.072" v="0"/>
          <ac:spMkLst>
            <pc:docMk/>
            <pc:sldMk cId="2524525851" sldId="266"/>
            <ac:spMk id="11" creationId="{1901BDCF-5FA9-79B7-DD5D-A23DD2666ADF}"/>
          </ac:spMkLst>
        </pc:spChg>
      </pc:sldChg>
      <pc:sldChg chg="addSp delSp modSp add replId">
        <pc:chgData name="Jesse de Lange (19043856)" userId="S::19043856@student.hhs.nl::aec7249c-a95d-48e9-a676-ef47d4a6f19d" providerId="AD" clId="Web-{E9433B06-2B58-4383-8D2E-A228426D85A8}" dt="2022-11-20T15:23:07.231" v="647" actId="20577"/>
        <pc:sldMkLst>
          <pc:docMk/>
          <pc:sldMk cId="3439313415" sldId="268"/>
        </pc:sldMkLst>
        <pc:spChg chg="mod">
          <ac:chgData name="Jesse de Lange (19043856)" userId="S::19043856@student.hhs.nl::aec7249c-a95d-48e9-a676-ef47d4a6f19d" providerId="AD" clId="Web-{E9433B06-2B58-4383-8D2E-A228426D85A8}" dt="2022-11-20T15:23:07.231" v="647" actId="20577"/>
          <ac:spMkLst>
            <pc:docMk/>
            <pc:sldMk cId="3439313415" sldId="268"/>
            <ac:spMk id="12" creationId="{BAF2DC77-68BF-44EB-953C-0F671B482248}"/>
          </ac:spMkLst>
        </pc:spChg>
        <pc:spChg chg="add mod">
          <ac:chgData name="Jesse de Lange (19043856)" userId="S::19043856@student.hhs.nl::aec7249c-a95d-48e9-a676-ef47d4a6f19d" providerId="AD" clId="Web-{E9433B06-2B58-4383-8D2E-A228426D85A8}" dt="2022-11-20T15:12:53.926" v="182" actId="1076"/>
          <ac:spMkLst>
            <pc:docMk/>
            <pc:sldMk cId="3439313415" sldId="268"/>
            <ac:spMk id="17" creationId="{2945B9A7-C8D0-8207-5C52-51222BF2974D}"/>
          </ac:spMkLst>
        </pc:spChg>
        <pc:spChg chg="add mod">
          <ac:chgData name="Jesse de Lange (19043856)" userId="S::19043856@student.hhs.nl::aec7249c-a95d-48e9-a676-ef47d4a6f19d" providerId="AD" clId="Web-{E9433B06-2B58-4383-8D2E-A228426D85A8}" dt="2022-11-20T15:12:50.598" v="181" actId="1076"/>
          <ac:spMkLst>
            <pc:docMk/>
            <pc:sldMk cId="3439313415" sldId="268"/>
            <ac:spMk id="18" creationId="{08B6C76E-FC5B-2D87-0A3D-B2012B768648}"/>
          </ac:spMkLst>
        </pc:spChg>
        <pc:spChg chg="add mod">
          <ac:chgData name="Jesse de Lange (19043856)" userId="S::19043856@student.hhs.nl::aec7249c-a95d-48e9-a676-ef47d4a6f19d" providerId="AD" clId="Web-{E9433B06-2B58-4383-8D2E-A228426D85A8}" dt="2022-11-20T15:12:46.066" v="180" actId="1076"/>
          <ac:spMkLst>
            <pc:docMk/>
            <pc:sldMk cId="3439313415" sldId="268"/>
            <ac:spMk id="19" creationId="{2632E3A9-2AA5-B6BD-D835-3E44E6969D0D}"/>
          </ac:spMkLst>
        </pc:spChg>
        <pc:picChg chg="add del mod">
          <ac:chgData name="Jesse de Lange (19043856)" userId="S::19043856@student.hhs.nl::aec7249c-a95d-48e9-a676-ef47d4a6f19d" providerId="AD" clId="Web-{E9433B06-2B58-4383-8D2E-A228426D85A8}" dt="2022-11-20T15:09:57.805" v="108"/>
          <ac:picMkLst>
            <pc:docMk/>
            <pc:sldMk cId="3439313415" sldId="268"/>
            <ac:picMk id="8" creationId="{2DC59A0B-0059-71DC-E1B9-8C2C15529A7C}"/>
          </ac:picMkLst>
        </pc:picChg>
        <pc:picChg chg="add mod">
          <ac:chgData name="Jesse de Lange (19043856)" userId="S::19043856@student.hhs.nl::aec7249c-a95d-48e9-a676-ef47d4a6f19d" providerId="AD" clId="Web-{E9433B06-2B58-4383-8D2E-A228426D85A8}" dt="2022-11-20T15:10:50.652" v="116" actId="1076"/>
          <ac:picMkLst>
            <pc:docMk/>
            <pc:sldMk cId="3439313415" sldId="268"/>
            <ac:picMk id="9" creationId="{FC7EB14E-209E-A1B4-BF26-724CF31AB8B2}"/>
          </ac:picMkLst>
        </pc:picChg>
        <pc:picChg chg="add mod">
          <ac:chgData name="Jesse de Lange (19043856)" userId="S::19043856@student.hhs.nl::aec7249c-a95d-48e9-a676-ef47d4a6f19d" providerId="AD" clId="Web-{E9433B06-2B58-4383-8D2E-A228426D85A8}" dt="2022-11-20T15:10:52.887" v="117" actId="1076"/>
          <ac:picMkLst>
            <pc:docMk/>
            <pc:sldMk cId="3439313415" sldId="268"/>
            <ac:picMk id="10" creationId="{01C5FFF4-4CFC-7C39-51FE-99931D697484}"/>
          </ac:picMkLst>
        </pc:picChg>
        <pc:picChg chg="add mod">
          <ac:chgData name="Jesse de Lange (19043856)" userId="S::19043856@student.hhs.nl::aec7249c-a95d-48e9-a676-ef47d4a6f19d" providerId="AD" clId="Web-{E9433B06-2B58-4383-8D2E-A228426D85A8}" dt="2022-11-20T15:10:59.809" v="119" actId="1076"/>
          <ac:picMkLst>
            <pc:docMk/>
            <pc:sldMk cId="3439313415" sldId="268"/>
            <ac:picMk id="11" creationId="{28521146-9F65-37BA-525C-210AD61453CB}"/>
          </ac:picMkLst>
        </pc:picChg>
        <pc:picChg chg="del">
          <ac:chgData name="Jesse de Lange (19043856)" userId="S::19043856@student.hhs.nl::aec7249c-a95d-48e9-a676-ef47d4a6f19d" providerId="AD" clId="Web-{E9433B06-2B58-4383-8D2E-A228426D85A8}" dt="2022-11-20T15:08:19.830" v="96"/>
          <ac:picMkLst>
            <pc:docMk/>
            <pc:sldMk cId="3439313415" sldId="268"/>
            <ac:picMk id="13" creationId="{2EA031EB-E0A0-E3EC-801E-289B44EDC06D}"/>
          </ac:picMkLst>
        </pc:picChg>
      </pc:sldChg>
      <pc:sldChg chg="delSp add del replId">
        <pc:chgData name="Jesse de Lange (19043856)" userId="S::19043856@student.hhs.nl::aec7249c-a95d-48e9-a676-ef47d4a6f19d" providerId="AD" clId="Web-{E9433B06-2B58-4383-8D2E-A228426D85A8}" dt="2022-11-20T15:13:59.977" v="273"/>
        <pc:sldMkLst>
          <pc:docMk/>
          <pc:sldMk cId="60273238" sldId="269"/>
        </pc:sldMkLst>
        <pc:spChg chg="del">
          <ac:chgData name="Jesse de Lange (19043856)" userId="S::19043856@student.hhs.nl::aec7249c-a95d-48e9-a676-ef47d4a6f19d" providerId="AD" clId="Web-{E9433B06-2B58-4383-8D2E-A228426D85A8}" dt="2022-11-20T15:13:54.367" v="268"/>
          <ac:spMkLst>
            <pc:docMk/>
            <pc:sldMk cId="60273238" sldId="269"/>
            <ac:spMk id="17" creationId="{2945B9A7-C8D0-8207-5C52-51222BF2974D}"/>
          </ac:spMkLst>
        </pc:spChg>
        <pc:spChg chg="del">
          <ac:chgData name="Jesse de Lange (19043856)" userId="S::19043856@student.hhs.nl::aec7249c-a95d-48e9-a676-ef47d4a6f19d" providerId="AD" clId="Web-{E9433B06-2B58-4383-8D2E-A228426D85A8}" dt="2022-11-20T15:13:54.352" v="267"/>
          <ac:spMkLst>
            <pc:docMk/>
            <pc:sldMk cId="60273238" sldId="269"/>
            <ac:spMk id="18" creationId="{08B6C76E-FC5B-2D87-0A3D-B2012B768648}"/>
          </ac:spMkLst>
        </pc:spChg>
        <pc:spChg chg="del">
          <ac:chgData name="Jesse de Lange (19043856)" userId="S::19043856@student.hhs.nl::aec7249c-a95d-48e9-a676-ef47d4a6f19d" providerId="AD" clId="Web-{E9433B06-2B58-4383-8D2E-A228426D85A8}" dt="2022-11-20T15:13:57.336" v="272"/>
          <ac:spMkLst>
            <pc:docMk/>
            <pc:sldMk cId="60273238" sldId="269"/>
            <ac:spMk id="19" creationId="{2632E3A9-2AA5-B6BD-D835-3E44E6969D0D}"/>
          </ac:spMkLst>
        </pc:spChg>
        <pc:picChg chg="del">
          <ac:chgData name="Jesse de Lange (19043856)" userId="S::19043856@student.hhs.nl::aec7249c-a95d-48e9-a676-ef47d4a6f19d" providerId="AD" clId="Web-{E9433B06-2B58-4383-8D2E-A228426D85A8}" dt="2022-11-20T15:13:54.367" v="271"/>
          <ac:picMkLst>
            <pc:docMk/>
            <pc:sldMk cId="60273238" sldId="269"/>
            <ac:picMk id="9" creationId="{FC7EB14E-209E-A1B4-BF26-724CF31AB8B2}"/>
          </ac:picMkLst>
        </pc:picChg>
        <pc:picChg chg="del">
          <ac:chgData name="Jesse de Lange (19043856)" userId="S::19043856@student.hhs.nl::aec7249c-a95d-48e9-a676-ef47d4a6f19d" providerId="AD" clId="Web-{E9433B06-2B58-4383-8D2E-A228426D85A8}" dt="2022-11-20T15:13:54.367" v="270"/>
          <ac:picMkLst>
            <pc:docMk/>
            <pc:sldMk cId="60273238" sldId="269"/>
            <ac:picMk id="10" creationId="{01C5FFF4-4CFC-7C39-51FE-99931D697484}"/>
          </ac:picMkLst>
        </pc:picChg>
        <pc:picChg chg="del">
          <ac:chgData name="Jesse de Lange (19043856)" userId="S::19043856@student.hhs.nl::aec7249c-a95d-48e9-a676-ef47d4a6f19d" providerId="AD" clId="Web-{E9433B06-2B58-4383-8D2E-A228426D85A8}" dt="2022-11-20T15:13:54.367" v="269"/>
          <ac:picMkLst>
            <pc:docMk/>
            <pc:sldMk cId="60273238" sldId="269"/>
            <ac:picMk id="11" creationId="{28521146-9F65-37BA-525C-210AD61453CB}"/>
          </ac:picMkLst>
        </pc:picChg>
      </pc:sldChg>
    </pc:docChg>
  </pc:docChgLst>
  <pc:docChgLst>
    <pc:chgData clId="Web-{C39B94DB-52AB-462B-A263-66DF06DAA34B}"/>
    <pc:docChg chg="addSld addMainMaster modMainMaster">
      <pc:chgData name="" userId="" providerId="" clId="Web-{C39B94DB-52AB-462B-A263-66DF06DAA34B}" dt="2022-11-18T09:54:30.277" v="7"/>
      <pc:docMkLst>
        <pc:docMk/>
      </pc:docMkLst>
      <pc:sldChg chg="add">
        <pc:chgData name="" userId="" providerId="" clId="Web-{C39B94DB-52AB-462B-A263-66DF06DAA34B}" dt="2022-11-18T09:54:29.121" v="0"/>
        <pc:sldMkLst>
          <pc:docMk/>
          <pc:sldMk cId="2056092077" sldId="257"/>
        </pc:sldMkLst>
      </pc:sldChg>
      <pc:sldChg chg="add">
        <pc:chgData name="" userId="" providerId="" clId="Web-{C39B94DB-52AB-462B-A263-66DF06DAA34B}" dt="2022-11-18T09:54:29.183" v="1"/>
        <pc:sldMkLst>
          <pc:docMk/>
          <pc:sldMk cId="129549849" sldId="258"/>
        </pc:sldMkLst>
      </pc:sldChg>
      <pc:sldChg chg="add">
        <pc:chgData name="" userId="" providerId="" clId="Web-{C39B94DB-52AB-462B-A263-66DF06DAA34B}" dt="2022-11-18T09:54:29.277" v="2"/>
        <pc:sldMkLst>
          <pc:docMk/>
          <pc:sldMk cId="1825600771" sldId="259"/>
        </pc:sldMkLst>
      </pc:sldChg>
      <pc:sldChg chg="add">
        <pc:chgData name="" userId="" providerId="" clId="Web-{C39B94DB-52AB-462B-A263-66DF06DAA34B}" dt="2022-11-18T09:54:29.340" v="3"/>
        <pc:sldMkLst>
          <pc:docMk/>
          <pc:sldMk cId="3968892981" sldId="260"/>
        </pc:sldMkLst>
      </pc:sldChg>
      <pc:sldChg chg="add">
        <pc:chgData name="" userId="" providerId="" clId="Web-{C39B94DB-52AB-462B-A263-66DF06DAA34B}" dt="2022-11-18T09:54:29.402" v="4"/>
        <pc:sldMkLst>
          <pc:docMk/>
          <pc:sldMk cId="3717641440" sldId="261"/>
        </pc:sldMkLst>
      </pc:sldChg>
      <pc:sldChg chg="add">
        <pc:chgData name="" userId="" providerId="" clId="Web-{C39B94DB-52AB-462B-A263-66DF06DAA34B}" dt="2022-11-18T09:54:29.449" v="5"/>
        <pc:sldMkLst>
          <pc:docMk/>
          <pc:sldMk cId="1086773440" sldId="262"/>
        </pc:sldMkLst>
      </pc:sldChg>
      <pc:sldChg chg="add">
        <pc:chgData name="" userId="" providerId="" clId="Web-{C39B94DB-52AB-462B-A263-66DF06DAA34B}" dt="2022-11-18T09:54:29.652" v="6"/>
        <pc:sldMkLst>
          <pc:docMk/>
          <pc:sldMk cId="837700763" sldId="263"/>
        </pc:sldMkLst>
      </pc:sldChg>
      <pc:sldChg chg="add">
        <pc:chgData name="" userId="" providerId="" clId="Web-{C39B94DB-52AB-462B-A263-66DF06DAA34B}" dt="2022-11-18T09:54:30.277" v="7"/>
        <pc:sldMkLst>
          <pc:docMk/>
          <pc:sldMk cId="3603397266" sldId="264"/>
        </pc:sldMkLst>
      </pc:sldChg>
      <pc:sldMasterChg chg="add addSldLayout">
        <pc:chgData name="" userId="" providerId="" clId="Web-{C39B94DB-52AB-462B-A263-66DF06DAA34B}" dt="2022-11-18T09:54:29.121" v="0"/>
        <pc:sldMasterMkLst>
          <pc:docMk/>
          <pc:sldMasterMk cId="0" sldId="2147483660"/>
        </pc:sldMasterMkLst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48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49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0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1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2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3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4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5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6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7"/>
          </pc:sldLayoutMkLst>
        </pc:sldLayoutChg>
        <pc:sldLayoutChg chg="add">
          <pc:chgData name="" userId="" providerId="" clId="Web-{C39B94DB-52AB-462B-A263-66DF06DAA34B}" dt="2022-11-18T09:54:29.121" v="0"/>
          <pc:sldLayoutMkLst>
            <pc:docMk/>
            <pc:sldMasterMk cId="0" sldId="2147483660"/>
            <pc:sldLayoutMk cId="0" sldId="2147483658"/>
          </pc:sldLayoutMkLst>
        </pc:sldLayoutChg>
      </pc:sldMasterChg>
      <pc:sldMasterChg chg="replId">
        <pc:chgData name="" userId="" providerId="" clId="Web-{C39B94DB-52AB-462B-A263-66DF06DAA34B}" dt="2022-11-18T09:54:29.121" v="0"/>
        <pc:sldMasterMkLst>
          <pc:docMk/>
          <pc:sldMasterMk cId="2460954070" sldId="2147483672"/>
        </pc:sldMasterMkLst>
      </pc:sldMasterChg>
    </pc:docChg>
  </pc:docChgLst>
  <pc:docChgLst>
    <pc:chgData name="Martti Groenen (19174837)" userId="S::19174837@student.hhs.nl::3e2e206a-1f57-41f0-b822-497677c1038a" providerId="AD" clId="Web-{F5AD3764-8616-4A42-9813-AD096BF05188}"/>
    <pc:docChg chg="addSld delSld modSld sldOrd">
      <pc:chgData name="Martti Groenen (19174837)" userId="S::19174837@student.hhs.nl::3e2e206a-1f57-41f0-b822-497677c1038a" providerId="AD" clId="Web-{F5AD3764-8616-4A42-9813-AD096BF05188}" dt="2022-11-20T13:05:16.663" v="55" actId="14100"/>
      <pc:docMkLst>
        <pc:docMk/>
      </pc:docMkLst>
      <pc:sldChg chg="add del">
        <pc:chgData name="Martti Groenen (19174837)" userId="S::19174837@student.hhs.nl::3e2e206a-1f57-41f0-b822-497677c1038a" providerId="AD" clId="Web-{F5AD3764-8616-4A42-9813-AD096BF05188}" dt="2022-11-20T12:58:24.539" v="4"/>
        <pc:sldMkLst>
          <pc:docMk/>
          <pc:sldMk cId="109857222" sldId="256"/>
        </pc:sldMkLst>
      </pc:sldChg>
      <pc:sldChg chg="del">
        <pc:chgData name="Martti Groenen (19174837)" userId="S::19174837@student.hhs.nl::3e2e206a-1f57-41f0-b822-497677c1038a" providerId="AD" clId="Web-{F5AD3764-8616-4A42-9813-AD096BF05188}" dt="2022-11-20T12:59:48.605" v="18"/>
        <pc:sldMkLst>
          <pc:docMk/>
          <pc:sldMk cId="129549849" sldId="258"/>
        </pc:sldMkLst>
      </pc:sldChg>
      <pc:sldChg chg="del">
        <pc:chgData name="Martti Groenen (19174837)" userId="S::19174837@student.hhs.nl::3e2e206a-1f57-41f0-b822-497677c1038a" providerId="AD" clId="Web-{F5AD3764-8616-4A42-9813-AD096BF05188}" dt="2022-11-20T12:59:45.542" v="17"/>
        <pc:sldMkLst>
          <pc:docMk/>
          <pc:sldMk cId="1825600771" sldId="259"/>
        </pc:sldMkLst>
      </pc:sldChg>
      <pc:sldChg chg="del">
        <pc:chgData name="Martti Groenen (19174837)" userId="S::19174837@student.hhs.nl::3e2e206a-1f57-41f0-b822-497677c1038a" providerId="AD" clId="Web-{F5AD3764-8616-4A42-9813-AD096BF05188}" dt="2022-11-20T12:59:42.401" v="16"/>
        <pc:sldMkLst>
          <pc:docMk/>
          <pc:sldMk cId="3968892981" sldId="260"/>
        </pc:sldMkLst>
      </pc:sldChg>
      <pc:sldChg chg="del">
        <pc:chgData name="Martti Groenen (19174837)" userId="S::19174837@student.hhs.nl::3e2e206a-1f57-41f0-b822-497677c1038a" providerId="AD" clId="Web-{F5AD3764-8616-4A42-9813-AD096BF05188}" dt="2022-11-20T12:59:38.167" v="15"/>
        <pc:sldMkLst>
          <pc:docMk/>
          <pc:sldMk cId="3717641440" sldId="261"/>
        </pc:sldMkLst>
      </pc:sldChg>
      <pc:sldChg chg="modSp">
        <pc:chgData name="Martti Groenen (19174837)" userId="S::19174837@student.hhs.nl::3e2e206a-1f57-41f0-b822-497677c1038a" providerId="AD" clId="Web-{F5AD3764-8616-4A42-9813-AD096BF05188}" dt="2022-11-20T13:05:16.663" v="55" actId="14100"/>
        <pc:sldMkLst>
          <pc:docMk/>
          <pc:sldMk cId="837700763" sldId="263"/>
        </pc:sldMkLst>
        <pc:spChg chg="mod">
          <ac:chgData name="Martti Groenen (19174837)" userId="S::19174837@student.hhs.nl::3e2e206a-1f57-41f0-b822-497677c1038a" providerId="AD" clId="Web-{F5AD3764-8616-4A42-9813-AD096BF05188}" dt="2022-11-20T13:04:25.223" v="52" actId="20577"/>
          <ac:spMkLst>
            <pc:docMk/>
            <pc:sldMk cId="837700763" sldId="263"/>
            <ac:spMk id="10" creationId="{0A87A41E-A878-ED50-47DB-8E6D68FA6EFA}"/>
          </ac:spMkLst>
        </pc:spChg>
        <pc:spChg chg="mod">
          <ac:chgData name="Martti Groenen (19174837)" userId="S::19174837@student.hhs.nl::3e2e206a-1f57-41f0-b822-497677c1038a" providerId="AD" clId="Web-{F5AD3764-8616-4A42-9813-AD096BF05188}" dt="2022-11-20T12:59:31.260" v="14" actId="20577"/>
          <ac:spMkLst>
            <pc:docMk/>
            <pc:sldMk cId="837700763" sldId="263"/>
            <ac:spMk id="239" creationId="{00000000-0000-0000-0000-000000000000}"/>
          </ac:spMkLst>
        </pc:spChg>
        <pc:spChg chg="mod">
          <ac:chgData name="Martti Groenen (19174837)" userId="S::19174837@student.hhs.nl::3e2e206a-1f57-41f0-b822-497677c1038a" providerId="AD" clId="Web-{F5AD3764-8616-4A42-9813-AD096BF05188}" dt="2022-11-20T13:01:41.890" v="41" actId="1076"/>
          <ac:spMkLst>
            <pc:docMk/>
            <pc:sldMk cId="837700763" sldId="263"/>
            <ac:spMk id="297" creationId="{00000000-0000-0000-0000-000000000000}"/>
          </ac:spMkLst>
        </pc:spChg>
        <pc:spChg chg="mod">
          <ac:chgData name="Martti Groenen (19174837)" userId="S::19174837@student.hhs.nl::3e2e206a-1f57-41f0-b822-497677c1038a" providerId="AD" clId="Web-{F5AD3764-8616-4A42-9813-AD096BF05188}" dt="2022-11-20T13:00:13.918" v="21" actId="20577"/>
          <ac:spMkLst>
            <pc:docMk/>
            <pc:sldMk cId="837700763" sldId="263"/>
            <ac:spMk id="306" creationId="{00000000-0000-0000-0000-000000000000}"/>
          </ac:spMkLst>
        </pc:spChg>
        <pc:spChg chg="mod">
          <ac:chgData name="Martti Groenen (19174837)"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dId="263"/>
            <ac:spMk id="311" creationId="{00000000-0000-0000-0000-000000000000}"/>
          </ac:spMkLst>
        </pc:spChg>
        <pc:grpChg chg="mod">
          <ac:chgData name="Martti Groenen (19174837)" userId="S::19174837@student.hhs.nl::3e2e206a-1f57-41f0-b822-497677c1038a" providerId="AD" clId="Web-{F5AD3764-8616-4A42-9813-AD096BF05188}" dt="2022-11-20T13:01:50.812" v="44" actId="1076"/>
          <ac:grpSpMkLst>
            <pc:docMk/>
            <pc:sldMk cId="837700763" sldId="263"/>
            <ac:grpSpMk id="241" creationId="{00000000-0000-0000-0000-000000000000}"/>
          </ac:grpSpMkLst>
        </pc:grpChg>
        <pc:grpChg chg="mod">
          <ac:chgData name="Martti Groenen (19174837)" userId="S::19174837@student.hhs.nl::3e2e206a-1f57-41f0-b822-497677c1038a" providerId="AD" clId="Web-{F5AD3764-8616-4A42-9813-AD096BF05188}" dt="2022-11-20T13:05:16.663" v="55" actId="14100"/>
          <ac:grpSpMkLst>
            <pc:docMk/>
            <pc:sldMk cId="837700763" sldId="263"/>
            <ac:grpSpMk id="304" creationId="{00000000-0000-0000-0000-000000000000}"/>
          </ac:grpSpMkLst>
        </pc:grpChg>
      </pc:sldChg>
      <pc:sldChg chg="modSp">
        <pc:chgData name="Martti Groenen (19174837)" userId="S::19174837@student.hhs.nl::3e2e206a-1f57-41f0-b822-497677c1038a" providerId="AD" clId="Web-{F5AD3764-8616-4A42-9813-AD096BF05188}" dt="2022-11-20T12:58:18.821" v="2" actId="1076"/>
        <pc:sldMkLst>
          <pc:docMk/>
          <pc:sldMk cId="3603397266" sldId="264"/>
        </pc:sldMkLst>
        <pc:spChg chg="mod">
          <ac:chgData name="Martti Groenen (19174837)" userId="S::19174837@student.hhs.nl::3e2e206a-1f57-41f0-b822-497677c1038a" providerId="AD" clId="Web-{F5AD3764-8616-4A42-9813-AD096BF05188}" dt="2022-11-20T12:58:18.821" v="2" actId="1076"/>
          <ac:spMkLst>
            <pc:docMk/>
            <pc:sldMk cId="3603397266" sldId="264"/>
            <ac:spMk id="223" creationId="{00000000-0000-0000-0000-000000000000}"/>
          </ac:spMkLst>
        </pc:spChg>
      </pc:sldChg>
      <pc:sldChg chg="addSp modSp new mod ord modClrScheme chgLayout">
        <pc:chgData name="Martti Groenen (19174837)" userId="S::19174837@student.hhs.nl::3e2e206a-1f57-41f0-b822-497677c1038a" providerId="AD" clId="Web-{F5AD3764-8616-4A42-9813-AD096BF05188}" dt="2022-11-20T13:01:25.280" v="33" actId="20577"/>
        <pc:sldMkLst>
          <pc:docMk/>
          <pc:sldMk cId="2849738081" sldId="265"/>
        </pc:sldMkLst>
        <pc:spChg chg="mod ord">
          <ac:chgData name="Martti Groenen (19174837)" userId="S::19174837@student.hhs.nl::3e2e206a-1f57-41f0-b822-497677c1038a" providerId="AD" clId="Web-{F5AD3764-8616-4A42-9813-AD096BF05188}" dt="2022-11-20T13:01:25.280" v="33" actId="20577"/>
          <ac:spMkLst>
            <pc:docMk/>
            <pc:sldMk cId="2849738081" sldId="265"/>
            <ac:spMk id="2" creationId="{35277314-94E2-2740-6756-692201E0E3C5}"/>
          </ac:spMkLst>
        </pc:spChg>
        <pc:spChg chg="add mod ord">
          <ac:chgData name="Martti Groenen (19174837)" userId="S::19174837@student.hhs.nl::3e2e206a-1f57-41f0-b822-497677c1038a" providerId="AD" clId="Web-{F5AD3764-8616-4A42-9813-AD096BF05188}" dt="2022-11-20T13:01:16.795" v="25"/>
          <ac:spMkLst>
            <pc:docMk/>
            <pc:sldMk cId="2849738081" sldId="265"/>
            <ac:spMk id="3" creationId="{24A5D466-86E2-B839-B2B2-C042E6F131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568-6DEE-48A9-97BA-A5623FAF7F3A}" type="datetimeFigureOut"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BB4D1-2421-4F48-8196-CE6DA79A1A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HUMAN MACHINE TEACHERS​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298318" y="4727361"/>
            <a:ext cx="5283983" cy="94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JESSE, JOANNE, ERIC, </a:t>
            </a:r>
            <a:b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l-NL" b="0" i="0" u="none" strike="noStrike" cap="all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MaRTTI</a:t>
            </a:r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SEFA &amp; AYRTON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609593" y="548634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36033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VOORTGANG CONTAINER PROJECT​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5677200" y="1429334"/>
            <a:ext cx="4356000" cy="9792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Nieuwe aanpak</a:t>
              </a: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52739" y="2012247"/>
            <a:ext cx="3537895" cy="3595296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cxnSp>
        <p:nvCxnSpPr>
          <p:cNvPr id="14" name="Google Shape;325;p16">
            <a:extLst>
              <a:ext uri="{FF2B5EF4-FFF2-40B4-BE49-F238E27FC236}">
                <a16:creationId xmlns:a16="http://schemas.microsoft.com/office/drawing/2014/main" id="{A8D33AD1-6732-E633-FA8D-D5D9164563A2}"/>
              </a:ext>
            </a:extLst>
          </p:cNvPr>
          <p:cNvCxnSpPr>
            <a:cxnSpLocks/>
          </p:cNvCxnSpPr>
          <p:nvPr/>
        </p:nvCxnSpPr>
        <p:spPr>
          <a:xfrm>
            <a:off x="6175433" y="2402040"/>
            <a:ext cx="0" cy="4865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236;p16">
            <a:extLst>
              <a:ext uri="{FF2B5EF4-FFF2-40B4-BE49-F238E27FC236}">
                <a16:creationId xmlns:a16="http://schemas.microsoft.com/office/drawing/2014/main" id="{B421C757-E81D-DB3A-0EBC-3B6C7425049D}"/>
              </a:ext>
            </a:extLst>
          </p:cNvPr>
          <p:cNvGrpSpPr/>
          <p:nvPr/>
        </p:nvGrpSpPr>
        <p:grpSpPr>
          <a:xfrm>
            <a:off x="5677135" y="4388073"/>
            <a:ext cx="4356000" cy="979200"/>
            <a:chOff x="3297249" y="1109874"/>
            <a:chExt cx="2653473" cy="596100"/>
          </a:xfrm>
        </p:grpSpPr>
        <p:sp>
          <p:nvSpPr>
            <p:cNvPr id="3" name="Google Shape;237;p16">
              <a:extLst>
                <a:ext uri="{FF2B5EF4-FFF2-40B4-BE49-F238E27FC236}">
                  <a16:creationId xmlns:a16="http://schemas.microsoft.com/office/drawing/2014/main" id="{036B6B2E-D43C-79F0-E151-3BC69A3B6430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4" name="Google Shape;239;p16">
              <a:extLst>
                <a:ext uri="{FF2B5EF4-FFF2-40B4-BE49-F238E27FC236}">
                  <a16:creationId xmlns:a16="http://schemas.microsoft.com/office/drawing/2014/main" id="{374F8D64-3F68-775E-FD33-A0F5C2F167B4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Resultaten</a:t>
              </a:r>
            </a:p>
          </p:txBody>
        </p:sp>
      </p:grpSp>
      <p:cxnSp>
        <p:nvCxnSpPr>
          <p:cNvPr id="8" name="Google Shape;325;p16">
            <a:extLst>
              <a:ext uri="{FF2B5EF4-FFF2-40B4-BE49-F238E27FC236}">
                <a16:creationId xmlns:a16="http://schemas.microsoft.com/office/drawing/2014/main" id="{3377E309-BDA6-4275-D8C6-17C00782E518}"/>
              </a:ext>
            </a:extLst>
          </p:cNvPr>
          <p:cNvCxnSpPr>
            <a:cxnSpLocks/>
          </p:cNvCxnSpPr>
          <p:nvPr/>
        </p:nvCxnSpPr>
        <p:spPr>
          <a:xfrm>
            <a:off x="6175433" y="3887165"/>
            <a:ext cx="0" cy="4865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8705B-76D0-7E80-8467-E82D39462AD4}"/>
              </a:ext>
            </a:extLst>
          </p:cNvPr>
          <p:cNvGrpSpPr/>
          <p:nvPr/>
        </p:nvGrpSpPr>
        <p:grpSpPr>
          <a:xfrm>
            <a:off x="5677135" y="2914429"/>
            <a:ext cx="4356000" cy="979200"/>
            <a:chOff x="5677135" y="2914429"/>
            <a:chExt cx="4356000" cy="979200"/>
          </a:xfrm>
        </p:grpSpPr>
        <p:grpSp>
          <p:nvGrpSpPr>
            <p:cNvPr id="5" name="Google Shape;236;p16">
              <a:extLst>
                <a:ext uri="{FF2B5EF4-FFF2-40B4-BE49-F238E27FC236}">
                  <a16:creationId xmlns:a16="http://schemas.microsoft.com/office/drawing/2014/main" id="{57D25E43-F6E5-6834-840C-52AAF9C9A95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77135" y="2914429"/>
              <a:ext cx="4356000" cy="979200"/>
              <a:chOff x="3297249" y="1109874"/>
              <a:chExt cx="2653473" cy="596100"/>
            </a:xfrm>
          </p:grpSpPr>
          <p:sp>
            <p:nvSpPr>
              <p:cNvPr id="6" name="Google Shape;237;p16">
                <a:extLst>
                  <a:ext uri="{FF2B5EF4-FFF2-40B4-BE49-F238E27FC236}">
                    <a16:creationId xmlns:a16="http://schemas.microsoft.com/office/drawing/2014/main" id="{4050A939-C8F7-B511-B662-2BA13A6D11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7249" y="1109874"/>
                <a:ext cx="596100" cy="596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4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2400">
                  <a:solidFill>
                    <a:schemeClr val="lt1"/>
                  </a:solidFill>
                </a:endParaRPr>
              </a:p>
            </p:txBody>
          </p:sp>
          <p:sp>
            <p:nvSpPr>
              <p:cNvPr id="7" name="Google Shape;239;p16">
                <a:extLst>
                  <a:ext uri="{FF2B5EF4-FFF2-40B4-BE49-F238E27FC236}">
                    <a16:creationId xmlns:a16="http://schemas.microsoft.com/office/drawing/2014/main" id="{61556FBA-F66A-3B44-708F-1C51C4679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9522" y="123673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100" b="1">
                    <a:latin typeface="Fira Sans Extra Condensed"/>
                    <a:ea typeface="Fira Sans Extra Condensed"/>
                    <a:cs typeface="Fira Sans Extra Condensed"/>
                  </a:rPr>
                  <a:t>Nieuwe algoritmen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0E0D58-9176-CDC2-97EA-1C83A826D5B7}"/>
                </a:ext>
              </a:extLst>
            </p:cNvPr>
            <p:cNvSpPr>
              <a:spLocks/>
            </p:cNvSpPr>
            <p:nvPr/>
          </p:nvSpPr>
          <p:spPr>
            <a:xfrm>
              <a:off x="7047089" y="3626007"/>
              <a:ext cx="206803" cy="149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7" name="Google Shape;48;p15">
            <a:extLst>
              <a:ext uri="{FF2B5EF4-FFF2-40B4-BE49-F238E27FC236}">
                <a16:creationId xmlns:a16="http://schemas.microsoft.com/office/drawing/2014/main" id="{6E20B685-1B79-373F-4183-E74DD40F7834}"/>
              </a:ext>
            </a:extLst>
          </p:cNvPr>
          <p:cNvGrpSpPr/>
          <p:nvPr/>
        </p:nvGrpSpPr>
        <p:grpSpPr>
          <a:xfrm>
            <a:off x="609593" y="7301618"/>
            <a:ext cx="5847489" cy="6311503"/>
            <a:chOff x="457194" y="411475"/>
            <a:chExt cx="4385617" cy="4733627"/>
          </a:xfrm>
        </p:grpSpPr>
        <p:sp>
          <p:nvSpPr>
            <p:cNvPr id="18" name="Google Shape;49;p15">
              <a:extLst>
                <a:ext uri="{FF2B5EF4-FFF2-40B4-BE49-F238E27FC236}">
                  <a16:creationId xmlns:a16="http://schemas.microsoft.com/office/drawing/2014/main" id="{CF3D1E2A-7B92-AE2E-E520-23894B13D488}"/>
                </a:ext>
              </a:extLst>
            </p:cNvPr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9" name="Google Shape;50;p15">
              <a:extLst>
                <a:ext uri="{FF2B5EF4-FFF2-40B4-BE49-F238E27FC236}">
                  <a16:creationId xmlns:a16="http://schemas.microsoft.com/office/drawing/2014/main" id="{A9D27E80-A124-3D7C-A0D3-09A40B122B0A}"/>
                </a:ext>
              </a:extLst>
            </p:cNvPr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26" name="Google Shape;51;p15">
                <a:extLst>
                  <a:ext uri="{FF2B5EF4-FFF2-40B4-BE49-F238E27FC236}">
                    <a16:creationId xmlns:a16="http://schemas.microsoft.com/office/drawing/2014/main" id="{3D379B65-E2E0-6CB9-A047-0B9A98C389BA}"/>
                  </a:ext>
                </a:extLst>
              </p:cNvPr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7" name="Google Shape;52;p15">
                <a:extLst>
                  <a:ext uri="{FF2B5EF4-FFF2-40B4-BE49-F238E27FC236}">
                    <a16:creationId xmlns:a16="http://schemas.microsoft.com/office/drawing/2014/main" id="{79E370C3-A89C-2AF4-42B2-D7826B22CB1D}"/>
                  </a:ext>
                </a:extLst>
              </p:cNvPr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8" name="Google Shape;53;p15">
                <a:extLst>
                  <a:ext uri="{FF2B5EF4-FFF2-40B4-BE49-F238E27FC236}">
                    <a16:creationId xmlns:a16="http://schemas.microsoft.com/office/drawing/2014/main" id="{2587093B-701D-2BF7-3B13-AC19655A60E0}"/>
                  </a:ext>
                </a:extLst>
              </p:cNvPr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9" name="Google Shape;54;p15">
                <a:extLst>
                  <a:ext uri="{FF2B5EF4-FFF2-40B4-BE49-F238E27FC236}">
                    <a16:creationId xmlns:a16="http://schemas.microsoft.com/office/drawing/2014/main" id="{D187F614-15E0-3934-DB07-8A6589BFEE66}"/>
                  </a:ext>
                </a:extLst>
              </p:cNvPr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0" name="Google Shape;55;p15">
                <a:extLst>
                  <a:ext uri="{FF2B5EF4-FFF2-40B4-BE49-F238E27FC236}">
                    <a16:creationId xmlns:a16="http://schemas.microsoft.com/office/drawing/2014/main" id="{C0B39C08-B0C2-6131-21CD-A4D7EA121D42}"/>
                  </a:ext>
                </a:extLst>
              </p:cNvPr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" name="Google Shape;56;p15">
                <a:extLst>
                  <a:ext uri="{FF2B5EF4-FFF2-40B4-BE49-F238E27FC236}">
                    <a16:creationId xmlns:a16="http://schemas.microsoft.com/office/drawing/2014/main" id="{762BB66D-29A6-B7D9-6F0E-A4C8EE2328D3}"/>
                  </a:ext>
                </a:extLst>
              </p:cNvPr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" name="Google Shape;57;p15">
                <a:extLst>
                  <a:ext uri="{FF2B5EF4-FFF2-40B4-BE49-F238E27FC236}">
                    <a16:creationId xmlns:a16="http://schemas.microsoft.com/office/drawing/2014/main" id="{2B4BFFB1-6E6D-F65F-66EA-E6A35B5CB6D0}"/>
                  </a:ext>
                </a:extLst>
              </p:cNvPr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" name="Google Shape;58;p15">
                <a:extLst>
                  <a:ext uri="{FF2B5EF4-FFF2-40B4-BE49-F238E27FC236}">
                    <a16:creationId xmlns:a16="http://schemas.microsoft.com/office/drawing/2014/main" id="{EA399704-4BCB-4F0E-5558-B6C4E40E0227}"/>
                  </a:ext>
                </a:extLst>
              </p:cNvPr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" name="Google Shape;59;p15">
                <a:extLst>
                  <a:ext uri="{FF2B5EF4-FFF2-40B4-BE49-F238E27FC236}">
                    <a16:creationId xmlns:a16="http://schemas.microsoft.com/office/drawing/2014/main" id="{D61E3B80-FD1C-F29E-2B28-D68C20F2BA8B}"/>
                  </a:ext>
                </a:extLst>
              </p:cNvPr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" name="Google Shape;60;p15">
                <a:extLst>
                  <a:ext uri="{FF2B5EF4-FFF2-40B4-BE49-F238E27FC236}">
                    <a16:creationId xmlns:a16="http://schemas.microsoft.com/office/drawing/2014/main" id="{0D17FD9A-CEBF-2FCE-13EF-2E4180FA9E16}"/>
                  </a:ext>
                </a:extLst>
              </p:cNvPr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" name="Google Shape;61;p15">
                <a:extLst>
                  <a:ext uri="{FF2B5EF4-FFF2-40B4-BE49-F238E27FC236}">
                    <a16:creationId xmlns:a16="http://schemas.microsoft.com/office/drawing/2014/main" id="{832FC0D9-C8E6-536E-2619-5AE853E66D31}"/>
                  </a:ext>
                </a:extLst>
              </p:cNvPr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" name="Google Shape;62;p15">
                <a:extLst>
                  <a:ext uri="{FF2B5EF4-FFF2-40B4-BE49-F238E27FC236}">
                    <a16:creationId xmlns:a16="http://schemas.microsoft.com/office/drawing/2014/main" id="{A51F01B0-06A4-08F2-7D5F-955ABF13AFFF}"/>
                  </a:ext>
                </a:extLst>
              </p:cNvPr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" name="Google Shape;63;p15">
                <a:extLst>
                  <a:ext uri="{FF2B5EF4-FFF2-40B4-BE49-F238E27FC236}">
                    <a16:creationId xmlns:a16="http://schemas.microsoft.com/office/drawing/2014/main" id="{B897348C-16E9-6EE2-76FC-3685CC695268}"/>
                  </a:ext>
                </a:extLst>
              </p:cNvPr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" name="Google Shape;64;p15">
                <a:extLst>
                  <a:ext uri="{FF2B5EF4-FFF2-40B4-BE49-F238E27FC236}">
                    <a16:creationId xmlns:a16="http://schemas.microsoft.com/office/drawing/2014/main" id="{E8E28337-F748-ABFB-7EF0-6CABF62E928E}"/>
                  </a:ext>
                </a:extLst>
              </p:cNvPr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0" name="Google Shape;65;p15">
                <a:extLst>
                  <a:ext uri="{FF2B5EF4-FFF2-40B4-BE49-F238E27FC236}">
                    <a16:creationId xmlns:a16="http://schemas.microsoft.com/office/drawing/2014/main" id="{7502A4A1-F312-13D7-CAAE-EAA448449263}"/>
                  </a:ext>
                </a:extLst>
              </p:cNvPr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1" name="Google Shape;66;p15">
                <a:extLst>
                  <a:ext uri="{FF2B5EF4-FFF2-40B4-BE49-F238E27FC236}">
                    <a16:creationId xmlns:a16="http://schemas.microsoft.com/office/drawing/2014/main" id="{32AB3F63-818F-A4DD-E08E-8F12BDD06DF7}"/>
                  </a:ext>
                </a:extLst>
              </p:cNvPr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2" name="Google Shape;67;p15">
                <a:extLst>
                  <a:ext uri="{FF2B5EF4-FFF2-40B4-BE49-F238E27FC236}">
                    <a16:creationId xmlns:a16="http://schemas.microsoft.com/office/drawing/2014/main" id="{6386C13F-F1A8-4265-5F0E-FC76C4A66320}"/>
                  </a:ext>
                </a:extLst>
              </p:cNvPr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3" name="Google Shape;68;p15">
                <a:extLst>
                  <a:ext uri="{FF2B5EF4-FFF2-40B4-BE49-F238E27FC236}">
                    <a16:creationId xmlns:a16="http://schemas.microsoft.com/office/drawing/2014/main" id="{0F034346-04F7-54B2-34E1-7EFE36C66457}"/>
                  </a:ext>
                </a:extLst>
              </p:cNvPr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4" name="Google Shape;69;p15">
                <a:extLst>
                  <a:ext uri="{FF2B5EF4-FFF2-40B4-BE49-F238E27FC236}">
                    <a16:creationId xmlns:a16="http://schemas.microsoft.com/office/drawing/2014/main" id="{01E4D543-EABE-5CB5-E5FE-568F77445EEF}"/>
                  </a:ext>
                </a:extLst>
              </p:cNvPr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5" name="Google Shape;70;p15">
                <a:extLst>
                  <a:ext uri="{FF2B5EF4-FFF2-40B4-BE49-F238E27FC236}">
                    <a16:creationId xmlns:a16="http://schemas.microsoft.com/office/drawing/2014/main" id="{13ED71B3-00C5-CAC7-75B1-E31A6A08D0C0}"/>
                  </a:ext>
                </a:extLst>
              </p:cNvPr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6" name="Google Shape;71;p15">
                <a:extLst>
                  <a:ext uri="{FF2B5EF4-FFF2-40B4-BE49-F238E27FC236}">
                    <a16:creationId xmlns:a16="http://schemas.microsoft.com/office/drawing/2014/main" id="{61BCCBF0-6DDF-4EBC-F6DA-69F602A61F03}"/>
                  </a:ext>
                </a:extLst>
              </p:cNvPr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7" name="Google Shape;72;p15">
                <a:extLst>
                  <a:ext uri="{FF2B5EF4-FFF2-40B4-BE49-F238E27FC236}">
                    <a16:creationId xmlns:a16="http://schemas.microsoft.com/office/drawing/2014/main" id="{A00BB0F2-B8F4-E0E3-6C28-E69FB9CCFC22}"/>
                  </a:ext>
                </a:extLst>
              </p:cNvPr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8" name="Google Shape;73;p15">
                <a:extLst>
                  <a:ext uri="{FF2B5EF4-FFF2-40B4-BE49-F238E27FC236}">
                    <a16:creationId xmlns:a16="http://schemas.microsoft.com/office/drawing/2014/main" id="{401CFE53-FC34-1FDF-67E8-1153CE8E1080}"/>
                  </a:ext>
                </a:extLst>
              </p:cNvPr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9" name="Google Shape;74;p15">
                <a:extLst>
                  <a:ext uri="{FF2B5EF4-FFF2-40B4-BE49-F238E27FC236}">
                    <a16:creationId xmlns:a16="http://schemas.microsoft.com/office/drawing/2014/main" id="{C6392EEE-6FAB-97F5-0D62-CB50E6CE6B79}"/>
                  </a:ext>
                </a:extLst>
              </p:cNvPr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0" name="Google Shape;75;p15">
                <a:extLst>
                  <a:ext uri="{FF2B5EF4-FFF2-40B4-BE49-F238E27FC236}">
                    <a16:creationId xmlns:a16="http://schemas.microsoft.com/office/drawing/2014/main" id="{F61C1B1B-567A-EB7E-099F-3E136C4A49C6}"/>
                  </a:ext>
                </a:extLst>
              </p:cNvPr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1" name="Google Shape;76;p15">
                <a:extLst>
                  <a:ext uri="{FF2B5EF4-FFF2-40B4-BE49-F238E27FC236}">
                    <a16:creationId xmlns:a16="http://schemas.microsoft.com/office/drawing/2014/main" id="{84B7E8EC-958B-660E-1D9C-5D565AB935F7}"/>
                  </a:ext>
                </a:extLst>
              </p:cNvPr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2" name="Google Shape;77;p15">
                <a:extLst>
                  <a:ext uri="{FF2B5EF4-FFF2-40B4-BE49-F238E27FC236}">
                    <a16:creationId xmlns:a16="http://schemas.microsoft.com/office/drawing/2014/main" id="{44B6C875-AD45-B25A-8E18-CC1FC82D1FE0}"/>
                  </a:ext>
                </a:extLst>
              </p:cNvPr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3" name="Google Shape;78;p15">
                <a:extLst>
                  <a:ext uri="{FF2B5EF4-FFF2-40B4-BE49-F238E27FC236}">
                    <a16:creationId xmlns:a16="http://schemas.microsoft.com/office/drawing/2014/main" id="{4EC83D72-FB5A-0E1B-C70D-298DE3C8BADF}"/>
                  </a:ext>
                </a:extLst>
              </p:cNvPr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4" name="Google Shape;79;p15">
                <a:extLst>
                  <a:ext uri="{FF2B5EF4-FFF2-40B4-BE49-F238E27FC236}">
                    <a16:creationId xmlns:a16="http://schemas.microsoft.com/office/drawing/2014/main" id="{8BB4D397-2CFC-81B0-5F94-77B9CFF8E917}"/>
                  </a:ext>
                </a:extLst>
              </p:cNvPr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5" name="Google Shape;80;p15">
                <a:extLst>
                  <a:ext uri="{FF2B5EF4-FFF2-40B4-BE49-F238E27FC236}">
                    <a16:creationId xmlns:a16="http://schemas.microsoft.com/office/drawing/2014/main" id="{C914159B-751E-B71A-D94B-4A54765B8719}"/>
                  </a:ext>
                </a:extLst>
              </p:cNvPr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6" name="Google Shape;81;p15">
                <a:extLst>
                  <a:ext uri="{FF2B5EF4-FFF2-40B4-BE49-F238E27FC236}">
                    <a16:creationId xmlns:a16="http://schemas.microsoft.com/office/drawing/2014/main" id="{7D2E6855-DEC9-0ED9-4457-4AC6A54DDA79}"/>
                  </a:ext>
                </a:extLst>
              </p:cNvPr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7" name="Google Shape;82;p15">
                <a:extLst>
                  <a:ext uri="{FF2B5EF4-FFF2-40B4-BE49-F238E27FC236}">
                    <a16:creationId xmlns:a16="http://schemas.microsoft.com/office/drawing/2014/main" id="{FF6C2F32-D556-4AB8-7202-B765D5BE7CA7}"/>
                  </a:ext>
                </a:extLst>
              </p:cNvPr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8" name="Google Shape;83;p15">
                <a:extLst>
                  <a:ext uri="{FF2B5EF4-FFF2-40B4-BE49-F238E27FC236}">
                    <a16:creationId xmlns:a16="http://schemas.microsoft.com/office/drawing/2014/main" id="{10637736-2295-2FD7-4BB6-7409C903BDA9}"/>
                  </a:ext>
                </a:extLst>
              </p:cNvPr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9" name="Google Shape;84;p15">
                <a:extLst>
                  <a:ext uri="{FF2B5EF4-FFF2-40B4-BE49-F238E27FC236}">
                    <a16:creationId xmlns:a16="http://schemas.microsoft.com/office/drawing/2014/main" id="{7641FB2F-282B-7033-FE43-62893C7EA0CE}"/>
                  </a:ext>
                </a:extLst>
              </p:cNvPr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0" name="Google Shape;85;p15">
                <a:extLst>
                  <a:ext uri="{FF2B5EF4-FFF2-40B4-BE49-F238E27FC236}">
                    <a16:creationId xmlns:a16="http://schemas.microsoft.com/office/drawing/2014/main" id="{CB968805-32F8-6947-6D96-99CA83064627}"/>
                  </a:ext>
                </a:extLst>
              </p:cNvPr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1" name="Google Shape;86;p15">
                <a:extLst>
                  <a:ext uri="{FF2B5EF4-FFF2-40B4-BE49-F238E27FC236}">
                    <a16:creationId xmlns:a16="http://schemas.microsoft.com/office/drawing/2014/main" id="{24D76079-4F4E-652A-21A2-5BC28DE04DA7}"/>
                  </a:ext>
                </a:extLst>
              </p:cNvPr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2" name="Google Shape;87;p15">
                <a:extLst>
                  <a:ext uri="{FF2B5EF4-FFF2-40B4-BE49-F238E27FC236}">
                    <a16:creationId xmlns:a16="http://schemas.microsoft.com/office/drawing/2014/main" id="{3972FB3F-378E-3E00-01C4-BA82497C7A2D}"/>
                  </a:ext>
                </a:extLst>
              </p:cNvPr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3" name="Google Shape;88;p15">
                <a:extLst>
                  <a:ext uri="{FF2B5EF4-FFF2-40B4-BE49-F238E27FC236}">
                    <a16:creationId xmlns:a16="http://schemas.microsoft.com/office/drawing/2014/main" id="{559A7787-0924-603F-85EF-9B990046F429}"/>
                  </a:ext>
                </a:extLst>
              </p:cNvPr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2" name="Google Shape;89;p15">
                <a:extLst>
                  <a:ext uri="{FF2B5EF4-FFF2-40B4-BE49-F238E27FC236}">
                    <a16:creationId xmlns:a16="http://schemas.microsoft.com/office/drawing/2014/main" id="{9024AFDF-D198-3A04-D578-86EA7776AF84}"/>
                  </a:ext>
                </a:extLst>
              </p:cNvPr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3" name="Google Shape;90;p15">
                <a:extLst>
                  <a:ext uri="{FF2B5EF4-FFF2-40B4-BE49-F238E27FC236}">
                    <a16:creationId xmlns:a16="http://schemas.microsoft.com/office/drawing/2014/main" id="{4046A032-73FC-22DE-7ED6-CCB2FDDEAA33}"/>
                  </a:ext>
                </a:extLst>
              </p:cNvPr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4" name="Google Shape;91;p15">
                <a:extLst>
                  <a:ext uri="{FF2B5EF4-FFF2-40B4-BE49-F238E27FC236}">
                    <a16:creationId xmlns:a16="http://schemas.microsoft.com/office/drawing/2014/main" id="{FEFABC00-3720-936B-51A6-650AD3DAF182}"/>
                  </a:ext>
                </a:extLst>
              </p:cNvPr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5" name="Google Shape;92;p15">
                <a:extLst>
                  <a:ext uri="{FF2B5EF4-FFF2-40B4-BE49-F238E27FC236}">
                    <a16:creationId xmlns:a16="http://schemas.microsoft.com/office/drawing/2014/main" id="{7332E42C-084E-2732-7FD3-C25F8679AEDB}"/>
                  </a:ext>
                </a:extLst>
              </p:cNvPr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6" name="Google Shape;93;p15">
                <a:extLst>
                  <a:ext uri="{FF2B5EF4-FFF2-40B4-BE49-F238E27FC236}">
                    <a16:creationId xmlns:a16="http://schemas.microsoft.com/office/drawing/2014/main" id="{04315F19-C95D-BCE4-2591-F6E5EBE29D1E}"/>
                  </a:ext>
                </a:extLst>
              </p:cNvPr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7" name="Google Shape;94;p15">
                <a:extLst>
                  <a:ext uri="{FF2B5EF4-FFF2-40B4-BE49-F238E27FC236}">
                    <a16:creationId xmlns:a16="http://schemas.microsoft.com/office/drawing/2014/main" id="{86CCD8C2-1DE7-33D6-21A2-84389C5E7C66}"/>
                  </a:ext>
                </a:extLst>
              </p:cNvPr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8" name="Google Shape;95;p15">
                <a:extLst>
                  <a:ext uri="{FF2B5EF4-FFF2-40B4-BE49-F238E27FC236}">
                    <a16:creationId xmlns:a16="http://schemas.microsoft.com/office/drawing/2014/main" id="{B202329C-3ACE-0084-1B8B-6FEB182B5822}"/>
                  </a:ext>
                </a:extLst>
              </p:cNvPr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99" name="Google Shape;96;p15">
                <a:extLst>
                  <a:ext uri="{FF2B5EF4-FFF2-40B4-BE49-F238E27FC236}">
                    <a16:creationId xmlns:a16="http://schemas.microsoft.com/office/drawing/2014/main" id="{6C7D8195-FF34-8873-8FB6-A511C274BA15}"/>
                  </a:ext>
                </a:extLst>
              </p:cNvPr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0" name="Google Shape;97;p15">
                <a:extLst>
                  <a:ext uri="{FF2B5EF4-FFF2-40B4-BE49-F238E27FC236}">
                    <a16:creationId xmlns:a16="http://schemas.microsoft.com/office/drawing/2014/main" id="{9884CC50-252F-81DB-1562-07A617405F19}"/>
                  </a:ext>
                </a:extLst>
              </p:cNvPr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1" name="Google Shape;98;p15">
                <a:extLst>
                  <a:ext uri="{FF2B5EF4-FFF2-40B4-BE49-F238E27FC236}">
                    <a16:creationId xmlns:a16="http://schemas.microsoft.com/office/drawing/2014/main" id="{00850707-C85F-2689-8B79-FA155502D13E}"/>
                  </a:ext>
                </a:extLst>
              </p:cNvPr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2" name="Google Shape;99;p15">
                <a:extLst>
                  <a:ext uri="{FF2B5EF4-FFF2-40B4-BE49-F238E27FC236}">
                    <a16:creationId xmlns:a16="http://schemas.microsoft.com/office/drawing/2014/main" id="{A49D87A6-6ED8-F651-7CC3-50751F9B51B9}"/>
                  </a:ext>
                </a:extLst>
              </p:cNvPr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3" name="Google Shape;100;p15">
                <a:extLst>
                  <a:ext uri="{FF2B5EF4-FFF2-40B4-BE49-F238E27FC236}">
                    <a16:creationId xmlns:a16="http://schemas.microsoft.com/office/drawing/2014/main" id="{E8EB64E2-9C4D-0A86-4404-C244016D63D9}"/>
                  </a:ext>
                </a:extLst>
              </p:cNvPr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4" name="Google Shape;101;p15">
                <a:extLst>
                  <a:ext uri="{FF2B5EF4-FFF2-40B4-BE49-F238E27FC236}">
                    <a16:creationId xmlns:a16="http://schemas.microsoft.com/office/drawing/2014/main" id="{6F7C2779-46F0-68E7-9E62-2CE04ADBB947}"/>
                  </a:ext>
                </a:extLst>
              </p:cNvPr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5" name="Google Shape;102;p15">
                <a:extLst>
                  <a:ext uri="{FF2B5EF4-FFF2-40B4-BE49-F238E27FC236}">
                    <a16:creationId xmlns:a16="http://schemas.microsoft.com/office/drawing/2014/main" id="{49D83F11-F530-1379-75AC-9C5C5578FBED}"/>
                  </a:ext>
                </a:extLst>
              </p:cNvPr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6" name="Google Shape;103;p15">
                <a:extLst>
                  <a:ext uri="{FF2B5EF4-FFF2-40B4-BE49-F238E27FC236}">
                    <a16:creationId xmlns:a16="http://schemas.microsoft.com/office/drawing/2014/main" id="{D6E784BF-E548-27F6-205C-4EFC9FDC4361}"/>
                  </a:ext>
                </a:extLst>
              </p:cNvPr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7" name="Google Shape;104;p15">
                <a:extLst>
                  <a:ext uri="{FF2B5EF4-FFF2-40B4-BE49-F238E27FC236}">
                    <a16:creationId xmlns:a16="http://schemas.microsoft.com/office/drawing/2014/main" id="{1B7A7798-7D2A-410B-B1E7-271C109EF46F}"/>
                  </a:ext>
                </a:extLst>
              </p:cNvPr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8" name="Google Shape;105;p15">
                <a:extLst>
                  <a:ext uri="{FF2B5EF4-FFF2-40B4-BE49-F238E27FC236}">
                    <a16:creationId xmlns:a16="http://schemas.microsoft.com/office/drawing/2014/main" id="{FDD0BED9-08EB-CAA4-E9FA-28B3EC7A9BEE}"/>
                  </a:ext>
                </a:extLst>
              </p:cNvPr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09" name="Google Shape;106;p15">
                <a:extLst>
                  <a:ext uri="{FF2B5EF4-FFF2-40B4-BE49-F238E27FC236}">
                    <a16:creationId xmlns:a16="http://schemas.microsoft.com/office/drawing/2014/main" id="{5BA70E21-2C10-4C95-A579-2EA05824F83A}"/>
                  </a:ext>
                </a:extLst>
              </p:cNvPr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0" name="Google Shape;107;p15">
                <a:extLst>
                  <a:ext uri="{FF2B5EF4-FFF2-40B4-BE49-F238E27FC236}">
                    <a16:creationId xmlns:a16="http://schemas.microsoft.com/office/drawing/2014/main" id="{3D57EE2B-47B0-9444-8705-7D26B98DD496}"/>
                  </a:ext>
                </a:extLst>
              </p:cNvPr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1" name="Google Shape;108;p15">
                <a:extLst>
                  <a:ext uri="{FF2B5EF4-FFF2-40B4-BE49-F238E27FC236}">
                    <a16:creationId xmlns:a16="http://schemas.microsoft.com/office/drawing/2014/main" id="{6797493D-9206-077A-5E5E-7B4747A44535}"/>
                  </a:ext>
                </a:extLst>
              </p:cNvPr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2" name="Google Shape;109;p15">
                <a:extLst>
                  <a:ext uri="{FF2B5EF4-FFF2-40B4-BE49-F238E27FC236}">
                    <a16:creationId xmlns:a16="http://schemas.microsoft.com/office/drawing/2014/main" id="{1D7E8C72-FBAC-55A3-9403-DFD9434DBED4}"/>
                  </a:ext>
                </a:extLst>
              </p:cNvPr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3" name="Google Shape;110;p15">
                <a:extLst>
                  <a:ext uri="{FF2B5EF4-FFF2-40B4-BE49-F238E27FC236}">
                    <a16:creationId xmlns:a16="http://schemas.microsoft.com/office/drawing/2014/main" id="{AAD28ADC-0F73-DBB3-08D3-3B21BD1B4930}"/>
                  </a:ext>
                </a:extLst>
              </p:cNvPr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4" name="Google Shape;111;p15">
                <a:extLst>
                  <a:ext uri="{FF2B5EF4-FFF2-40B4-BE49-F238E27FC236}">
                    <a16:creationId xmlns:a16="http://schemas.microsoft.com/office/drawing/2014/main" id="{C3D557A7-F8FD-22C0-F203-4AF5BAFE859B}"/>
                  </a:ext>
                </a:extLst>
              </p:cNvPr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5" name="Google Shape;112;p15">
                <a:extLst>
                  <a:ext uri="{FF2B5EF4-FFF2-40B4-BE49-F238E27FC236}">
                    <a16:creationId xmlns:a16="http://schemas.microsoft.com/office/drawing/2014/main" id="{8579D2B8-A234-065B-878A-9A4822BFBC4D}"/>
                  </a:ext>
                </a:extLst>
              </p:cNvPr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6" name="Google Shape;113;p15">
                <a:extLst>
                  <a:ext uri="{FF2B5EF4-FFF2-40B4-BE49-F238E27FC236}">
                    <a16:creationId xmlns:a16="http://schemas.microsoft.com/office/drawing/2014/main" id="{27E3A45E-2706-E6E7-6831-ACD0A1FEC5F9}"/>
                  </a:ext>
                </a:extLst>
              </p:cNvPr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7" name="Google Shape;114;p15">
                <a:extLst>
                  <a:ext uri="{FF2B5EF4-FFF2-40B4-BE49-F238E27FC236}">
                    <a16:creationId xmlns:a16="http://schemas.microsoft.com/office/drawing/2014/main" id="{3B4A382E-0F59-2C64-D84B-BEBB1D74E01F}"/>
                  </a:ext>
                </a:extLst>
              </p:cNvPr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8" name="Google Shape;115;p15">
                <a:extLst>
                  <a:ext uri="{FF2B5EF4-FFF2-40B4-BE49-F238E27FC236}">
                    <a16:creationId xmlns:a16="http://schemas.microsoft.com/office/drawing/2014/main" id="{1133001A-8A11-17D2-AE7C-91B8866FCD80}"/>
                  </a:ext>
                </a:extLst>
              </p:cNvPr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19" name="Google Shape;116;p15">
                <a:extLst>
                  <a:ext uri="{FF2B5EF4-FFF2-40B4-BE49-F238E27FC236}">
                    <a16:creationId xmlns:a16="http://schemas.microsoft.com/office/drawing/2014/main" id="{9EAA73EB-CBDB-DF9C-C612-58946B13F811}"/>
                  </a:ext>
                </a:extLst>
              </p:cNvPr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0" name="Google Shape;117;p15">
                <a:extLst>
                  <a:ext uri="{FF2B5EF4-FFF2-40B4-BE49-F238E27FC236}">
                    <a16:creationId xmlns:a16="http://schemas.microsoft.com/office/drawing/2014/main" id="{BC68FE6D-4AC3-4C4C-52B1-7972ED3E1F46}"/>
                  </a:ext>
                </a:extLst>
              </p:cNvPr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1" name="Google Shape;118;p15">
                <a:extLst>
                  <a:ext uri="{FF2B5EF4-FFF2-40B4-BE49-F238E27FC236}">
                    <a16:creationId xmlns:a16="http://schemas.microsoft.com/office/drawing/2014/main" id="{D10F3D1D-C5BC-6D84-FAD9-EA76838143D9}"/>
                  </a:ext>
                </a:extLst>
              </p:cNvPr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2" name="Google Shape;119;p15">
                <a:extLst>
                  <a:ext uri="{FF2B5EF4-FFF2-40B4-BE49-F238E27FC236}">
                    <a16:creationId xmlns:a16="http://schemas.microsoft.com/office/drawing/2014/main" id="{BFF3E4D0-B980-3EFC-A219-2F339B96B48B}"/>
                  </a:ext>
                </a:extLst>
              </p:cNvPr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3" name="Google Shape;120;p15">
                <a:extLst>
                  <a:ext uri="{FF2B5EF4-FFF2-40B4-BE49-F238E27FC236}">
                    <a16:creationId xmlns:a16="http://schemas.microsoft.com/office/drawing/2014/main" id="{DB97E68A-C373-8C08-9DCA-BEA19DFD23BC}"/>
                  </a:ext>
                </a:extLst>
              </p:cNvPr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4" name="Google Shape;121;p15">
                <a:extLst>
                  <a:ext uri="{FF2B5EF4-FFF2-40B4-BE49-F238E27FC236}">
                    <a16:creationId xmlns:a16="http://schemas.microsoft.com/office/drawing/2014/main" id="{6CE1F711-781E-7025-BD93-E1D2D7B9AB4F}"/>
                  </a:ext>
                </a:extLst>
              </p:cNvPr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5" name="Google Shape;122;p15">
                <a:extLst>
                  <a:ext uri="{FF2B5EF4-FFF2-40B4-BE49-F238E27FC236}">
                    <a16:creationId xmlns:a16="http://schemas.microsoft.com/office/drawing/2014/main" id="{1C197552-7863-B99F-857A-EA66BEC1BA33}"/>
                  </a:ext>
                </a:extLst>
              </p:cNvPr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6" name="Google Shape;123;p15">
                <a:extLst>
                  <a:ext uri="{FF2B5EF4-FFF2-40B4-BE49-F238E27FC236}">
                    <a16:creationId xmlns:a16="http://schemas.microsoft.com/office/drawing/2014/main" id="{132A5E72-09D0-304E-D7CB-CDB850789AED}"/>
                  </a:ext>
                </a:extLst>
              </p:cNvPr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7" name="Google Shape;124;p15">
                <a:extLst>
                  <a:ext uri="{FF2B5EF4-FFF2-40B4-BE49-F238E27FC236}">
                    <a16:creationId xmlns:a16="http://schemas.microsoft.com/office/drawing/2014/main" id="{B6494A59-5F18-E49C-6641-9B2AF86661AD}"/>
                  </a:ext>
                </a:extLst>
              </p:cNvPr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8" name="Google Shape;125;p15">
                <a:extLst>
                  <a:ext uri="{FF2B5EF4-FFF2-40B4-BE49-F238E27FC236}">
                    <a16:creationId xmlns:a16="http://schemas.microsoft.com/office/drawing/2014/main" id="{36AC1935-656F-ADDE-1B58-9C1151787E1D}"/>
                  </a:ext>
                </a:extLst>
              </p:cNvPr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29" name="Google Shape;126;p15">
                <a:extLst>
                  <a:ext uri="{FF2B5EF4-FFF2-40B4-BE49-F238E27FC236}">
                    <a16:creationId xmlns:a16="http://schemas.microsoft.com/office/drawing/2014/main" id="{CF11CA3C-7FDE-8AA0-0790-BE117031D91F}"/>
                  </a:ext>
                </a:extLst>
              </p:cNvPr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30" name="Google Shape;127;p15">
                <a:extLst>
                  <a:ext uri="{FF2B5EF4-FFF2-40B4-BE49-F238E27FC236}">
                    <a16:creationId xmlns:a16="http://schemas.microsoft.com/office/drawing/2014/main" id="{548FA79E-0321-C557-AE25-706C5DFBFF33}"/>
                  </a:ext>
                </a:extLst>
              </p:cNvPr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31" name="Google Shape;128;p15">
                <a:extLst>
                  <a:ext uri="{FF2B5EF4-FFF2-40B4-BE49-F238E27FC236}">
                    <a16:creationId xmlns:a16="http://schemas.microsoft.com/office/drawing/2014/main" id="{FA8206EF-A6C3-DD05-9DFE-8369C4483C19}"/>
                  </a:ext>
                </a:extLst>
              </p:cNvPr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32" name="Google Shape;129;p15">
                <a:extLst>
                  <a:ext uri="{FF2B5EF4-FFF2-40B4-BE49-F238E27FC236}">
                    <a16:creationId xmlns:a16="http://schemas.microsoft.com/office/drawing/2014/main" id="{95FC273B-5F0F-D305-2240-51992BD612E2}"/>
                  </a:ext>
                </a:extLst>
              </p:cNvPr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33" name="Google Shape;130;p15">
                <a:extLst>
                  <a:ext uri="{FF2B5EF4-FFF2-40B4-BE49-F238E27FC236}">
                    <a16:creationId xmlns:a16="http://schemas.microsoft.com/office/drawing/2014/main" id="{93B60AAD-1E8C-1478-FFC0-4A2602B27E27}"/>
                  </a:ext>
                </a:extLst>
              </p:cNvPr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34" name="Google Shape;131;p15">
                <a:extLst>
                  <a:ext uri="{FF2B5EF4-FFF2-40B4-BE49-F238E27FC236}">
                    <a16:creationId xmlns:a16="http://schemas.microsoft.com/office/drawing/2014/main" id="{93D840B8-1A33-BA61-F6A0-2091254CEF18}"/>
                  </a:ext>
                </a:extLst>
              </p:cNvPr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38" name="Google Shape;132;p15">
                <a:extLst>
                  <a:ext uri="{FF2B5EF4-FFF2-40B4-BE49-F238E27FC236}">
                    <a16:creationId xmlns:a16="http://schemas.microsoft.com/office/drawing/2014/main" id="{248E1B07-1F84-8B5B-31EA-98406A2D17F7}"/>
                  </a:ext>
                </a:extLst>
              </p:cNvPr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40" name="Google Shape;133;p15">
                <a:extLst>
                  <a:ext uri="{FF2B5EF4-FFF2-40B4-BE49-F238E27FC236}">
                    <a16:creationId xmlns:a16="http://schemas.microsoft.com/office/drawing/2014/main" id="{B01216EC-46A5-4F8C-91DC-9E2CC5F15089}"/>
                  </a:ext>
                </a:extLst>
              </p:cNvPr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299" name="Google Shape;134;p15">
                <a:extLst>
                  <a:ext uri="{FF2B5EF4-FFF2-40B4-BE49-F238E27FC236}">
                    <a16:creationId xmlns:a16="http://schemas.microsoft.com/office/drawing/2014/main" id="{E442B528-D38A-4067-0935-2A457A922410}"/>
                  </a:ext>
                </a:extLst>
              </p:cNvPr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00" name="Google Shape;135;p15">
                <a:extLst>
                  <a:ext uri="{FF2B5EF4-FFF2-40B4-BE49-F238E27FC236}">
                    <a16:creationId xmlns:a16="http://schemas.microsoft.com/office/drawing/2014/main" id="{65C6710C-7F5C-DD0D-D522-61F947EE9936}"/>
                  </a:ext>
                </a:extLst>
              </p:cNvPr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01" name="Google Shape;136;p15">
                <a:extLst>
                  <a:ext uri="{FF2B5EF4-FFF2-40B4-BE49-F238E27FC236}">
                    <a16:creationId xmlns:a16="http://schemas.microsoft.com/office/drawing/2014/main" id="{51387D96-D586-90E3-A421-4B5923F2F51D}"/>
                  </a:ext>
                </a:extLst>
              </p:cNvPr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02" name="Google Shape;137;p15">
                <a:extLst>
                  <a:ext uri="{FF2B5EF4-FFF2-40B4-BE49-F238E27FC236}">
                    <a16:creationId xmlns:a16="http://schemas.microsoft.com/office/drawing/2014/main" id="{43C61A5C-4AC9-B294-11F1-AF289A94FFED}"/>
                  </a:ext>
                </a:extLst>
              </p:cNvPr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05" name="Google Shape;138;p15">
                <a:extLst>
                  <a:ext uri="{FF2B5EF4-FFF2-40B4-BE49-F238E27FC236}">
                    <a16:creationId xmlns:a16="http://schemas.microsoft.com/office/drawing/2014/main" id="{F5561A46-E551-2258-075C-4E1E8FD0E0D8}"/>
                  </a:ext>
                </a:extLst>
              </p:cNvPr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07" name="Google Shape;139;p15">
                <a:extLst>
                  <a:ext uri="{FF2B5EF4-FFF2-40B4-BE49-F238E27FC236}">
                    <a16:creationId xmlns:a16="http://schemas.microsoft.com/office/drawing/2014/main" id="{CF5FD34F-88DF-5FEF-C6EC-6502E5E0244D}"/>
                  </a:ext>
                </a:extLst>
              </p:cNvPr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0" name="Google Shape;140;p15">
                <a:extLst>
                  <a:ext uri="{FF2B5EF4-FFF2-40B4-BE49-F238E27FC236}">
                    <a16:creationId xmlns:a16="http://schemas.microsoft.com/office/drawing/2014/main" id="{4C66894D-AFF9-B54F-1B36-21B9FB9B6305}"/>
                  </a:ext>
                </a:extLst>
              </p:cNvPr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2" name="Google Shape;141;p15">
                <a:extLst>
                  <a:ext uri="{FF2B5EF4-FFF2-40B4-BE49-F238E27FC236}">
                    <a16:creationId xmlns:a16="http://schemas.microsoft.com/office/drawing/2014/main" id="{F1F0918B-2691-2325-0E71-D3918EAE6751}"/>
                  </a:ext>
                </a:extLst>
              </p:cNvPr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4" name="Google Shape;142;p15">
                <a:extLst>
                  <a:ext uri="{FF2B5EF4-FFF2-40B4-BE49-F238E27FC236}">
                    <a16:creationId xmlns:a16="http://schemas.microsoft.com/office/drawing/2014/main" id="{77DFD9C4-BAD5-F79B-8A50-B6F4E8EF0047}"/>
                  </a:ext>
                </a:extLst>
              </p:cNvPr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5" name="Google Shape;143;p15">
                <a:extLst>
                  <a:ext uri="{FF2B5EF4-FFF2-40B4-BE49-F238E27FC236}">
                    <a16:creationId xmlns:a16="http://schemas.microsoft.com/office/drawing/2014/main" id="{E1C528DE-DEE1-3D72-740C-3E1AC65F79E7}"/>
                  </a:ext>
                </a:extLst>
              </p:cNvPr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6" name="Google Shape;144;p15">
                <a:extLst>
                  <a:ext uri="{FF2B5EF4-FFF2-40B4-BE49-F238E27FC236}">
                    <a16:creationId xmlns:a16="http://schemas.microsoft.com/office/drawing/2014/main" id="{C2337B0C-EE72-7E45-3CDE-E1B5ECFC4361}"/>
                  </a:ext>
                </a:extLst>
              </p:cNvPr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7" name="Google Shape;145;p15">
                <a:extLst>
                  <a:ext uri="{FF2B5EF4-FFF2-40B4-BE49-F238E27FC236}">
                    <a16:creationId xmlns:a16="http://schemas.microsoft.com/office/drawing/2014/main" id="{C2734132-4FF2-BFFC-1A13-73347D1BAE42}"/>
                  </a:ext>
                </a:extLst>
              </p:cNvPr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8" name="Google Shape;146;p15">
                <a:extLst>
                  <a:ext uri="{FF2B5EF4-FFF2-40B4-BE49-F238E27FC236}">
                    <a16:creationId xmlns:a16="http://schemas.microsoft.com/office/drawing/2014/main" id="{60FF4948-2762-DE52-7928-0F25F879926E}"/>
                  </a:ext>
                </a:extLst>
              </p:cNvPr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19" name="Google Shape;147;p15">
                <a:extLst>
                  <a:ext uri="{FF2B5EF4-FFF2-40B4-BE49-F238E27FC236}">
                    <a16:creationId xmlns:a16="http://schemas.microsoft.com/office/drawing/2014/main" id="{CACE5202-0E0F-A3A9-1EED-EA7F7F41B70C}"/>
                  </a:ext>
                </a:extLst>
              </p:cNvPr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0" name="Google Shape;148;p15">
                <a:extLst>
                  <a:ext uri="{FF2B5EF4-FFF2-40B4-BE49-F238E27FC236}">
                    <a16:creationId xmlns:a16="http://schemas.microsoft.com/office/drawing/2014/main" id="{11C529FA-24F7-CB87-F5E0-F144FBC241FD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1" name="Google Shape;149;p15">
                <a:extLst>
                  <a:ext uri="{FF2B5EF4-FFF2-40B4-BE49-F238E27FC236}">
                    <a16:creationId xmlns:a16="http://schemas.microsoft.com/office/drawing/2014/main" id="{DDB6DF11-C70B-FC82-AD08-0E1EC053AA81}"/>
                  </a:ext>
                </a:extLst>
              </p:cNvPr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2" name="Google Shape;150;p15">
                <a:extLst>
                  <a:ext uri="{FF2B5EF4-FFF2-40B4-BE49-F238E27FC236}">
                    <a16:creationId xmlns:a16="http://schemas.microsoft.com/office/drawing/2014/main" id="{A6DF3A5C-72EC-3B38-6254-66289D147793}"/>
                  </a:ext>
                </a:extLst>
              </p:cNvPr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3" name="Google Shape;151;p15">
                <a:extLst>
                  <a:ext uri="{FF2B5EF4-FFF2-40B4-BE49-F238E27FC236}">
                    <a16:creationId xmlns:a16="http://schemas.microsoft.com/office/drawing/2014/main" id="{B28259FF-4AA5-C8AC-A348-190C5E591712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4" name="Google Shape;152;p15">
                <a:extLst>
                  <a:ext uri="{FF2B5EF4-FFF2-40B4-BE49-F238E27FC236}">
                    <a16:creationId xmlns:a16="http://schemas.microsoft.com/office/drawing/2014/main" id="{F7BA1D8C-3200-88B2-5819-ED3D4A5C4552}"/>
                  </a:ext>
                </a:extLst>
              </p:cNvPr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5" name="Google Shape;153;p15">
                <a:extLst>
                  <a:ext uri="{FF2B5EF4-FFF2-40B4-BE49-F238E27FC236}">
                    <a16:creationId xmlns:a16="http://schemas.microsoft.com/office/drawing/2014/main" id="{4890C035-EB54-239D-91A6-9E70CD52FF31}"/>
                  </a:ext>
                </a:extLst>
              </p:cNvPr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6" name="Google Shape;154;p15">
                <a:extLst>
                  <a:ext uri="{FF2B5EF4-FFF2-40B4-BE49-F238E27FC236}">
                    <a16:creationId xmlns:a16="http://schemas.microsoft.com/office/drawing/2014/main" id="{4FE5B210-3156-5EFC-D8C8-C0024D21D457}"/>
                  </a:ext>
                </a:extLst>
              </p:cNvPr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7" name="Google Shape;155;p15">
                <a:extLst>
                  <a:ext uri="{FF2B5EF4-FFF2-40B4-BE49-F238E27FC236}">
                    <a16:creationId xmlns:a16="http://schemas.microsoft.com/office/drawing/2014/main" id="{E95A65DD-FEAF-CD3B-2A8C-1AAEFF1D0522}"/>
                  </a:ext>
                </a:extLst>
              </p:cNvPr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8" name="Google Shape;156;p15">
                <a:extLst>
                  <a:ext uri="{FF2B5EF4-FFF2-40B4-BE49-F238E27FC236}">
                    <a16:creationId xmlns:a16="http://schemas.microsoft.com/office/drawing/2014/main" id="{F07C82D6-FDE8-5BA8-DB6A-C66B8EEB7297}"/>
                  </a:ext>
                </a:extLst>
              </p:cNvPr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29" name="Google Shape;157;p15">
                <a:extLst>
                  <a:ext uri="{FF2B5EF4-FFF2-40B4-BE49-F238E27FC236}">
                    <a16:creationId xmlns:a16="http://schemas.microsoft.com/office/drawing/2014/main" id="{B63CA24C-3BDA-517F-A324-5820A410C3A9}"/>
                  </a:ext>
                </a:extLst>
              </p:cNvPr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0" name="Google Shape;158;p15">
                <a:extLst>
                  <a:ext uri="{FF2B5EF4-FFF2-40B4-BE49-F238E27FC236}">
                    <a16:creationId xmlns:a16="http://schemas.microsoft.com/office/drawing/2014/main" id="{46372120-1189-F5C8-C44E-221CCB900CC8}"/>
                  </a:ext>
                </a:extLst>
              </p:cNvPr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1" name="Google Shape;159;p15">
                <a:extLst>
                  <a:ext uri="{FF2B5EF4-FFF2-40B4-BE49-F238E27FC236}">
                    <a16:creationId xmlns:a16="http://schemas.microsoft.com/office/drawing/2014/main" id="{352C9F61-C6A5-B926-1F8F-2715B44238BD}"/>
                  </a:ext>
                </a:extLst>
              </p:cNvPr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2" name="Google Shape;160;p15">
                <a:extLst>
                  <a:ext uri="{FF2B5EF4-FFF2-40B4-BE49-F238E27FC236}">
                    <a16:creationId xmlns:a16="http://schemas.microsoft.com/office/drawing/2014/main" id="{98D474D3-BC03-EB5B-6F1C-3AFBD5462E08}"/>
                  </a:ext>
                </a:extLst>
              </p:cNvPr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3" name="Google Shape;161;p15">
                <a:extLst>
                  <a:ext uri="{FF2B5EF4-FFF2-40B4-BE49-F238E27FC236}">
                    <a16:creationId xmlns:a16="http://schemas.microsoft.com/office/drawing/2014/main" id="{41E7BDAE-5681-EFB4-49D4-C6CA203F8AD0}"/>
                  </a:ext>
                </a:extLst>
              </p:cNvPr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4" name="Google Shape;162;p15">
                <a:extLst>
                  <a:ext uri="{FF2B5EF4-FFF2-40B4-BE49-F238E27FC236}">
                    <a16:creationId xmlns:a16="http://schemas.microsoft.com/office/drawing/2014/main" id="{5EAD02D3-F134-7604-C5C8-6B57ECFE66DD}"/>
                  </a:ext>
                </a:extLst>
              </p:cNvPr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5" name="Google Shape;163;p15">
                <a:extLst>
                  <a:ext uri="{FF2B5EF4-FFF2-40B4-BE49-F238E27FC236}">
                    <a16:creationId xmlns:a16="http://schemas.microsoft.com/office/drawing/2014/main" id="{FF12C1C2-7CEF-1FD0-D84F-0A6DFC045EC5}"/>
                  </a:ext>
                </a:extLst>
              </p:cNvPr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6" name="Google Shape;164;p15">
                <a:extLst>
                  <a:ext uri="{FF2B5EF4-FFF2-40B4-BE49-F238E27FC236}">
                    <a16:creationId xmlns:a16="http://schemas.microsoft.com/office/drawing/2014/main" id="{18AE2BEB-C2E5-8363-A027-D9B9DE667B2C}"/>
                  </a:ext>
                </a:extLst>
              </p:cNvPr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7" name="Google Shape;165;p15">
                <a:extLst>
                  <a:ext uri="{FF2B5EF4-FFF2-40B4-BE49-F238E27FC236}">
                    <a16:creationId xmlns:a16="http://schemas.microsoft.com/office/drawing/2014/main" id="{5D583526-83DE-B02E-35A1-054BA02C75B2}"/>
                  </a:ext>
                </a:extLst>
              </p:cNvPr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8" name="Google Shape;166;p15">
                <a:extLst>
                  <a:ext uri="{FF2B5EF4-FFF2-40B4-BE49-F238E27FC236}">
                    <a16:creationId xmlns:a16="http://schemas.microsoft.com/office/drawing/2014/main" id="{01218D82-262F-1641-0E6E-293656DD6DBD}"/>
                  </a:ext>
                </a:extLst>
              </p:cNvPr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39" name="Google Shape;167;p15">
                <a:extLst>
                  <a:ext uri="{FF2B5EF4-FFF2-40B4-BE49-F238E27FC236}">
                    <a16:creationId xmlns:a16="http://schemas.microsoft.com/office/drawing/2014/main" id="{B74A6148-C9B3-EAB2-6AB3-0DCCC1B852A5}"/>
                  </a:ext>
                </a:extLst>
              </p:cNvPr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0" name="Google Shape;168;p15">
                <a:extLst>
                  <a:ext uri="{FF2B5EF4-FFF2-40B4-BE49-F238E27FC236}">
                    <a16:creationId xmlns:a16="http://schemas.microsoft.com/office/drawing/2014/main" id="{891DC21B-2CAD-409D-2C07-67220687BE14}"/>
                  </a:ext>
                </a:extLst>
              </p:cNvPr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1" name="Google Shape;169;p15">
                <a:extLst>
                  <a:ext uri="{FF2B5EF4-FFF2-40B4-BE49-F238E27FC236}">
                    <a16:creationId xmlns:a16="http://schemas.microsoft.com/office/drawing/2014/main" id="{9A3BEC9F-3029-9FE9-99B6-5DA2A93224ED}"/>
                  </a:ext>
                </a:extLst>
              </p:cNvPr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2" name="Google Shape;170;p15">
                <a:extLst>
                  <a:ext uri="{FF2B5EF4-FFF2-40B4-BE49-F238E27FC236}">
                    <a16:creationId xmlns:a16="http://schemas.microsoft.com/office/drawing/2014/main" id="{3885FDCD-C6F0-BD7C-794F-7ED495475207}"/>
                  </a:ext>
                </a:extLst>
              </p:cNvPr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3" name="Google Shape;171;p15">
                <a:extLst>
                  <a:ext uri="{FF2B5EF4-FFF2-40B4-BE49-F238E27FC236}">
                    <a16:creationId xmlns:a16="http://schemas.microsoft.com/office/drawing/2014/main" id="{9B685AAD-5337-17C7-C48F-AF80454FEB76}"/>
                  </a:ext>
                </a:extLst>
              </p:cNvPr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4" name="Google Shape;172;p15">
                <a:extLst>
                  <a:ext uri="{FF2B5EF4-FFF2-40B4-BE49-F238E27FC236}">
                    <a16:creationId xmlns:a16="http://schemas.microsoft.com/office/drawing/2014/main" id="{B67AD871-07E0-7D85-557D-A81FA2E13C10}"/>
                  </a:ext>
                </a:extLst>
              </p:cNvPr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5" name="Google Shape;173;p15">
                <a:extLst>
                  <a:ext uri="{FF2B5EF4-FFF2-40B4-BE49-F238E27FC236}">
                    <a16:creationId xmlns:a16="http://schemas.microsoft.com/office/drawing/2014/main" id="{91593F84-43B9-5419-392E-396BD5C2C506}"/>
                  </a:ext>
                </a:extLst>
              </p:cNvPr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6" name="Google Shape;174;p15">
                <a:extLst>
                  <a:ext uri="{FF2B5EF4-FFF2-40B4-BE49-F238E27FC236}">
                    <a16:creationId xmlns:a16="http://schemas.microsoft.com/office/drawing/2014/main" id="{B61DF184-BA50-E2BB-6458-880456BEB719}"/>
                  </a:ext>
                </a:extLst>
              </p:cNvPr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7" name="Google Shape;175;p15">
                <a:extLst>
                  <a:ext uri="{FF2B5EF4-FFF2-40B4-BE49-F238E27FC236}">
                    <a16:creationId xmlns:a16="http://schemas.microsoft.com/office/drawing/2014/main" id="{65275863-7729-1155-2CB5-F49A9AB87B91}"/>
                  </a:ext>
                </a:extLst>
              </p:cNvPr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8" name="Google Shape;176;p15">
                <a:extLst>
                  <a:ext uri="{FF2B5EF4-FFF2-40B4-BE49-F238E27FC236}">
                    <a16:creationId xmlns:a16="http://schemas.microsoft.com/office/drawing/2014/main" id="{68BA8BD9-E75A-CED2-756D-A080A54FECC4}"/>
                  </a:ext>
                </a:extLst>
              </p:cNvPr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49" name="Google Shape;177;p15">
                <a:extLst>
                  <a:ext uri="{FF2B5EF4-FFF2-40B4-BE49-F238E27FC236}">
                    <a16:creationId xmlns:a16="http://schemas.microsoft.com/office/drawing/2014/main" id="{6419BF6C-5753-31D5-4F7E-80A0369F2863}"/>
                  </a:ext>
                </a:extLst>
              </p:cNvPr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0" name="Google Shape;178;p15">
                <a:extLst>
                  <a:ext uri="{FF2B5EF4-FFF2-40B4-BE49-F238E27FC236}">
                    <a16:creationId xmlns:a16="http://schemas.microsoft.com/office/drawing/2014/main" id="{D0894F50-B58E-CCF4-C4A0-3BFD291E6D58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1" name="Google Shape;179;p15">
                <a:extLst>
                  <a:ext uri="{FF2B5EF4-FFF2-40B4-BE49-F238E27FC236}">
                    <a16:creationId xmlns:a16="http://schemas.microsoft.com/office/drawing/2014/main" id="{48CC9896-3910-00E4-9718-43462D9893DF}"/>
                  </a:ext>
                </a:extLst>
              </p:cNvPr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2" name="Google Shape;180;p15">
                <a:extLst>
                  <a:ext uri="{FF2B5EF4-FFF2-40B4-BE49-F238E27FC236}">
                    <a16:creationId xmlns:a16="http://schemas.microsoft.com/office/drawing/2014/main" id="{DBB31511-C8D3-B7CC-2FDF-2680E7153B60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3" name="Google Shape;181;p15">
                <a:extLst>
                  <a:ext uri="{FF2B5EF4-FFF2-40B4-BE49-F238E27FC236}">
                    <a16:creationId xmlns:a16="http://schemas.microsoft.com/office/drawing/2014/main" id="{CC13012F-2036-CC2F-5FA4-58EFA304AA35}"/>
                  </a:ext>
                </a:extLst>
              </p:cNvPr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4" name="Google Shape;182;p15">
                <a:extLst>
                  <a:ext uri="{FF2B5EF4-FFF2-40B4-BE49-F238E27FC236}">
                    <a16:creationId xmlns:a16="http://schemas.microsoft.com/office/drawing/2014/main" id="{53A0A94C-8ACC-5958-0F39-BC866C888047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5" name="Google Shape;183;p15">
                <a:extLst>
                  <a:ext uri="{FF2B5EF4-FFF2-40B4-BE49-F238E27FC236}">
                    <a16:creationId xmlns:a16="http://schemas.microsoft.com/office/drawing/2014/main" id="{608E7D9A-D6CA-E600-EA30-5E16A317BDA1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6" name="Google Shape;184;p15">
                <a:extLst>
                  <a:ext uri="{FF2B5EF4-FFF2-40B4-BE49-F238E27FC236}">
                    <a16:creationId xmlns:a16="http://schemas.microsoft.com/office/drawing/2014/main" id="{B7BBCF9A-19C5-2841-67A7-26E7E3259570}"/>
                  </a:ext>
                </a:extLst>
              </p:cNvPr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7" name="Google Shape;185;p15">
                <a:extLst>
                  <a:ext uri="{FF2B5EF4-FFF2-40B4-BE49-F238E27FC236}">
                    <a16:creationId xmlns:a16="http://schemas.microsoft.com/office/drawing/2014/main" id="{D72C69D3-D8D4-8C7A-1CB7-27E20F62978B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8" name="Google Shape;186;p15">
                <a:extLst>
                  <a:ext uri="{FF2B5EF4-FFF2-40B4-BE49-F238E27FC236}">
                    <a16:creationId xmlns:a16="http://schemas.microsoft.com/office/drawing/2014/main" id="{64C40845-921B-FC01-0E57-5E8711F1B086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" name="Google Shape;187;p15">
                <a:extLst>
                  <a:ext uri="{FF2B5EF4-FFF2-40B4-BE49-F238E27FC236}">
                    <a16:creationId xmlns:a16="http://schemas.microsoft.com/office/drawing/2014/main" id="{2EE52054-AE36-2941-DBAF-CE07F85379D3}"/>
                  </a:ext>
                </a:extLst>
              </p:cNvPr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0" name="Google Shape;188;p15">
                <a:extLst>
                  <a:ext uri="{FF2B5EF4-FFF2-40B4-BE49-F238E27FC236}">
                    <a16:creationId xmlns:a16="http://schemas.microsoft.com/office/drawing/2014/main" id="{7349C19A-CCBA-935C-A31D-8D65777B99A6}"/>
                  </a:ext>
                </a:extLst>
              </p:cNvPr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1" name="Google Shape;189;p15">
                <a:extLst>
                  <a:ext uri="{FF2B5EF4-FFF2-40B4-BE49-F238E27FC236}">
                    <a16:creationId xmlns:a16="http://schemas.microsoft.com/office/drawing/2014/main" id="{77435FAC-6F8B-4DA2-6BB5-A36848EB69A1}"/>
                  </a:ext>
                </a:extLst>
              </p:cNvPr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2" name="Google Shape;190;p15">
                <a:extLst>
                  <a:ext uri="{FF2B5EF4-FFF2-40B4-BE49-F238E27FC236}">
                    <a16:creationId xmlns:a16="http://schemas.microsoft.com/office/drawing/2014/main" id="{39EF16C3-76C9-3755-3E91-E98CF18B994B}"/>
                  </a:ext>
                </a:extLst>
              </p:cNvPr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3" name="Google Shape;191;p15">
                <a:extLst>
                  <a:ext uri="{FF2B5EF4-FFF2-40B4-BE49-F238E27FC236}">
                    <a16:creationId xmlns:a16="http://schemas.microsoft.com/office/drawing/2014/main" id="{60B83EDB-58C1-712D-1E02-E1A7BC7F6C20}"/>
                  </a:ext>
                </a:extLst>
              </p:cNvPr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4" name="Google Shape;192;p15">
                <a:extLst>
                  <a:ext uri="{FF2B5EF4-FFF2-40B4-BE49-F238E27FC236}">
                    <a16:creationId xmlns:a16="http://schemas.microsoft.com/office/drawing/2014/main" id="{ABE3D0A5-6523-E3A2-0E05-073164B805B8}"/>
                  </a:ext>
                </a:extLst>
              </p:cNvPr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5" name="Google Shape;193;p15">
                <a:extLst>
                  <a:ext uri="{FF2B5EF4-FFF2-40B4-BE49-F238E27FC236}">
                    <a16:creationId xmlns:a16="http://schemas.microsoft.com/office/drawing/2014/main" id="{FCD42B51-4A0A-B39E-265D-BF07F76FE19F}"/>
                  </a:ext>
                </a:extLst>
              </p:cNvPr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6" name="Google Shape;194;p15">
                <a:extLst>
                  <a:ext uri="{FF2B5EF4-FFF2-40B4-BE49-F238E27FC236}">
                    <a16:creationId xmlns:a16="http://schemas.microsoft.com/office/drawing/2014/main" id="{D368FAD2-AC7E-F266-4E51-9CA98BE16CBA}"/>
                  </a:ext>
                </a:extLst>
              </p:cNvPr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7" name="Google Shape;195;p15">
                <a:extLst>
                  <a:ext uri="{FF2B5EF4-FFF2-40B4-BE49-F238E27FC236}">
                    <a16:creationId xmlns:a16="http://schemas.microsoft.com/office/drawing/2014/main" id="{78C80416-5D79-C015-27C4-3888C6BB38B5}"/>
                  </a:ext>
                </a:extLst>
              </p:cNvPr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8" name="Google Shape;196;p15">
                <a:extLst>
                  <a:ext uri="{FF2B5EF4-FFF2-40B4-BE49-F238E27FC236}">
                    <a16:creationId xmlns:a16="http://schemas.microsoft.com/office/drawing/2014/main" id="{8A1719AE-9EA2-64D3-782D-4C69B725B56F}"/>
                  </a:ext>
                </a:extLst>
              </p:cNvPr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9" name="Google Shape;197;p15">
                <a:extLst>
                  <a:ext uri="{FF2B5EF4-FFF2-40B4-BE49-F238E27FC236}">
                    <a16:creationId xmlns:a16="http://schemas.microsoft.com/office/drawing/2014/main" id="{3B6287D2-EB69-424A-FE3F-87B21B1C31A0}"/>
                  </a:ext>
                </a:extLst>
              </p:cNvPr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0" name="Google Shape;198;p15">
                <a:extLst>
                  <a:ext uri="{FF2B5EF4-FFF2-40B4-BE49-F238E27FC236}">
                    <a16:creationId xmlns:a16="http://schemas.microsoft.com/office/drawing/2014/main" id="{6D37108C-F403-5325-2E3B-189957791DDA}"/>
                  </a:ext>
                </a:extLst>
              </p:cNvPr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1" name="Google Shape;199;p15">
                <a:extLst>
                  <a:ext uri="{FF2B5EF4-FFF2-40B4-BE49-F238E27FC236}">
                    <a16:creationId xmlns:a16="http://schemas.microsoft.com/office/drawing/2014/main" id="{A8A35D27-FA3B-79C2-4044-8E8FA28E1946}"/>
                  </a:ext>
                </a:extLst>
              </p:cNvPr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2" name="Google Shape;200;p15">
                <a:extLst>
                  <a:ext uri="{FF2B5EF4-FFF2-40B4-BE49-F238E27FC236}">
                    <a16:creationId xmlns:a16="http://schemas.microsoft.com/office/drawing/2014/main" id="{49DBCF3E-BF71-AE64-524E-03A92AB9FF9E}"/>
                  </a:ext>
                </a:extLst>
              </p:cNvPr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3" name="Google Shape;201;p15">
                <a:extLst>
                  <a:ext uri="{FF2B5EF4-FFF2-40B4-BE49-F238E27FC236}">
                    <a16:creationId xmlns:a16="http://schemas.microsoft.com/office/drawing/2014/main" id="{C277DB81-053D-D3F4-DBBB-FD9AAB65952A}"/>
                  </a:ext>
                </a:extLst>
              </p:cNvPr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4" name="Google Shape;202;p15">
                <a:extLst>
                  <a:ext uri="{FF2B5EF4-FFF2-40B4-BE49-F238E27FC236}">
                    <a16:creationId xmlns:a16="http://schemas.microsoft.com/office/drawing/2014/main" id="{8810F872-5036-4DA0-0D6C-F68B2F5B7EB4}"/>
                  </a:ext>
                </a:extLst>
              </p:cNvPr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5" name="Google Shape;203;p15">
                <a:extLst>
                  <a:ext uri="{FF2B5EF4-FFF2-40B4-BE49-F238E27FC236}">
                    <a16:creationId xmlns:a16="http://schemas.microsoft.com/office/drawing/2014/main" id="{15D9D9C1-0ABD-11F0-EDA1-F1CD621E144B}"/>
                  </a:ext>
                </a:extLst>
              </p:cNvPr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6" name="Google Shape;204;p15">
                <a:extLst>
                  <a:ext uri="{FF2B5EF4-FFF2-40B4-BE49-F238E27FC236}">
                    <a16:creationId xmlns:a16="http://schemas.microsoft.com/office/drawing/2014/main" id="{3654491A-1F90-AD22-935B-614E40E95E82}"/>
                  </a:ext>
                </a:extLst>
              </p:cNvPr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7" name="Google Shape;205;p15">
                <a:extLst>
                  <a:ext uri="{FF2B5EF4-FFF2-40B4-BE49-F238E27FC236}">
                    <a16:creationId xmlns:a16="http://schemas.microsoft.com/office/drawing/2014/main" id="{AFFEC564-A2B1-36A5-C734-6A88AD9AB214}"/>
                  </a:ext>
                </a:extLst>
              </p:cNvPr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8" name="Google Shape;206;p15">
                <a:extLst>
                  <a:ext uri="{FF2B5EF4-FFF2-40B4-BE49-F238E27FC236}">
                    <a16:creationId xmlns:a16="http://schemas.microsoft.com/office/drawing/2014/main" id="{231C07C2-2BA3-777B-C338-8929DDF5A3B9}"/>
                  </a:ext>
                </a:extLst>
              </p:cNvPr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79" name="Google Shape;207;p15">
                <a:extLst>
                  <a:ext uri="{FF2B5EF4-FFF2-40B4-BE49-F238E27FC236}">
                    <a16:creationId xmlns:a16="http://schemas.microsoft.com/office/drawing/2014/main" id="{C73B2AA7-CB6F-EBC1-40C6-07F0CE5601AC}"/>
                  </a:ext>
                </a:extLst>
              </p:cNvPr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0" name="Google Shape;208;p15">
                <a:extLst>
                  <a:ext uri="{FF2B5EF4-FFF2-40B4-BE49-F238E27FC236}">
                    <a16:creationId xmlns:a16="http://schemas.microsoft.com/office/drawing/2014/main" id="{4BF905B6-0951-25E2-B235-D1B0E4507B50}"/>
                  </a:ext>
                </a:extLst>
              </p:cNvPr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1" name="Google Shape;209;p15">
                <a:extLst>
                  <a:ext uri="{FF2B5EF4-FFF2-40B4-BE49-F238E27FC236}">
                    <a16:creationId xmlns:a16="http://schemas.microsoft.com/office/drawing/2014/main" id="{F7D461EA-4F26-A3E7-EB86-488E6F0594A3}"/>
                  </a:ext>
                </a:extLst>
              </p:cNvPr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2" name="Google Shape;210;p15">
                <a:extLst>
                  <a:ext uri="{FF2B5EF4-FFF2-40B4-BE49-F238E27FC236}">
                    <a16:creationId xmlns:a16="http://schemas.microsoft.com/office/drawing/2014/main" id="{23586038-0F3B-AC9B-909C-DC990B07D1BE}"/>
                  </a:ext>
                </a:extLst>
              </p:cNvPr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3" name="Google Shape;211;p15">
                <a:extLst>
                  <a:ext uri="{FF2B5EF4-FFF2-40B4-BE49-F238E27FC236}">
                    <a16:creationId xmlns:a16="http://schemas.microsoft.com/office/drawing/2014/main" id="{004DCEFE-3AAA-594F-FFBE-93CDBA61A91A}"/>
                  </a:ext>
                </a:extLst>
              </p:cNvPr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4" name="Google Shape;212;p15">
                <a:extLst>
                  <a:ext uri="{FF2B5EF4-FFF2-40B4-BE49-F238E27FC236}">
                    <a16:creationId xmlns:a16="http://schemas.microsoft.com/office/drawing/2014/main" id="{6A675109-072F-DA78-48F3-93ED2627718E}"/>
                  </a:ext>
                </a:extLst>
              </p:cNvPr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5" name="Google Shape;213;p15">
                <a:extLst>
                  <a:ext uri="{FF2B5EF4-FFF2-40B4-BE49-F238E27FC236}">
                    <a16:creationId xmlns:a16="http://schemas.microsoft.com/office/drawing/2014/main" id="{7A2FD08C-993B-7C13-23AC-5D7E2F5037C7}"/>
                  </a:ext>
                </a:extLst>
              </p:cNvPr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6" name="Google Shape;214;p15">
                <a:extLst>
                  <a:ext uri="{FF2B5EF4-FFF2-40B4-BE49-F238E27FC236}">
                    <a16:creationId xmlns:a16="http://schemas.microsoft.com/office/drawing/2014/main" id="{0F21E123-6055-440F-8242-2D3E5C4A4E07}"/>
                  </a:ext>
                </a:extLst>
              </p:cNvPr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7" name="Google Shape;215;p15">
                <a:extLst>
                  <a:ext uri="{FF2B5EF4-FFF2-40B4-BE49-F238E27FC236}">
                    <a16:creationId xmlns:a16="http://schemas.microsoft.com/office/drawing/2014/main" id="{C0ED8DA2-7050-7B06-5134-8E0039D67AD4}"/>
                  </a:ext>
                </a:extLst>
              </p:cNvPr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8" name="Google Shape;216;p15">
                <a:extLst>
                  <a:ext uri="{FF2B5EF4-FFF2-40B4-BE49-F238E27FC236}">
                    <a16:creationId xmlns:a16="http://schemas.microsoft.com/office/drawing/2014/main" id="{AD94AE11-188C-996B-D04B-030A3FD25C55}"/>
                  </a:ext>
                </a:extLst>
              </p:cNvPr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89" name="Google Shape;217;p15">
                <a:extLst>
                  <a:ext uri="{FF2B5EF4-FFF2-40B4-BE49-F238E27FC236}">
                    <a16:creationId xmlns:a16="http://schemas.microsoft.com/office/drawing/2014/main" id="{A82C96CC-7A80-646D-B8A6-48D35DE12455}"/>
                  </a:ext>
                </a:extLst>
              </p:cNvPr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0" name="Google Shape;218;p15">
                <a:extLst>
                  <a:ext uri="{FF2B5EF4-FFF2-40B4-BE49-F238E27FC236}">
                    <a16:creationId xmlns:a16="http://schemas.microsoft.com/office/drawing/2014/main" id="{C619EFFE-CBD9-9597-B94E-4A551B6A6F29}"/>
                  </a:ext>
                </a:extLst>
              </p:cNvPr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1" name="Google Shape;219;p15">
                <a:extLst>
                  <a:ext uri="{FF2B5EF4-FFF2-40B4-BE49-F238E27FC236}">
                    <a16:creationId xmlns:a16="http://schemas.microsoft.com/office/drawing/2014/main" id="{211ADD3E-26AB-1B97-D2E5-06CF21DF1D0A}"/>
                  </a:ext>
                </a:extLst>
              </p:cNvPr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2" name="Google Shape;220;p15">
                <a:extLst>
                  <a:ext uri="{FF2B5EF4-FFF2-40B4-BE49-F238E27FC236}">
                    <a16:creationId xmlns:a16="http://schemas.microsoft.com/office/drawing/2014/main" id="{654345F1-2154-0C03-8373-A56F83AB602C}"/>
                  </a:ext>
                </a:extLst>
              </p:cNvPr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3" name="Google Shape;221;p15">
                <a:extLst>
                  <a:ext uri="{FF2B5EF4-FFF2-40B4-BE49-F238E27FC236}">
                    <a16:creationId xmlns:a16="http://schemas.microsoft.com/office/drawing/2014/main" id="{E77D989D-7323-8B7F-68EC-10326EE31BF8}"/>
                  </a:ext>
                </a:extLst>
              </p:cNvPr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4" name="Google Shape;222;p15">
                <a:extLst>
                  <a:ext uri="{FF2B5EF4-FFF2-40B4-BE49-F238E27FC236}">
                    <a16:creationId xmlns:a16="http://schemas.microsoft.com/office/drawing/2014/main" id="{1672654D-C240-2055-F003-9E72C56A7B64}"/>
                  </a:ext>
                </a:extLst>
              </p:cNvPr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5" name="Google Shape;223;p15">
                <a:extLst>
                  <a:ext uri="{FF2B5EF4-FFF2-40B4-BE49-F238E27FC236}">
                    <a16:creationId xmlns:a16="http://schemas.microsoft.com/office/drawing/2014/main" id="{93CEFBFE-F99D-4253-0B7F-981FBF2B2FE8}"/>
                  </a:ext>
                </a:extLst>
              </p:cNvPr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96" name="Google Shape;224;p15">
                <a:extLst>
                  <a:ext uri="{FF2B5EF4-FFF2-40B4-BE49-F238E27FC236}">
                    <a16:creationId xmlns:a16="http://schemas.microsoft.com/office/drawing/2014/main" id="{23679ABD-3950-15DA-23A6-464FF79EDE31}"/>
                  </a:ext>
                </a:extLst>
              </p:cNvPr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sp>
          <p:nvSpPr>
            <p:cNvPr id="20" name="Google Shape;225;p15">
              <a:extLst>
                <a:ext uri="{FF2B5EF4-FFF2-40B4-BE49-F238E27FC236}">
                  <a16:creationId xmlns:a16="http://schemas.microsoft.com/office/drawing/2014/main" id="{4F596E85-7D58-D317-1D8A-2C5143EB82D2}"/>
                </a:ext>
              </a:extLst>
            </p:cNvPr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" name="Google Shape;226;p15">
              <a:extLst>
                <a:ext uri="{FF2B5EF4-FFF2-40B4-BE49-F238E27FC236}">
                  <a16:creationId xmlns:a16="http://schemas.microsoft.com/office/drawing/2014/main" id="{AFED8FBE-EB11-E565-18F2-DEC7FD23321B}"/>
                </a:ext>
              </a:extLst>
            </p:cNvPr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" name="Google Shape;227;p15">
              <a:extLst>
                <a:ext uri="{FF2B5EF4-FFF2-40B4-BE49-F238E27FC236}">
                  <a16:creationId xmlns:a16="http://schemas.microsoft.com/office/drawing/2014/main" id="{2A979E27-8326-392D-F47A-F27357BEA6D8}"/>
                </a:ext>
              </a:extLst>
            </p:cNvPr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" name="Google Shape;228;p15">
              <a:extLst>
                <a:ext uri="{FF2B5EF4-FFF2-40B4-BE49-F238E27FC236}">
                  <a16:creationId xmlns:a16="http://schemas.microsoft.com/office/drawing/2014/main" id="{012A0608-ED20-A7DA-3F0A-B1E9205EB9C3}"/>
                </a:ext>
              </a:extLst>
            </p:cNvPr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" name="Google Shape;229;p15">
              <a:extLst>
                <a:ext uri="{FF2B5EF4-FFF2-40B4-BE49-F238E27FC236}">
                  <a16:creationId xmlns:a16="http://schemas.microsoft.com/office/drawing/2014/main" id="{7A3C5642-D1A2-1419-61E9-223393D16E94}"/>
                </a:ext>
              </a:extLst>
            </p:cNvPr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" name="Google Shape;230;p15">
              <a:extLst>
                <a:ext uri="{FF2B5EF4-FFF2-40B4-BE49-F238E27FC236}">
                  <a16:creationId xmlns:a16="http://schemas.microsoft.com/office/drawing/2014/main" id="{CF6CA0CC-636B-CEDF-50C5-821C631FD0BF}"/>
                </a:ext>
              </a:extLst>
            </p:cNvPr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837700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01BDCF-5FA9-79B7-DD5D-A23DD26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F2DC77-68BF-44EB-953C-0F671B482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  <a:p>
            <a:r>
              <a:rPr lang="nl-NL" sz="2000"/>
              <a:t>Seriele aanpak</a:t>
            </a:r>
          </a:p>
          <a:p>
            <a:pPr lvl="1"/>
            <a:r>
              <a:rPr lang="nl-NL"/>
              <a:t>Langzaam</a:t>
            </a:r>
          </a:p>
          <a:p>
            <a:pPr lvl="1"/>
            <a:r>
              <a:rPr lang="nl-NL"/>
              <a:t>Wachten op teamleden</a:t>
            </a:r>
          </a:p>
          <a:p>
            <a:pPr lvl="1"/>
            <a:r>
              <a:rPr lang="nl-NL"/>
              <a:t>Minder kennis opgedaan per persoon</a:t>
            </a:r>
          </a:p>
          <a:p>
            <a:pPr lvl="1"/>
            <a:endParaRPr lang="nl-NL"/>
          </a:p>
          <a:p>
            <a:pPr marL="812780" lvl="1" indent="0">
              <a:buNone/>
            </a:pPr>
            <a:endParaRPr lang="nl-NL"/>
          </a:p>
          <a:p>
            <a:r>
              <a:rPr lang="nl-NL" sz="2000"/>
              <a:t>Parallelle aanpak</a:t>
            </a:r>
          </a:p>
          <a:p>
            <a:pPr lvl="1"/>
            <a:r>
              <a:rPr lang="nl-NL"/>
              <a:t>Portfolio</a:t>
            </a:r>
          </a:p>
          <a:p>
            <a:pPr lvl="1"/>
            <a:r>
              <a:rPr lang="nl-NL"/>
              <a:t>Meer kennis opgedaan per persoon</a:t>
            </a:r>
          </a:p>
          <a:p>
            <a:pPr lvl="1"/>
            <a:r>
              <a:rPr lang="nl-NL"/>
              <a:t>Meer eindproducten om te mixen.</a:t>
            </a:r>
          </a:p>
          <a:p>
            <a:pPr lvl="1"/>
            <a:endParaRPr lang="nl-NL"/>
          </a:p>
          <a:p>
            <a:pPr lvl="1"/>
            <a:endParaRPr lang="nl-NL"/>
          </a:p>
        </p:txBody>
      </p:sp>
      <p:grpSp>
        <p:nvGrpSpPr>
          <p:cNvPr id="4" name="Google Shape;236;p16">
            <a:extLst>
              <a:ext uri="{FF2B5EF4-FFF2-40B4-BE49-F238E27FC236}">
                <a16:creationId xmlns:a16="http://schemas.microsoft.com/office/drawing/2014/main" id="{4C441733-AF64-A4FC-CD88-2E3A3947253D}"/>
              </a:ext>
            </a:extLst>
          </p:cNvPr>
          <p:cNvGrpSpPr/>
          <p:nvPr/>
        </p:nvGrpSpPr>
        <p:grpSpPr>
          <a:xfrm>
            <a:off x="415600" y="339986"/>
            <a:ext cx="4356000" cy="979200"/>
            <a:chOff x="3297249" y="1109874"/>
            <a:chExt cx="2653473" cy="596100"/>
          </a:xfrm>
        </p:grpSpPr>
        <p:sp>
          <p:nvSpPr>
            <p:cNvPr id="5" name="Google Shape;237;p16">
              <a:extLst>
                <a:ext uri="{FF2B5EF4-FFF2-40B4-BE49-F238E27FC236}">
                  <a16:creationId xmlns:a16="http://schemas.microsoft.com/office/drawing/2014/main" id="{F72423AA-901D-3F1C-E7A1-1BDA99F465DD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6" name="Google Shape;239;p16">
              <a:extLst>
                <a:ext uri="{FF2B5EF4-FFF2-40B4-BE49-F238E27FC236}">
                  <a16:creationId xmlns:a16="http://schemas.microsoft.com/office/drawing/2014/main" id="{33D678CC-98FD-6A05-5385-16B40A1BA136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Nieuwe aanpak</a:t>
              </a:r>
            </a:p>
          </p:txBody>
        </p:sp>
      </p:grpSp>
      <p:grpSp>
        <p:nvGrpSpPr>
          <p:cNvPr id="14" name="Google Shape;236;p16">
            <a:extLst>
              <a:ext uri="{FF2B5EF4-FFF2-40B4-BE49-F238E27FC236}">
                <a16:creationId xmlns:a16="http://schemas.microsoft.com/office/drawing/2014/main" id="{03F642AA-56C9-D822-ABBA-14F00BAF1E24}"/>
              </a:ext>
            </a:extLst>
          </p:cNvPr>
          <p:cNvGrpSpPr/>
          <p:nvPr/>
        </p:nvGrpSpPr>
        <p:grpSpPr>
          <a:xfrm>
            <a:off x="415600" y="-1068428"/>
            <a:ext cx="4356000" cy="979200"/>
            <a:chOff x="3297249" y="1109874"/>
            <a:chExt cx="2653473" cy="596100"/>
          </a:xfrm>
        </p:grpSpPr>
        <p:sp>
          <p:nvSpPr>
            <p:cNvPr id="15" name="Google Shape;237;p16">
              <a:extLst>
                <a:ext uri="{FF2B5EF4-FFF2-40B4-BE49-F238E27FC236}">
                  <a16:creationId xmlns:a16="http://schemas.microsoft.com/office/drawing/2014/main" id="{331F2E9F-D244-B54E-81F2-A775289D7DE8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16" name="Google Shape;239;p16">
              <a:extLst>
                <a:ext uri="{FF2B5EF4-FFF2-40B4-BE49-F238E27FC236}">
                  <a16:creationId xmlns:a16="http://schemas.microsoft.com/office/drawing/2014/main" id="{35C4EBD6-50A5-FA68-C1F8-DF0BDFF4C786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Nieuwe algoritmen</a:t>
              </a:r>
            </a:p>
          </p:txBody>
        </p:sp>
      </p:grpSp>
      <p:grpSp>
        <p:nvGrpSpPr>
          <p:cNvPr id="19" name="Google Shape;236;p16">
            <a:extLst>
              <a:ext uri="{FF2B5EF4-FFF2-40B4-BE49-F238E27FC236}">
                <a16:creationId xmlns:a16="http://schemas.microsoft.com/office/drawing/2014/main" id="{EF13889A-64B2-9F3E-6E87-991E17FD6F4D}"/>
              </a:ext>
            </a:extLst>
          </p:cNvPr>
          <p:cNvGrpSpPr/>
          <p:nvPr/>
        </p:nvGrpSpPr>
        <p:grpSpPr>
          <a:xfrm>
            <a:off x="5661547" y="1950435"/>
            <a:ext cx="4356000" cy="979200"/>
            <a:chOff x="3297249" y="1109874"/>
            <a:chExt cx="2653473" cy="596100"/>
          </a:xfrm>
        </p:grpSpPr>
        <p:sp>
          <p:nvSpPr>
            <p:cNvPr id="20" name="Google Shape;237;p16">
              <a:extLst>
                <a:ext uri="{FF2B5EF4-FFF2-40B4-BE49-F238E27FC236}">
                  <a16:creationId xmlns:a16="http://schemas.microsoft.com/office/drawing/2014/main" id="{C220596D-4858-BD6A-2CBC-1462101A4D5C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21" name="Google Shape;239;p16">
              <a:extLst>
                <a:ext uri="{FF2B5EF4-FFF2-40B4-BE49-F238E27FC236}">
                  <a16:creationId xmlns:a16="http://schemas.microsoft.com/office/drawing/2014/main" id="{26F27285-4714-0EF3-E5B8-405C64818721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Agents</a:t>
              </a:r>
            </a:p>
          </p:txBody>
        </p:sp>
      </p:grpSp>
      <p:grpSp>
        <p:nvGrpSpPr>
          <p:cNvPr id="22" name="Google Shape;236;p16">
            <a:extLst>
              <a:ext uri="{FF2B5EF4-FFF2-40B4-BE49-F238E27FC236}">
                <a16:creationId xmlns:a16="http://schemas.microsoft.com/office/drawing/2014/main" id="{B64EBE44-88D1-B4A3-36F9-844B95BEBEC5}"/>
              </a:ext>
            </a:extLst>
          </p:cNvPr>
          <p:cNvGrpSpPr/>
          <p:nvPr/>
        </p:nvGrpSpPr>
        <p:grpSpPr>
          <a:xfrm>
            <a:off x="5661547" y="827665"/>
            <a:ext cx="4356000" cy="979200"/>
            <a:chOff x="3297249" y="1109874"/>
            <a:chExt cx="2653473" cy="596100"/>
          </a:xfrm>
        </p:grpSpPr>
        <p:sp>
          <p:nvSpPr>
            <p:cNvPr id="23" name="Google Shape;237;p16">
              <a:extLst>
                <a:ext uri="{FF2B5EF4-FFF2-40B4-BE49-F238E27FC236}">
                  <a16:creationId xmlns:a16="http://schemas.microsoft.com/office/drawing/2014/main" id="{3061D554-109E-0A05-726F-A618D46828B7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24" name="Google Shape;239;p16">
              <a:extLst>
                <a:ext uri="{FF2B5EF4-FFF2-40B4-BE49-F238E27FC236}">
                  <a16:creationId xmlns:a16="http://schemas.microsoft.com/office/drawing/2014/main" id="{1E256FC9-C970-D6AD-E35D-86F81695A8AF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Environments</a:t>
              </a:r>
            </a:p>
          </p:txBody>
        </p:sp>
      </p:grpSp>
      <p:grpSp>
        <p:nvGrpSpPr>
          <p:cNvPr id="32" name="Google Shape;236;p16">
            <a:extLst>
              <a:ext uri="{FF2B5EF4-FFF2-40B4-BE49-F238E27FC236}">
                <a16:creationId xmlns:a16="http://schemas.microsoft.com/office/drawing/2014/main" id="{AB0CAD7B-1C46-95F2-862D-B653E227517B}"/>
              </a:ext>
            </a:extLst>
          </p:cNvPr>
          <p:cNvGrpSpPr/>
          <p:nvPr/>
        </p:nvGrpSpPr>
        <p:grpSpPr>
          <a:xfrm>
            <a:off x="5661547" y="3073205"/>
            <a:ext cx="4356000" cy="979200"/>
            <a:chOff x="3297249" y="1109874"/>
            <a:chExt cx="2653473" cy="596100"/>
          </a:xfrm>
        </p:grpSpPr>
        <p:sp>
          <p:nvSpPr>
            <p:cNvPr id="33" name="Google Shape;237;p16">
              <a:extLst>
                <a:ext uri="{FF2B5EF4-FFF2-40B4-BE49-F238E27FC236}">
                  <a16:creationId xmlns:a16="http://schemas.microsoft.com/office/drawing/2014/main" id="{130C1291-63DD-7AC3-EB0B-813FB2823F44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34" name="Google Shape;239;p16">
              <a:extLst>
                <a:ext uri="{FF2B5EF4-FFF2-40B4-BE49-F238E27FC236}">
                  <a16:creationId xmlns:a16="http://schemas.microsoft.com/office/drawing/2014/main" id="{56046199-9554-54BC-62F4-CF6C1932C4BA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Modellen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738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F2DC77-68BF-44EB-953C-0F671B482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05765"/>
            <a:r>
              <a:rPr lang="LID4096"/>
              <a:t>Stable Baselines 3</a:t>
            </a:r>
            <a:endParaRPr lang="en-US"/>
          </a:p>
          <a:p>
            <a:pPr marL="608965" indent="-405765"/>
            <a:r>
              <a:rPr lang="LID4096"/>
              <a:t>Geeft een goed startppunt</a:t>
            </a:r>
          </a:p>
          <a:p>
            <a:pPr marL="203200" indent="0">
              <a:buNone/>
            </a:pPr>
            <a:endParaRPr lang="en-US"/>
          </a:p>
          <a:p>
            <a:pPr marL="608965" indent="-405765"/>
            <a:r>
              <a:rPr lang="en-US" err="1"/>
              <a:t>Werken</a:t>
            </a:r>
            <a:r>
              <a:rPr lang="en-US"/>
              <a:t> met een matrix (</a:t>
            </a:r>
            <a:r>
              <a:rPr lang="en-US" err="1"/>
              <a:t>lijst</a:t>
            </a:r>
            <a:r>
              <a:rPr lang="en-US"/>
              <a:t> in </a:t>
            </a:r>
            <a:r>
              <a:rPr lang="en-US" err="1"/>
              <a:t>lijst</a:t>
            </a:r>
            <a:r>
              <a:rPr lang="en-US"/>
              <a:t>)</a:t>
            </a:r>
          </a:p>
          <a:p>
            <a:pPr marL="608965" indent="-405765"/>
            <a:r>
              <a:rPr lang="en-US"/>
              <a:t>Een </a:t>
            </a:r>
            <a:r>
              <a:rPr lang="en-US" err="1"/>
              <a:t>actieshape</a:t>
            </a:r>
            <a:r>
              <a:rPr lang="en-US"/>
              <a:t>: </a:t>
            </a:r>
            <a:r>
              <a:rPr lang="en-US" err="1"/>
              <a:t>Multidiscrete</a:t>
            </a:r>
            <a:endParaRPr lang="en-US"/>
          </a:p>
          <a:p>
            <a:pPr marL="608965" indent="-405765"/>
            <a:r>
              <a:rPr lang="en-US"/>
              <a:t>Een </a:t>
            </a:r>
            <a:r>
              <a:rPr lang="en-US" err="1"/>
              <a:t>obervationshape</a:t>
            </a:r>
            <a:r>
              <a:rPr lang="en-US"/>
              <a:t>: Box</a:t>
            </a:r>
          </a:p>
          <a:p>
            <a:pPr marL="608965" indent="-405765"/>
            <a:r>
              <a:rPr lang="en-US"/>
              <a:t>PPO </a:t>
            </a:r>
            <a:r>
              <a:rPr lang="en-US" err="1"/>
              <a:t>algoritme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testen</a:t>
            </a:r>
            <a:endParaRPr lang="en-US"/>
          </a:p>
          <a:p>
            <a:pPr marL="608965" indent="-405765"/>
            <a:endParaRPr lang="en-US"/>
          </a:p>
          <a:p>
            <a:pPr marL="608965" indent="-405765"/>
            <a:r>
              <a:rPr lang="en-US"/>
              <a:t>Doel: </a:t>
            </a:r>
            <a:r>
              <a:rPr lang="en-US" err="1"/>
              <a:t>kijken</a:t>
            </a:r>
            <a:r>
              <a:rPr lang="en-US"/>
              <a:t> of een container </a:t>
            </a:r>
            <a:r>
              <a:rPr lang="en-US" err="1"/>
              <a:t>neergezet</a:t>
            </a:r>
            <a:r>
              <a:rPr lang="en-US"/>
              <a:t> mag </a:t>
            </a:r>
            <a:r>
              <a:rPr lang="en-US" err="1"/>
              <a:t>worden</a:t>
            </a:r>
            <a:endParaRPr lang="en-US"/>
          </a:p>
          <a:p>
            <a:pPr marL="608965" indent="-405765"/>
            <a:endParaRPr lang="en-US"/>
          </a:p>
          <a:p>
            <a:pPr marL="608965" indent="-405765"/>
            <a:endParaRPr lang="en-US"/>
          </a:p>
          <a:p>
            <a:pPr marL="608965" indent="-405765"/>
            <a:endParaRPr lang="en-US"/>
          </a:p>
          <a:p>
            <a:pPr marL="608965" indent="-405765"/>
            <a:endParaRPr lang="en-US"/>
          </a:p>
        </p:txBody>
      </p:sp>
      <p:grpSp>
        <p:nvGrpSpPr>
          <p:cNvPr id="4" name="Google Shape;236;p16">
            <a:extLst>
              <a:ext uri="{FF2B5EF4-FFF2-40B4-BE49-F238E27FC236}">
                <a16:creationId xmlns:a16="http://schemas.microsoft.com/office/drawing/2014/main" id="{4C441733-AF64-A4FC-CD88-2E3A3947253D}"/>
              </a:ext>
            </a:extLst>
          </p:cNvPr>
          <p:cNvGrpSpPr/>
          <p:nvPr/>
        </p:nvGrpSpPr>
        <p:grpSpPr>
          <a:xfrm>
            <a:off x="415600" y="-1067264"/>
            <a:ext cx="4356000" cy="979200"/>
            <a:chOff x="3297249" y="1109874"/>
            <a:chExt cx="2653473" cy="596100"/>
          </a:xfrm>
        </p:grpSpPr>
        <p:sp>
          <p:nvSpPr>
            <p:cNvPr id="5" name="Google Shape;237;p16">
              <a:extLst>
                <a:ext uri="{FF2B5EF4-FFF2-40B4-BE49-F238E27FC236}">
                  <a16:creationId xmlns:a16="http://schemas.microsoft.com/office/drawing/2014/main" id="{F72423AA-901D-3F1C-E7A1-1BDA99F465DD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6" name="Google Shape;239;p16">
              <a:extLst>
                <a:ext uri="{FF2B5EF4-FFF2-40B4-BE49-F238E27FC236}">
                  <a16:creationId xmlns:a16="http://schemas.microsoft.com/office/drawing/2014/main" id="{33D678CC-98FD-6A05-5385-16B40A1BA136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Nieuwe aanpak</a:t>
              </a:r>
            </a:p>
          </p:txBody>
        </p:sp>
      </p:grpSp>
      <p:grpSp>
        <p:nvGrpSpPr>
          <p:cNvPr id="14" name="Google Shape;236;p16">
            <a:extLst>
              <a:ext uri="{FF2B5EF4-FFF2-40B4-BE49-F238E27FC236}">
                <a16:creationId xmlns:a16="http://schemas.microsoft.com/office/drawing/2014/main" id="{03F642AA-56C9-D822-ABBA-14F00BAF1E24}"/>
              </a:ext>
            </a:extLst>
          </p:cNvPr>
          <p:cNvGrpSpPr/>
          <p:nvPr/>
        </p:nvGrpSpPr>
        <p:grpSpPr>
          <a:xfrm>
            <a:off x="415600" y="331800"/>
            <a:ext cx="4356000" cy="979200"/>
            <a:chOff x="3297249" y="1109874"/>
            <a:chExt cx="2653473" cy="596100"/>
          </a:xfrm>
        </p:grpSpPr>
        <p:sp>
          <p:nvSpPr>
            <p:cNvPr id="15" name="Google Shape;237;p16">
              <a:extLst>
                <a:ext uri="{FF2B5EF4-FFF2-40B4-BE49-F238E27FC236}">
                  <a16:creationId xmlns:a16="http://schemas.microsoft.com/office/drawing/2014/main" id="{331F2E9F-D244-B54E-81F2-A775289D7DE8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16" name="Google Shape;239;p16">
              <a:extLst>
                <a:ext uri="{FF2B5EF4-FFF2-40B4-BE49-F238E27FC236}">
                  <a16:creationId xmlns:a16="http://schemas.microsoft.com/office/drawing/2014/main" id="{35C4EBD6-50A5-FA68-C1F8-DF0BDFF4C786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Nieuwe algoritmen</a:t>
              </a:r>
            </a:p>
          </p:txBody>
        </p:sp>
      </p:grpSp>
      <p:grpSp>
        <p:nvGrpSpPr>
          <p:cNvPr id="2" name="Google Shape;236;p16">
            <a:extLst>
              <a:ext uri="{FF2B5EF4-FFF2-40B4-BE49-F238E27FC236}">
                <a16:creationId xmlns:a16="http://schemas.microsoft.com/office/drawing/2014/main" id="{E9DF25E2-D138-0602-F20C-3373DA9EF82D}"/>
              </a:ext>
            </a:extLst>
          </p:cNvPr>
          <p:cNvGrpSpPr/>
          <p:nvPr/>
        </p:nvGrpSpPr>
        <p:grpSpPr>
          <a:xfrm>
            <a:off x="415600" y="-1067264"/>
            <a:ext cx="4356000" cy="979200"/>
            <a:chOff x="3297249" y="1109874"/>
            <a:chExt cx="2653473" cy="596100"/>
          </a:xfrm>
        </p:grpSpPr>
        <p:sp>
          <p:nvSpPr>
            <p:cNvPr id="3" name="Google Shape;237;p16">
              <a:extLst>
                <a:ext uri="{FF2B5EF4-FFF2-40B4-BE49-F238E27FC236}">
                  <a16:creationId xmlns:a16="http://schemas.microsoft.com/office/drawing/2014/main" id="{29E2C03C-C879-05F2-02DF-1C4DF1FA9D9C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7" name="Google Shape;239;p16">
              <a:extLst>
                <a:ext uri="{FF2B5EF4-FFF2-40B4-BE49-F238E27FC236}">
                  <a16:creationId xmlns:a16="http://schemas.microsoft.com/office/drawing/2014/main" id="{1A528446-3BDA-97BA-3A6A-BEFE9BB1371D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Resultaten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D251AE1-0ED2-D28F-2639-228D8839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41" y="4494648"/>
            <a:ext cx="3930162" cy="16154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76C6E8-16D7-56B2-60C5-0ECAA62E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41" y="2621284"/>
            <a:ext cx="3930162" cy="16154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04B75C-2B1A-5ED2-5D54-00A35E60C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41" y="747920"/>
            <a:ext cx="3930162" cy="1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13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01BDCF-5FA9-79B7-DD5D-A23DD26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F2DC77-68BF-44EB-953C-0F671B482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14" name="Google Shape;236;p16">
            <a:extLst>
              <a:ext uri="{FF2B5EF4-FFF2-40B4-BE49-F238E27FC236}">
                <a16:creationId xmlns:a16="http://schemas.microsoft.com/office/drawing/2014/main" id="{03F642AA-56C9-D822-ABBA-14F00BAF1E24}"/>
              </a:ext>
            </a:extLst>
          </p:cNvPr>
          <p:cNvGrpSpPr/>
          <p:nvPr/>
        </p:nvGrpSpPr>
        <p:grpSpPr>
          <a:xfrm>
            <a:off x="415600" y="-1068428"/>
            <a:ext cx="4356000" cy="979200"/>
            <a:chOff x="3297249" y="1109874"/>
            <a:chExt cx="2653473" cy="596100"/>
          </a:xfrm>
        </p:grpSpPr>
        <p:sp>
          <p:nvSpPr>
            <p:cNvPr id="15" name="Google Shape;237;p16">
              <a:extLst>
                <a:ext uri="{FF2B5EF4-FFF2-40B4-BE49-F238E27FC236}">
                  <a16:creationId xmlns:a16="http://schemas.microsoft.com/office/drawing/2014/main" id="{331F2E9F-D244-B54E-81F2-A775289D7DE8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16" name="Google Shape;239;p16">
              <a:extLst>
                <a:ext uri="{FF2B5EF4-FFF2-40B4-BE49-F238E27FC236}">
                  <a16:creationId xmlns:a16="http://schemas.microsoft.com/office/drawing/2014/main" id="{35C4EBD6-50A5-FA68-C1F8-DF0BDFF4C786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Nieuwe algoritmen</a:t>
              </a:r>
            </a:p>
          </p:txBody>
        </p:sp>
      </p:grpSp>
      <p:grpSp>
        <p:nvGrpSpPr>
          <p:cNvPr id="2" name="Google Shape;236;p16">
            <a:extLst>
              <a:ext uri="{FF2B5EF4-FFF2-40B4-BE49-F238E27FC236}">
                <a16:creationId xmlns:a16="http://schemas.microsoft.com/office/drawing/2014/main" id="{A4C1E7F0-5100-BFA5-EE77-2E9C221FF4DD}"/>
              </a:ext>
            </a:extLst>
          </p:cNvPr>
          <p:cNvGrpSpPr/>
          <p:nvPr/>
        </p:nvGrpSpPr>
        <p:grpSpPr>
          <a:xfrm>
            <a:off x="415600" y="346118"/>
            <a:ext cx="4356000" cy="979200"/>
            <a:chOff x="3297249" y="1109874"/>
            <a:chExt cx="2653473" cy="596100"/>
          </a:xfrm>
        </p:grpSpPr>
        <p:sp>
          <p:nvSpPr>
            <p:cNvPr id="3" name="Google Shape;237;p16">
              <a:extLst>
                <a:ext uri="{FF2B5EF4-FFF2-40B4-BE49-F238E27FC236}">
                  <a16:creationId xmlns:a16="http://schemas.microsoft.com/office/drawing/2014/main" id="{1347E43E-EC28-4FFC-E14E-F2801625E73D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7" name="Google Shape;239;p16">
              <a:extLst>
                <a:ext uri="{FF2B5EF4-FFF2-40B4-BE49-F238E27FC236}">
                  <a16:creationId xmlns:a16="http://schemas.microsoft.com/office/drawing/2014/main" id="{550FA1F5-7139-4E16-BDB1-6499AF63ABCC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Resultaten</a:t>
              </a:r>
            </a:p>
          </p:txBody>
        </p:sp>
      </p:grp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1EB74743-720F-99A0-4153-DC2E3ED2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16" y="1099556"/>
            <a:ext cx="5852172" cy="4389129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E4DF7D45-F425-CF39-C9C1-148E2375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16" y="1099555"/>
            <a:ext cx="5852172" cy="4389129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60DDD575-B960-CA12-6212-2DF17ED32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16" y="1099555"/>
            <a:ext cx="5852172" cy="4389129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FAE6887C-9C1D-AA92-6267-2C6F6D46A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16" y="1099555"/>
            <a:ext cx="5852172" cy="4389129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7D875FB7-DAB0-082F-107C-EB3A14BD7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16" y="1099554"/>
            <a:ext cx="5852172" cy="4389129"/>
          </a:xfrm>
          <a:prstGeom prst="rect">
            <a:avLst/>
          </a:prstGeom>
        </p:spPr>
      </p:pic>
      <p:sp>
        <p:nvSpPr>
          <p:cNvPr id="35" name="Google Shape;2193;p42">
            <a:extLst>
              <a:ext uri="{FF2B5EF4-FFF2-40B4-BE49-F238E27FC236}">
                <a16:creationId xmlns:a16="http://schemas.microsoft.com/office/drawing/2014/main" id="{8513F3BB-1D83-8EAA-E71E-8DB6529E85C1}"/>
              </a:ext>
            </a:extLst>
          </p:cNvPr>
          <p:cNvSpPr txBox="1">
            <a:spLocks/>
          </p:cNvSpPr>
          <p:nvPr/>
        </p:nvSpPr>
        <p:spPr>
          <a:xfrm>
            <a:off x="3571378" y="-2213142"/>
            <a:ext cx="5049244" cy="217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3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9600" kern="0" err="1"/>
              <a:t>Vragen</a:t>
            </a:r>
            <a:r>
              <a:rPr lang="en-US" sz="9600" ker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2623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3571378" y="2342168"/>
            <a:ext cx="5049244" cy="217366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9600" err="1"/>
              <a:t>Vragen</a:t>
            </a:r>
            <a:r>
              <a:rPr lang="en-US" sz="9600"/>
              <a:t>?</a:t>
            </a:r>
            <a:endParaRPr sz="9600"/>
          </a:p>
        </p:txBody>
      </p:sp>
      <p:grpSp>
        <p:nvGrpSpPr>
          <p:cNvPr id="2" name="Google Shape;236;p16">
            <a:extLst>
              <a:ext uri="{FF2B5EF4-FFF2-40B4-BE49-F238E27FC236}">
                <a16:creationId xmlns:a16="http://schemas.microsoft.com/office/drawing/2014/main" id="{B759166E-B648-FC6B-D4D0-C41BF3E73AFC}"/>
              </a:ext>
            </a:extLst>
          </p:cNvPr>
          <p:cNvGrpSpPr/>
          <p:nvPr/>
        </p:nvGrpSpPr>
        <p:grpSpPr>
          <a:xfrm>
            <a:off x="415600" y="-1067264"/>
            <a:ext cx="4356000" cy="979200"/>
            <a:chOff x="3297249" y="1109874"/>
            <a:chExt cx="2653473" cy="596100"/>
          </a:xfrm>
        </p:grpSpPr>
        <p:sp>
          <p:nvSpPr>
            <p:cNvPr id="3" name="Google Shape;237;p16">
              <a:extLst>
                <a:ext uri="{FF2B5EF4-FFF2-40B4-BE49-F238E27FC236}">
                  <a16:creationId xmlns:a16="http://schemas.microsoft.com/office/drawing/2014/main" id="{679CAAC8-A38F-90F1-FD4D-C03911095415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4" name="Google Shape;239;p16">
              <a:extLst>
                <a:ext uri="{FF2B5EF4-FFF2-40B4-BE49-F238E27FC236}">
                  <a16:creationId xmlns:a16="http://schemas.microsoft.com/office/drawing/2014/main" id="{A9FD8067-AB1E-92E2-9623-615CD08CC172}"/>
                </a:ext>
              </a:extLst>
            </p:cNvPr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</a:rPr>
                <a:t>Resultaten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092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Create a new document." ma:contentTypeScope="" ma:versionID="f76c27ddc49ead574f33fa620fc7fd10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911eafaba1408afecdd8000956d7ad0d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C0259-B7FC-4BD7-B141-ABE9D320E37E}">
  <ds:schemaRefs>
    <ds:schemaRef ds:uri="2c69a8eb-0355-4a35-a061-dff89d1db1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77CD59-2CE3-4E88-9D25-D16413C75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53D7C-5F49-452D-9E78-6D52389DA5BC}">
  <ds:schemaRefs>
    <ds:schemaRef ds:uri="2c69a8eb-0355-4a35-a061-dff89d1db1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Machine Learning Infographics by Slidesgo</vt:lpstr>
      <vt:lpstr>HUMAN MACHINE TEACHERS​</vt:lpstr>
      <vt:lpstr>VOORTGANG CONTAINER PROJECT​</vt:lpstr>
      <vt:lpstr>PowerPoint Presentation</vt:lpstr>
      <vt:lpstr>PowerPoint Presentation</vt:lpstr>
      <vt:lpstr>PowerPoint Presentation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2022-11-18T09:53:10Z</dcterms:created>
  <dcterms:modified xsi:type="dcterms:W3CDTF">2022-11-21T08:28:24Z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