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2"/>
  </p:notesMasterIdLst>
  <p:sldIdLst>
    <p:sldId id="256" r:id="rId5"/>
    <p:sldId id="257" r:id="rId6"/>
    <p:sldId id="291" r:id="rId7"/>
    <p:sldId id="292" r:id="rId8"/>
    <p:sldId id="293" r:id="rId9"/>
    <p:sldId id="294" r:id="rId10"/>
    <p:sldId id="295" r:id="rId11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13"/>
      <p:bold r:id="rId14"/>
      <p:italic r:id="rId15"/>
      <p:boldItalic r:id="rId16"/>
    </p:embeddedFont>
    <p:embeddedFont>
      <p:font typeface="Fira Sans Extra Condensed SemiBold" panose="020B060402020202020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87C6A-9C91-409D-ADF0-DA7579AAB385}" v="5" dt="2022-10-17T07:47:26.983"/>
    <p1510:client id="{565A6711-A72A-4F2C-B2ED-7A1DC627513E}" v="5" dt="2022-10-17T07:26:00.678"/>
    <p1510:client id="{9A7CC2B8-FA83-43C1-819C-2B2C6E2F75E7}" v="149" dt="2022-10-17T07:05:54.824"/>
  </p1510:revLst>
</p1510:revInfo>
</file>

<file path=ppt/tableStyles.xml><?xml version="1.0" encoding="utf-8"?>
<a:tblStyleLst xmlns:a="http://schemas.openxmlformats.org/drawingml/2006/main" def="{780DE7E1-7458-4FA6-80AB-9A66E088D27E}">
  <a:tblStyle styleId="{780DE7E1-7458-4FA6-80AB-9A66E088D2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fa Özmen (19066791)" userId="S::19066791@student.hhs.nl::091d48c0-031f-41d0-8d9b-07dfc5ac154f" providerId="AD" clId="Web-{1E19A41B-777B-49A2-ACC3-1D5B0A41813F}"/>
    <pc:docChg chg="modSld">
      <pc:chgData name="Sefa Özmen (19066791)" userId="S::19066791@student.hhs.nl::091d48c0-031f-41d0-8d9b-07dfc5ac154f" providerId="AD" clId="Web-{1E19A41B-777B-49A2-ACC3-1D5B0A41813F}" dt="2022-10-14T08:51:13.552" v="15"/>
      <pc:docMkLst>
        <pc:docMk/>
      </pc:docMkLst>
      <pc:sldChg chg="modSp">
        <pc:chgData name="Sefa Özmen (19066791)" userId="S::19066791@student.hhs.nl::091d48c0-031f-41d0-8d9b-07dfc5ac154f" providerId="AD" clId="Web-{1E19A41B-777B-49A2-ACC3-1D5B0A41813F}" dt="2022-10-14T08:35:04.679" v="1" actId="20577"/>
        <pc:sldMkLst>
          <pc:docMk/>
          <pc:sldMk cId="0" sldId="257"/>
        </pc:sldMkLst>
        <pc:spChg chg="mod">
          <ac:chgData name="Sefa Özmen (19066791)" userId="S::19066791@student.hhs.nl::091d48c0-031f-41d0-8d9b-07dfc5ac154f" providerId="AD" clId="Web-{1E19A41B-777B-49A2-ACC3-1D5B0A41813F}" dt="2022-10-14T08:35:04.679" v="1" actId="20577"/>
          <ac:spMkLst>
            <pc:docMk/>
            <pc:sldMk cId="0" sldId="257"/>
            <ac:spMk id="10" creationId="{0A87A41E-A878-ED50-47DB-8E6D68FA6EFA}"/>
          </ac:spMkLst>
        </pc:spChg>
      </pc:sldChg>
      <pc:sldChg chg="modSp">
        <pc:chgData name="Sefa Özmen (19066791)" userId="S::19066791@student.hhs.nl::091d48c0-031f-41d0-8d9b-07dfc5ac154f" providerId="AD" clId="Web-{1E19A41B-777B-49A2-ACC3-1D5B0A41813F}" dt="2022-10-14T08:50:59.364" v="13" actId="14100"/>
        <pc:sldMkLst>
          <pc:docMk/>
          <pc:sldMk cId="277436423" sldId="291"/>
        </pc:sldMkLst>
        <pc:spChg chg="mod">
          <ac:chgData name="Sefa Özmen (19066791)" userId="S::19066791@student.hhs.nl::091d48c0-031f-41d0-8d9b-07dfc5ac154f" providerId="AD" clId="Web-{1E19A41B-777B-49A2-ACC3-1D5B0A41813F}" dt="2022-10-14T08:50:59.364" v="13" actId="14100"/>
          <ac:spMkLst>
            <pc:docMk/>
            <pc:sldMk cId="277436423" sldId="291"/>
            <ac:spMk id="2193" creationId="{00000000-0000-0000-0000-000000000000}"/>
          </ac:spMkLst>
        </pc:spChg>
      </pc:sldChg>
      <pc:sldChg chg="modSp">
        <pc:chgData name="Sefa Özmen (19066791)" userId="S::19066791@student.hhs.nl::091d48c0-031f-41d0-8d9b-07dfc5ac154f" providerId="AD" clId="Web-{1E19A41B-777B-49A2-ACC3-1D5B0A41813F}" dt="2022-10-14T08:51:03.786" v="14" actId="14100"/>
        <pc:sldMkLst>
          <pc:docMk/>
          <pc:sldMk cId="147604162" sldId="292"/>
        </pc:sldMkLst>
        <pc:spChg chg="mod">
          <ac:chgData name="Sefa Özmen (19066791)" userId="S::19066791@student.hhs.nl::091d48c0-031f-41d0-8d9b-07dfc5ac154f" providerId="AD" clId="Web-{1E19A41B-777B-49A2-ACC3-1D5B0A41813F}" dt="2022-10-14T08:51:03.786" v="14" actId="14100"/>
          <ac:spMkLst>
            <pc:docMk/>
            <pc:sldMk cId="147604162" sldId="292"/>
            <ac:spMk id="2193" creationId="{00000000-0000-0000-0000-000000000000}"/>
          </ac:spMkLst>
        </pc:spChg>
      </pc:sldChg>
      <pc:sldChg chg="delSp">
        <pc:chgData name="Sefa Özmen (19066791)" userId="S::19066791@student.hhs.nl::091d48c0-031f-41d0-8d9b-07dfc5ac154f" providerId="AD" clId="Web-{1E19A41B-777B-49A2-ACC3-1D5B0A41813F}" dt="2022-10-14T08:51:13.552" v="15"/>
        <pc:sldMkLst>
          <pc:docMk/>
          <pc:sldMk cId="2169774448" sldId="293"/>
        </pc:sldMkLst>
        <pc:picChg chg="del">
          <ac:chgData name="Sefa Özmen (19066791)" userId="S::19066791@student.hhs.nl::091d48c0-031f-41d0-8d9b-07dfc5ac154f" providerId="AD" clId="Web-{1E19A41B-777B-49A2-ACC3-1D5B0A41813F}" dt="2022-10-14T08:43:32.007" v="12"/>
          <ac:picMkLst>
            <pc:docMk/>
            <pc:sldMk cId="2169774448" sldId="293"/>
            <ac:picMk id="3" creationId="{AA9972D6-DE52-010D-74D3-A73BEB0B726D}"/>
          </ac:picMkLst>
        </pc:picChg>
        <pc:picChg chg="del">
          <ac:chgData name="Sefa Özmen (19066791)" userId="S::19066791@student.hhs.nl::091d48c0-031f-41d0-8d9b-07dfc5ac154f" providerId="AD" clId="Web-{1E19A41B-777B-49A2-ACC3-1D5B0A41813F}" dt="2022-10-14T08:51:13.552" v="15"/>
          <ac:picMkLst>
            <pc:docMk/>
            <pc:sldMk cId="2169774448" sldId="293"/>
            <ac:picMk id="2050" creationId="{EB378BF8-99B9-8547-E7C6-B175423B40F0}"/>
          </ac:picMkLst>
        </pc:picChg>
      </pc:sldChg>
      <pc:sldChg chg="addSp modSp">
        <pc:chgData name="Sefa Özmen (19066791)" userId="S::19066791@student.hhs.nl::091d48c0-031f-41d0-8d9b-07dfc5ac154f" providerId="AD" clId="Web-{1E19A41B-777B-49A2-ACC3-1D5B0A41813F}" dt="2022-10-14T08:35:52.118" v="11" actId="14100"/>
        <pc:sldMkLst>
          <pc:docMk/>
          <pc:sldMk cId="2138395537" sldId="294"/>
        </pc:sldMkLst>
        <pc:spChg chg="mod">
          <ac:chgData name="Sefa Özmen (19066791)" userId="S::19066791@student.hhs.nl::091d48c0-031f-41d0-8d9b-07dfc5ac154f" providerId="AD" clId="Web-{1E19A41B-777B-49A2-ACC3-1D5B0A41813F}" dt="2022-10-14T08:35:24.226" v="6" actId="20577"/>
          <ac:spMkLst>
            <pc:docMk/>
            <pc:sldMk cId="2138395537" sldId="294"/>
            <ac:spMk id="2193" creationId="{00000000-0000-0000-0000-000000000000}"/>
          </ac:spMkLst>
        </pc:spChg>
        <pc:picChg chg="add mod">
          <ac:chgData name="Sefa Özmen (19066791)" userId="S::19066791@student.hhs.nl::091d48c0-031f-41d0-8d9b-07dfc5ac154f" providerId="AD" clId="Web-{1E19A41B-777B-49A2-ACC3-1D5B0A41813F}" dt="2022-10-14T08:35:52.118" v="11" actId="14100"/>
          <ac:picMkLst>
            <pc:docMk/>
            <pc:sldMk cId="2138395537" sldId="294"/>
            <ac:picMk id="2" creationId="{3B42E8D3-91B4-00AD-C0B8-62A51B7D0957}"/>
          </ac:picMkLst>
        </pc:picChg>
      </pc:sldChg>
    </pc:docChg>
  </pc:docChgLst>
  <pc:docChgLst>
    <pc:chgData name="Martti Groenen (19174837)" userId="S::19174837@student.hhs.nl::3e2e206a-1f57-41f0-b822-497677c1038a" providerId="AD" clId="Web-{17787C6A-9C91-409D-ADF0-DA7579AAB385}"/>
    <pc:docChg chg="modSld">
      <pc:chgData name="Martti Groenen (19174837)" userId="S::19174837@student.hhs.nl::3e2e206a-1f57-41f0-b822-497677c1038a" providerId="AD" clId="Web-{17787C6A-9C91-409D-ADF0-DA7579AAB385}" dt="2022-10-17T07:47:26.983" v="3"/>
      <pc:docMkLst>
        <pc:docMk/>
      </pc:docMkLst>
      <pc:sldChg chg="addSp delSp modSp">
        <pc:chgData name="Martti Groenen (19174837)" userId="S::19174837@student.hhs.nl::3e2e206a-1f57-41f0-b822-497677c1038a" providerId="AD" clId="Web-{17787C6A-9C91-409D-ADF0-DA7579AAB385}" dt="2022-10-17T07:47:26.983" v="3"/>
        <pc:sldMkLst>
          <pc:docMk/>
          <pc:sldMk cId="2169774448" sldId="293"/>
        </pc:sldMkLst>
        <pc:picChg chg="add mod">
          <ac:chgData name="Martti Groenen (19174837)" userId="S::19174837@student.hhs.nl::3e2e206a-1f57-41f0-b822-497677c1038a" providerId="AD" clId="Web-{17787C6A-9C91-409D-ADF0-DA7579AAB385}" dt="2022-10-17T07:47:25.327" v="2" actId="1076"/>
          <ac:picMkLst>
            <pc:docMk/>
            <pc:sldMk cId="2169774448" sldId="293"/>
            <ac:picMk id="3" creationId="{A3FF988C-F3F1-F65E-9F64-37BAA9BC6454}"/>
          </ac:picMkLst>
        </pc:picChg>
        <pc:picChg chg="del">
          <ac:chgData name="Martti Groenen (19174837)" userId="S::19174837@student.hhs.nl::3e2e206a-1f57-41f0-b822-497677c1038a" providerId="AD" clId="Web-{17787C6A-9C91-409D-ADF0-DA7579AAB385}" dt="2022-10-17T07:47:26.983" v="3"/>
          <ac:picMkLst>
            <pc:docMk/>
            <pc:sldMk cId="2169774448" sldId="293"/>
            <ac:picMk id="5" creationId="{C31ABFB3-BACB-8C72-E4FE-37C26F68CC48}"/>
          </ac:picMkLst>
        </pc:picChg>
      </pc:sldChg>
    </pc:docChg>
  </pc:docChgLst>
  <pc:docChgLst>
    <pc:chgData name="Eric Maat (20162928)" userId="db403f21-4a5c-426e-90c1-0faa3a3b0b3c" providerId="ADAL" clId="{565A6711-A72A-4F2C-B2ED-7A1DC627513E}"/>
    <pc:docChg chg="modSld">
      <pc:chgData name="Eric Maat (20162928)" userId="db403f21-4a5c-426e-90c1-0faa3a3b0b3c" providerId="ADAL" clId="{565A6711-A72A-4F2C-B2ED-7A1DC627513E}" dt="2022-10-17T07:26:00.678" v="23" actId="20577"/>
      <pc:docMkLst>
        <pc:docMk/>
      </pc:docMkLst>
      <pc:sldChg chg="modSp mod">
        <pc:chgData name="Eric Maat (20162928)" userId="db403f21-4a5c-426e-90c1-0faa3a3b0b3c" providerId="ADAL" clId="{565A6711-A72A-4F2C-B2ED-7A1DC627513E}" dt="2022-10-17T07:26:00.678" v="23" actId="20577"/>
        <pc:sldMkLst>
          <pc:docMk/>
          <pc:sldMk cId="277436423" sldId="291"/>
        </pc:sldMkLst>
        <pc:spChg chg="mod">
          <ac:chgData name="Eric Maat (20162928)" userId="db403f21-4a5c-426e-90c1-0faa3a3b0b3c" providerId="ADAL" clId="{565A6711-A72A-4F2C-B2ED-7A1DC627513E}" dt="2022-10-17T06:55:37.907" v="22" actId="20577"/>
          <ac:spMkLst>
            <pc:docMk/>
            <pc:sldMk cId="277436423" sldId="291"/>
            <ac:spMk id="3" creationId="{E8032179-775C-1D00-C0DD-AC2B467F7EDB}"/>
          </ac:spMkLst>
        </pc:spChg>
        <pc:spChg chg="mod">
          <ac:chgData name="Eric Maat (20162928)" userId="db403f21-4a5c-426e-90c1-0faa3a3b0b3c" providerId="ADAL" clId="{565A6711-A72A-4F2C-B2ED-7A1DC627513E}" dt="2022-10-17T07:26:00.678" v="23" actId="20577"/>
          <ac:spMkLst>
            <pc:docMk/>
            <pc:sldMk cId="277436423" sldId="291"/>
            <ac:spMk id="7" creationId="{8B9277ED-6C16-D993-AFB3-DB18D8A59019}"/>
          </ac:spMkLst>
        </pc:spChg>
      </pc:sldChg>
    </pc:docChg>
  </pc:docChgLst>
  <pc:docChgLst>
    <pc:chgData name="Martti Groenen (19174837)" userId="S::19174837@student.hhs.nl::3e2e206a-1f57-41f0-b822-497677c1038a" providerId="AD" clId="Web-{640F313B-F12D-43B3-806B-6DFA78F02038}"/>
    <pc:docChg chg="addSld delSld modSld sldOrd">
      <pc:chgData name="Martti Groenen (19174837)" userId="S::19174837@student.hhs.nl::3e2e206a-1f57-41f0-b822-497677c1038a" providerId="AD" clId="Web-{640F313B-F12D-43B3-806B-6DFA78F02038}" dt="2022-10-14T08:46:59.126" v="34" actId="1076"/>
      <pc:docMkLst>
        <pc:docMk/>
      </pc:docMkLst>
      <pc:sldChg chg="addSp delSp modSp">
        <pc:chgData name="Martti Groenen (19174837)" userId="S::19174837@student.hhs.nl::3e2e206a-1f57-41f0-b822-497677c1038a" providerId="AD" clId="Web-{640F313B-F12D-43B3-806B-6DFA78F02038}" dt="2022-10-14T08:46:59.126" v="34" actId="1076"/>
        <pc:sldMkLst>
          <pc:docMk/>
          <pc:sldMk cId="2169774448" sldId="293"/>
        </pc:sldMkLst>
        <pc:spChg chg="add del mod">
          <ac:chgData name="Martti Groenen (19174837)" userId="S::19174837@student.hhs.nl::3e2e206a-1f57-41f0-b822-497677c1038a" providerId="AD" clId="Web-{640F313B-F12D-43B3-806B-6DFA78F02038}" dt="2022-10-14T08:44:17.370" v="22"/>
          <ac:spMkLst>
            <pc:docMk/>
            <pc:sldMk cId="2169774448" sldId="293"/>
            <ac:spMk id="4" creationId="{B807D33B-F1C4-AFAB-D0BA-DBF5A54515D2}"/>
          </ac:spMkLst>
        </pc:spChg>
        <pc:picChg chg="add mod modCrop">
          <ac:chgData name="Martti Groenen (19174837)" userId="S::19174837@student.hhs.nl::3e2e206a-1f57-41f0-b822-497677c1038a" providerId="AD" clId="Web-{640F313B-F12D-43B3-806B-6DFA78F02038}" dt="2022-10-14T08:36:17.697" v="8" actId="1076"/>
          <ac:picMkLst>
            <pc:docMk/>
            <pc:sldMk cId="2169774448" sldId="293"/>
            <ac:picMk id="3" creationId="{AA9972D6-DE52-010D-74D3-A73BEB0B726D}"/>
          </ac:picMkLst>
        </pc:picChg>
        <pc:picChg chg="add mod">
          <ac:chgData name="Martti Groenen (19174837)" userId="S::19174837@student.hhs.nl::3e2e206a-1f57-41f0-b822-497677c1038a" providerId="AD" clId="Web-{640F313B-F12D-43B3-806B-6DFA78F02038}" dt="2022-10-14T08:44:52.559" v="27" actId="1076"/>
          <ac:picMkLst>
            <pc:docMk/>
            <pc:sldMk cId="2169774448" sldId="293"/>
            <ac:picMk id="5" creationId="{C31ABFB3-BACB-8C72-E4FE-37C26F68CC48}"/>
          </ac:picMkLst>
        </pc:picChg>
        <pc:picChg chg="add del mod">
          <ac:chgData name="Martti Groenen (19174837)" userId="S::19174837@student.hhs.nl::3e2e206a-1f57-41f0-b822-497677c1038a" providerId="AD" clId="Web-{640F313B-F12D-43B3-806B-6DFA78F02038}" dt="2022-10-14T08:46:59.126" v="34" actId="1076"/>
          <ac:picMkLst>
            <pc:docMk/>
            <pc:sldMk cId="2169774448" sldId="293"/>
            <ac:picMk id="2050" creationId="{EB378BF8-99B9-8547-E7C6-B175423B40F0}"/>
          </ac:picMkLst>
        </pc:picChg>
      </pc:sldChg>
      <pc:sldChg chg="addSp delSp modSp new del ord">
        <pc:chgData name="Martti Groenen (19174837)" userId="S::19174837@student.hhs.nl::3e2e206a-1f57-41f0-b822-497677c1038a" providerId="AD" clId="Web-{640F313B-F12D-43B3-806B-6DFA78F02038}" dt="2022-10-14T08:44:09.432" v="18"/>
        <pc:sldMkLst>
          <pc:docMk/>
          <pc:sldMk cId="2991640002" sldId="296"/>
        </pc:sldMkLst>
        <pc:picChg chg="add del mod">
          <ac:chgData name="Martti Groenen (19174837)" userId="S::19174837@student.hhs.nl::3e2e206a-1f57-41f0-b822-497677c1038a" providerId="AD" clId="Web-{640F313B-F12D-43B3-806B-6DFA78F02038}" dt="2022-10-14T08:44:06.135" v="17"/>
          <ac:picMkLst>
            <pc:docMk/>
            <pc:sldMk cId="2991640002" sldId="296"/>
            <ac:picMk id="3" creationId="{EE1615C2-D3D9-F98F-408C-2EC51EC2BC7A}"/>
          </ac:picMkLst>
        </pc:picChg>
      </pc:sldChg>
    </pc:docChg>
  </pc:docChgLst>
  <pc:docChgLst>
    <pc:chgData name="Joanne Pals (20189176)" userId="b55827a5-82b5-4514-a27b-0be661757996" providerId="ADAL" clId="{9A7CC2B8-FA83-43C1-819C-2B2C6E2F75E7}"/>
    <pc:docChg chg="undo custSel addSld delSld modSld">
      <pc:chgData name="Joanne Pals (20189176)" userId="b55827a5-82b5-4514-a27b-0be661757996" providerId="ADAL" clId="{9A7CC2B8-FA83-43C1-819C-2B2C6E2F75E7}" dt="2022-10-17T07:22:39.403" v="150" actId="680"/>
      <pc:docMkLst>
        <pc:docMk/>
      </pc:docMkLst>
      <pc:sldChg chg="modSp mod">
        <pc:chgData name="Joanne Pals (20189176)" userId="b55827a5-82b5-4514-a27b-0be661757996" providerId="ADAL" clId="{9A7CC2B8-FA83-43C1-819C-2B2C6E2F75E7}" dt="2022-10-17T07:05:39.433" v="144" actId="14100"/>
        <pc:sldMkLst>
          <pc:docMk/>
          <pc:sldMk cId="0" sldId="257"/>
        </pc:sldMkLst>
        <pc:spChg chg="mod">
          <ac:chgData name="Joanne Pals (20189176)" userId="b55827a5-82b5-4514-a27b-0be661757996" providerId="ADAL" clId="{9A7CC2B8-FA83-43C1-819C-2B2C6E2F75E7}" dt="2022-10-17T07:05:25.049" v="142" actId="20577"/>
          <ac:spMkLst>
            <pc:docMk/>
            <pc:sldMk cId="0" sldId="257"/>
            <ac:spMk id="306" creationId="{00000000-0000-0000-0000-000000000000}"/>
          </ac:spMkLst>
        </pc:spChg>
        <pc:spChg chg="mod">
          <ac:chgData name="Joanne Pals (20189176)" userId="b55827a5-82b5-4514-a27b-0be661757996" providerId="ADAL" clId="{9A7CC2B8-FA83-43C1-819C-2B2C6E2F75E7}" dt="2022-10-17T07:05:39.433" v="144" actId="14100"/>
          <ac:spMkLst>
            <pc:docMk/>
            <pc:sldMk cId="0" sldId="257"/>
            <ac:spMk id="311" creationId="{00000000-0000-0000-0000-000000000000}"/>
          </ac:spMkLst>
        </pc:spChg>
        <pc:grpChg chg="mod">
          <ac:chgData name="Joanne Pals (20189176)" userId="b55827a5-82b5-4514-a27b-0be661757996" providerId="ADAL" clId="{9A7CC2B8-FA83-43C1-819C-2B2C6E2F75E7}" dt="2022-10-17T07:05:20.965" v="140" actId="14100"/>
          <ac:grpSpMkLst>
            <pc:docMk/>
            <pc:sldMk cId="0" sldId="257"/>
            <ac:grpSpMk id="236" creationId="{00000000-0000-0000-0000-000000000000}"/>
          </ac:grpSpMkLst>
        </pc:grpChg>
      </pc:sldChg>
      <pc:sldChg chg="modSp mod">
        <pc:chgData name="Joanne Pals (20189176)" userId="b55827a5-82b5-4514-a27b-0be661757996" providerId="ADAL" clId="{9A7CC2B8-FA83-43C1-819C-2B2C6E2F75E7}" dt="2022-10-17T07:04:36.993" v="139" actId="20577"/>
        <pc:sldMkLst>
          <pc:docMk/>
          <pc:sldMk cId="277436423" sldId="291"/>
        </pc:sldMkLst>
        <pc:spChg chg="mod">
          <ac:chgData name="Joanne Pals (20189176)" userId="b55827a5-82b5-4514-a27b-0be661757996" providerId="ADAL" clId="{9A7CC2B8-FA83-43C1-819C-2B2C6E2F75E7}" dt="2022-10-17T07:00:31.509" v="0" actId="14100"/>
          <ac:spMkLst>
            <pc:docMk/>
            <pc:sldMk cId="277436423" sldId="291"/>
            <ac:spMk id="5" creationId="{7C8F43A9-52A6-660B-A3F7-B8523D4CB13A}"/>
          </ac:spMkLst>
        </pc:spChg>
        <pc:spChg chg="mod">
          <ac:chgData name="Joanne Pals (20189176)" userId="b55827a5-82b5-4514-a27b-0be661757996" providerId="ADAL" clId="{9A7CC2B8-FA83-43C1-819C-2B2C6E2F75E7}" dt="2022-10-17T07:04:36.993" v="139" actId="20577"/>
          <ac:spMkLst>
            <pc:docMk/>
            <pc:sldMk cId="277436423" sldId="291"/>
            <ac:spMk id="7" creationId="{8B9277ED-6C16-D993-AFB3-DB18D8A59019}"/>
          </ac:spMkLst>
        </pc:spChg>
        <pc:spChg chg="mod">
          <ac:chgData name="Joanne Pals (20189176)" userId="b55827a5-82b5-4514-a27b-0be661757996" providerId="ADAL" clId="{9A7CC2B8-FA83-43C1-819C-2B2C6E2F75E7}" dt="2022-10-17T07:00:34.541" v="1" actId="14100"/>
          <ac:spMkLst>
            <pc:docMk/>
            <pc:sldMk cId="277436423" sldId="291"/>
            <ac:spMk id="8" creationId="{7AB392FB-8ABF-22BC-0488-6F9881AA2454}"/>
          </ac:spMkLst>
        </pc:spChg>
        <pc:spChg chg="mod">
          <ac:chgData name="Joanne Pals (20189176)" userId="b55827a5-82b5-4514-a27b-0be661757996" providerId="ADAL" clId="{9A7CC2B8-FA83-43C1-819C-2B2C6E2F75E7}" dt="2022-10-17T07:00:39.222" v="2" actId="14100"/>
          <ac:spMkLst>
            <pc:docMk/>
            <pc:sldMk cId="277436423" sldId="291"/>
            <ac:spMk id="2193" creationId="{00000000-0000-0000-0000-000000000000}"/>
          </ac:spMkLst>
        </pc:spChg>
      </pc:sldChg>
      <pc:sldChg chg="modSp mod">
        <pc:chgData name="Joanne Pals (20189176)" userId="b55827a5-82b5-4514-a27b-0be661757996" providerId="ADAL" clId="{9A7CC2B8-FA83-43C1-819C-2B2C6E2F75E7}" dt="2022-10-17T07:05:54.824" v="148" actId="1076"/>
        <pc:sldMkLst>
          <pc:docMk/>
          <pc:sldMk cId="3322097436" sldId="295"/>
        </pc:sldMkLst>
        <pc:spChg chg="mod">
          <ac:chgData name="Joanne Pals (20189176)" userId="b55827a5-82b5-4514-a27b-0be661757996" providerId="ADAL" clId="{9A7CC2B8-FA83-43C1-819C-2B2C6E2F75E7}" dt="2022-10-17T07:05:54.824" v="148" actId="1076"/>
          <ac:spMkLst>
            <pc:docMk/>
            <pc:sldMk cId="3322097436" sldId="295"/>
            <ac:spMk id="2193" creationId="{00000000-0000-0000-0000-000000000000}"/>
          </ac:spMkLst>
        </pc:spChg>
      </pc:sldChg>
      <pc:sldChg chg="new del">
        <pc:chgData name="Joanne Pals (20189176)" userId="b55827a5-82b5-4514-a27b-0be661757996" providerId="ADAL" clId="{9A7CC2B8-FA83-43C1-819C-2B2C6E2F75E7}" dt="2022-10-17T07:22:39.403" v="150" actId="680"/>
        <pc:sldMkLst>
          <pc:docMk/>
          <pc:sldMk cId="3851737259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32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298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491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776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7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MACHINE TEACHERS​</a:t>
            </a: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723738" y="3545521"/>
            <a:ext cx="3962987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nl-NL" b="0" i="0" u="none" strike="noStrike" cap="all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JESSE, JOANNE, ERIC, </a:t>
            </a:r>
            <a:br>
              <a:rPr lang="nl-NL" b="0" i="0" u="none" strike="noStrike" cap="all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nl-NL" b="0" i="0" u="none" strike="noStrike" cap="all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MaRTTI</a:t>
            </a:r>
            <a:r>
              <a:rPr lang="nl-NL" b="0" i="0" u="none" strike="noStrike" cap="all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 SEFA &amp; AYRTON</a:t>
            </a:r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/>
              <a:t>VOORTGANG CONTAINER PROJECT​</a:t>
            </a:r>
          </a:p>
        </p:txBody>
      </p:sp>
      <p:grpSp>
        <p:nvGrpSpPr>
          <p:cNvPr id="236" name="Google Shape;236;p16"/>
          <p:cNvGrpSpPr/>
          <p:nvPr/>
        </p:nvGrpSpPr>
        <p:grpSpPr>
          <a:xfrm>
            <a:off x="4749290" y="997234"/>
            <a:ext cx="2766632" cy="596100"/>
            <a:chOff x="3297249" y="1109874"/>
            <a:chExt cx="2653473" cy="596100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239" name="Google Shape;239;p16"/>
            <p:cNvSpPr txBox="1"/>
            <p:nvPr/>
          </p:nvSpPr>
          <p:spPr>
            <a:xfrm>
              <a:off x="3969522" y="123673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Onderzoeksvragen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16"/>
          <p:cNvSpPr/>
          <p:nvPr/>
        </p:nvSpPr>
        <p:spPr>
          <a:xfrm>
            <a:off x="4749274" y="4017263"/>
            <a:ext cx="596100" cy="596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304" name="Google Shape;304;p16"/>
          <p:cNvGrpSpPr/>
          <p:nvPr/>
        </p:nvGrpSpPr>
        <p:grpSpPr>
          <a:xfrm>
            <a:off x="4749274" y="1995109"/>
            <a:ext cx="2653489" cy="596100"/>
            <a:chOff x="3297248" y="2589598"/>
            <a:chExt cx="2653489" cy="596100"/>
          </a:xfrm>
        </p:grpSpPr>
        <p:sp>
          <p:nvSpPr>
            <p:cNvPr id="306" name="Google Shape;306;p16"/>
            <p:cNvSpPr txBox="1"/>
            <p:nvPr/>
          </p:nvSpPr>
          <p:spPr>
            <a:xfrm>
              <a:off x="3969537" y="273065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Globale planning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4749274" y="3007114"/>
            <a:ext cx="2653489" cy="596100"/>
            <a:chOff x="3297233" y="3329901"/>
            <a:chExt cx="2653489" cy="596100"/>
          </a:xfrm>
        </p:grpSpPr>
        <p:sp>
          <p:nvSpPr>
            <p:cNvPr id="311" name="Google Shape;311;p16"/>
            <p:cNvSpPr txBox="1"/>
            <p:nvPr/>
          </p:nvSpPr>
          <p:spPr>
            <a:xfrm>
              <a:off x="3969522" y="345293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Onderzoek</a:t>
              </a:r>
              <a:r>
                <a:rPr lang="en-US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containers</a:t>
              </a:r>
              <a:endParaRPr lang="en-US"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297233" y="3329901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10" name="Google Shape;306;p16">
            <a:extLst>
              <a:ext uri="{FF2B5EF4-FFF2-40B4-BE49-F238E27FC236}">
                <a16:creationId xmlns:a16="http://schemas.microsoft.com/office/drawing/2014/main" id="{0A87A41E-A878-ED50-47DB-8E6D68FA6EFA}"/>
              </a:ext>
            </a:extLst>
          </p:cNvPr>
          <p:cNvSpPr txBox="1"/>
          <p:nvPr/>
        </p:nvSpPr>
        <p:spPr>
          <a:xfrm>
            <a:off x="5421563" y="4099497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Onderzoek</a:t>
            </a: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dataset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1" name="Google Shape;325;p16">
            <a:extLst>
              <a:ext uri="{FF2B5EF4-FFF2-40B4-BE49-F238E27FC236}">
                <a16:creationId xmlns:a16="http://schemas.microsoft.com/office/drawing/2014/main" id="{B6B1ECCF-0406-2F18-6FED-877767F1CB5D}"/>
              </a:ext>
            </a:extLst>
          </p:cNvPr>
          <p:cNvCxnSpPr>
            <a:cxnSpLocks/>
          </p:cNvCxnSpPr>
          <p:nvPr/>
        </p:nvCxnSpPr>
        <p:spPr>
          <a:xfrm>
            <a:off x="5045472" y="3603214"/>
            <a:ext cx="0" cy="3648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325;p16">
            <a:extLst>
              <a:ext uri="{FF2B5EF4-FFF2-40B4-BE49-F238E27FC236}">
                <a16:creationId xmlns:a16="http://schemas.microsoft.com/office/drawing/2014/main" id="{52998B61-F4A7-F352-21AB-8322C4092481}"/>
              </a:ext>
            </a:extLst>
          </p:cNvPr>
          <p:cNvCxnSpPr>
            <a:cxnSpLocks/>
          </p:cNvCxnSpPr>
          <p:nvPr/>
        </p:nvCxnSpPr>
        <p:spPr>
          <a:xfrm>
            <a:off x="5049760" y="2581104"/>
            <a:ext cx="0" cy="3648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325;p16">
            <a:extLst>
              <a:ext uri="{FF2B5EF4-FFF2-40B4-BE49-F238E27FC236}">
                <a16:creationId xmlns:a16="http://schemas.microsoft.com/office/drawing/2014/main" id="{A8D33AD1-6732-E633-FA8D-D5D9164563A2}"/>
              </a:ext>
            </a:extLst>
          </p:cNvPr>
          <p:cNvCxnSpPr>
            <a:cxnSpLocks/>
          </p:cNvCxnSpPr>
          <p:nvPr/>
        </p:nvCxnSpPr>
        <p:spPr>
          <a:xfrm>
            <a:off x="5045472" y="1584033"/>
            <a:ext cx="0" cy="3648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773415" y="393535"/>
            <a:ext cx="3553258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Onderzoeksvragen</a:t>
            </a:r>
            <a:endParaRPr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8032179-775C-1D00-C0DD-AC2B467F7EDB}"/>
              </a:ext>
            </a:extLst>
          </p:cNvPr>
          <p:cNvSpPr txBox="1"/>
          <p:nvPr/>
        </p:nvSpPr>
        <p:spPr>
          <a:xfrm>
            <a:off x="887506" y="1454138"/>
            <a:ext cx="8155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nl-NL">
                <a:latin typeface="Roboto"/>
                <a:ea typeface="Roboto"/>
                <a:cs typeface="Roboto"/>
                <a:sym typeface="Roboto"/>
              </a:rPr>
              <a:t>Met welke methode(s) kunnen we het uitladingsdeel van het container </a:t>
            </a:r>
            <a:r>
              <a:rPr lang="nl-NL" err="1">
                <a:latin typeface="Roboto"/>
                <a:ea typeface="Roboto"/>
                <a:cs typeface="Roboto"/>
                <a:sym typeface="Roboto"/>
              </a:rPr>
              <a:t>stacking</a:t>
            </a:r>
            <a:r>
              <a:rPr lang="nl-NL">
                <a:latin typeface="Roboto"/>
                <a:ea typeface="Roboto"/>
                <a:cs typeface="Roboto"/>
                <a:sym typeface="Roboto"/>
              </a:rPr>
              <a:t> probleem optimaal oplossen?</a:t>
            </a:r>
            <a:endParaRPr lang="en-US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C8F43A9-52A6-660B-A3F7-B8523D4CB13A}"/>
              </a:ext>
            </a:extLst>
          </p:cNvPr>
          <p:cNvSpPr txBox="1"/>
          <p:nvPr/>
        </p:nvSpPr>
        <p:spPr>
          <a:xfrm>
            <a:off x="887506" y="1146361"/>
            <a:ext cx="1483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Hoofdvraag</a:t>
            </a:r>
            <a:endParaRPr lang="en-US"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8B9277ED-6C16-D993-AFB3-DB18D8A59019}"/>
              </a:ext>
            </a:extLst>
          </p:cNvPr>
          <p:cNvSpPr txBox="1"/>
          <p:nvPr/>
        </p:nvSpPr>
        <p:spPr>
          <a:xfrm>
            <a:off x="887506" y="2602196"/>
            <a:ext cx="815564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544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nl-NL" sz="1400">
                <a:latin typeface="Roboto"/>
                <a:ea typeface="Roboto"/>
                <a:cs typeface="Roboto"/>
                <a:sym typeface="Roboto"/>
              </a:rPr>
              <a:t>Welke methoden (heuristieken) zijn mogelijk bij het container </a:t>
            </a:r>
            <a:r>
              <a:rPr lang="nl-NL" sz="1400" err="1">
                <a:latin typeface="Roboto"/>
                <a:ea typeface="Roboto"/>
                <a:cs typeface="Roboto"/>
                <a:sym typeface="Roboto"/>
              </a:rPr>
              <a:t>stacking</a:t>
            </a:r>
            <a:r>
              <a:rPr lang="nl-NL" sz="1400">
                <a:latin typeface="Roboto"/>
                <a:ea typeface="Roboto"/>
                <a:cs typeface="Roboto"/>
                <a:sym typeface="Roboto"/>
              </a:rPr>
              <a:t> probleem?  ​</a:t>
            </a:r>
          </a:p>
          <a:p>
            <a:pPr marL="34544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nl-NL" sz="1400">
                <a:latin typeface="Roboto"/>
                <a:ea typeface="Roboto"/>
                <a:cs typeface="Roboto"/>
                <a:sym typeface="Roboto"/>
              </a:rPr>
              <a:t>Wat is een move en wat zijn de restricties? ​</a:t>
            </a:r>
          </a:p>
          <a:p>
            <a:pPr marL="34544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nl-NL" sz="1400">
                <a:latin typeface="Roboto"/>
                <a:ea typeface="Roboto"/>
                <a:cs typeface="Roboto"/>
                <a:sym typeface="Roboto"/>
              </a:rPr>
              <a:t>Welke containers zijn er en welke gaan we gebruiken?​</a:t>
            </a:r>
          </a:p>
          <a:p>
            <a:pPr marL="34544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nl-NL" sz="1400">
                <a:latin typeface="Roboto"/>
                <a:ea typeface="Roboto"/>
                <a:cs typeface="Roboto"/>
                <a:sym typeface="Roboto"/>
              </a:rPr>
              <a:t>Hoe is de haven ingericht en wat zijn de restricties?​</a:t>
            </a:r>
          </a:p>
          <a:p>
            <a:pPr marL="34544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nl-NL" sz="1400">
                <a:latin typeface="Roboto"/>
                <a:ea typeface="Roboto"/>
                <a:cs typeface="Roboto"/>
                <a:sym typeface="Roboto"/>
              </a:rPr>
              <a:t>Hoe kunnen we de container data simuleren? ​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B392FB-8ABF-22BC-0488-6F9881AA2454}"/>
              </a:ext>
            </a:extLst>
          </p:cNvPr>
          <p:cNvSpPr txBox="1"/>
          <p:nvPr/>
        </p:nvSpPr>
        <p:spPr>
          <a:xfrm>
            <a:off x="887505" y="2232864"/>
            <a:ext cx="1483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Deelvragen</a:t>
            </a:r>
            <a:endParaRPr lang="en-US"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743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848705" y="393535"/>
            <a:ext cx="2822341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Globale planning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1CBFDE-956B-A3B4-7D03-18DDBC8C5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39" y="1050025"/>
            <a:ext cx="6111689" cy="363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860611" y="393535"/>
            <a:ext cx="5056095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Onderzoek </a:t>
            </a:r>
            <a:r>
              <a:rPr lang="en-US" err="1"/>
              <a:t>naar</a:t>
            </a:r>
            <a:r>
              <a:rPr lang="en-US"/>
              <a:t> containers​</a:t>
            </a:r>
            <a:endParaRPr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38C9E785-0EBF-68E4-4B46-C1142F80E835}"/>
              </a:ext>
            </a:extLst>
          </p:cNvPr>
          <p:cNvSpPr txBox="1"/>
          <p:nvPr/>
        </p:nvSpPr>
        <p:spPr>
          <a:xfrm>
            <a:off x="907677" y="1817209"/>
            <a:ext cx="373155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nl-NL" b="1">
                <a:latin typeface="Roboto"/>
                <a:ea typeface="Roboto"/>
                <a:cs typeface="Roboto"/>
                <a:sym typeface="Roboto"/>
              </a:rPr>
              <a:t>Container afmeting:</a:t>
            </a:r>
          </a:p>
          <a:p>
            <a:pPr marL="254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nl-NL">
              <a:latin typeface="Roboto"/>
              <a:ea typeface="Roboto"/>
              <a:cs typeface="Roboto"/>
              <a:sym typeface="Roboto"/>
            </a:endParaRPr>
          </a:p>
          <a:p>
            <a:pPr marL="254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nl-NL">
                <a:latin typeface="Roboto"/>
                <a:ea typeface="Roboto"/>
                <a:cs typeface="Roboto"/>
                <a:sym typeface="Roboto"/>
              </a:rPr>
              <a:t>20 ft standaard container is waar we het beste voor kunnen gaan, want dit is de afmeting van de standaard.</a:t>
            </a:r>
            <a:endParaRPr lang="en-US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3" descr="A picture containing text, dark, lit, night&#10;&#10;Description automatically generated">
            <a:extLst>
              <a:ext uri="{FF2B5EF4-FFF2-40B4-BE49-F238E27FC236}">
                <a16:creationId xmlns:a16="http://schemas.microsoft.com/office/drawing/2014/main" id="{A3FF988C-F3F1-F65E-9F64-37BAA9BC6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1738133"/>
            <a:ext cx="3304494" cy="16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7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860611" y="393535"/>
            <a:ext cx="5056095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Onderzoek</a:t>
            </a:r>
            <a:r>
              <a:rPr lang="en-US"/>
              <a:t> </a:t>
            </a:r>
            <a:r>
              <a:rPr lang="en-US" err="1"/>
              <a:t>naar</a:t>
            </a:r>
            <a:r>
              <a:rPr lang="en-US"/>
              <a:t> datasets</a:t>
            </a:r>
            <a:endParaRPr/>
          </a:p>
        </p:txBody>
      </p:sp>
      <p:pic>
        <p:nvPicPr>
          <p:cNvPr id="2" name="Afbeelding 2" descr="Afbeelding met tekst&#10;&#10;Automatisch gegenereerde beschrijving">
            <a:extLst>
              <a:ext uri="{FF2B5EF4-FFF2-40B4-BE49-F238E27FC236}">
                <a16:creationId xmlns:a16="http://schemas.microsoft.com/office/drawing/2014/main" id="{3B42E8D3-91B4-00AD-C0B8-62A51B7D0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62" y="989409"/>
            <a:ext cx="6636936" cy="379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9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2678533" y="1756626"/>
            <a:ext cx="3786933" cy="1630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err="1"/>
              <a:t>Vragen</a:t>
            </a:r>
            <a:r>
              <a:rPr lang="en-US" sz="7200"/>
              <a:t>?</a:t>
            </a:r>
            <a:endParaRPr sz="7200"/>
          </a:p>
        </p:txBody>
      </p:sp>
    </p:spTree>
    <p:extLst>
      <p:ext uri="{BB962C8B-B14F-4D97-AF65-F5344CB8AC3E}">
        <p14:creationId xmlns:p14="http://schemas.microsoft.com/office/powerpoint/2010/main" val="3322097436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989C011C64E14B8D2F0A9DB8EEAFFC" ma:contentTypeVersion="2" ma:contentTypeDescription="Create a new document." ma:contentTypeScope="" ma:versionID="f76c27ddc49ead574f33fa620fc7fd10">
  <xsd:schema xmlns:xsd="http://www.w3.org/2001/XMLSchema" xmlns:xs="http://www.w3.org/2001/XMLSchema" xmlns:p="http://schemas.microsoft.com/office/2006/metadata/properties" xmlns:ns2="2c69a8eb-0355-4a35-a061-dff89d1db132" targetNamespace="http://schemas.microsoft.com/office/2006/metadata/properties" ma:root="true" ma:fieldsID="911eafaba1408afecdd8000956d7ad0d" ns2:_="">
    <xsd:import namespace="2c69a8eb-0355-4a35-a061-dff89d1db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9a8eb-0355-4a35-a061-dff89d1db1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C22FD4-411D-4CDB-8129-A39D78FD5136}">
  <ds:schemaRefs>
    <ds:schemaRef ds:uri="2c69a8eb-0355-4a35-a061-dff89d1db13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6CD514D-120A-4D31-BCCA-341808F2F07F}"/>
</file>

<file path=customXml/itemProps3.xml><?xml version="1.0" encoding="utf-8"?>
<ds:datastoreItem xmlns:ds="http://schemas.openxmlformats.org/officeDocument/2006/customXml" ds:itemID="{6B92F3D7-597E-48D1-B89E-5121E2EAB8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Machine Learning Infographics by Slidesgo</vt:lpstr>
      <vt:lpstr>HUMAN MACHINE TEACHERS​</vt:lpstr>
      <vt:lpstr>VOORTGANG CONTAINER PROJECT​</vt:lpstr>
      <vt:lpstr>Onderzoeksvragen</vt:lpstr>
      <vt:lpstr>Globale planning</vt:lpstr>
      <vt:lpstr>Onderzoek naar containers​</vt:lpstr>
      <vt:lpstr>Onderzoek naar datasets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MACHINE TEACHERS​</dc:title>
  <cp:revision>1</cp:revision>
  <dcterms:modified xsi:type="dcterms:W3CDTF">2022-10-17T07:47:41Z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0x010100BD989C011C64E14B8D2F0A9DB8EEAFFC</vt:lpwstr>
  </property>
</Properties>
</file>