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b7591df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b7591df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b7591dfb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b7591dfb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Groep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Kennismaking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Datacamp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Onderzoeksvraag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Onderzoeksvraag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 welke methode kan er bij een voedings/</a:t>
            </a:r>
            <a:r>
              <a:rPr lang="en"/>
              <a:t>maaltijd aanbeveling</a:t>
            </a:r>
            <a:r>
              <a:rPr lang="en"/>
              <a:t> rekening gehouden worden met noten allergie/intolerantie?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Rekening houden met: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Noten uit de ingredients database filteren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7 dagen in de week op lunch, diner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 gemiddelde calorie-inname (van 2000) per dag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