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9" r:id="rId3"/>
    <p:sldId id="261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6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7250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24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7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3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7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6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8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9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9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1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13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32DF4-A2D8-42BF-B077-6768C0F59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47" y="1198458"/>
            <a:ext cx="8825658" cy="3329581"/>
          </a:xfrm>
        </p:spPr>
        <p:txBody>
          <a:bodyPr/>
          <a:lstStyle/>
          <a:p>
            <a:r>
              <a:rPr lang="en-GB" sz="5200" dirty="0"/>
              <a:t>TESTING THE ACCURACY OF THE EXTRAPOLATION OF THE ADCP SOFTWARE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61AD34-5BD5-462D-9BC4-F713148B4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747" y="4408104"/>
            <a:ext cx="8825658" cy="861420"/>
          </a:xfrm>
        </p:spPr>
        <p:txBody>
          <a:bodyPr/>
          <a:lstStyle/>
          <a:p>
            <a:r>
              <a:rPr lang="en-GB" dirty="0"/>
              <a:t>A beautiful morning/afternoon made possible by group 4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754365D8-5832-46EB-89B3-CECC776279C3}"/>
              </a:ext>
            </a:extLst>
          </p:cNvPr>
          <p:cNvSpPr txBox="1">
            <a:spLocks/>
          </p:cNvSpPr>
          <p:nvPr/>
        </p:nvSpPr>
        <p:spPr>
          <a:xfrm>
            <a:off x="3695932" y="61870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500" i="1" dirty="0"/>
              <a:t>Matthijs </a:t>
            </a:r>
            <a:r>
              <a:rPr lang="en-GB" sz="1500" i="1" dirty="0" err="1"/>
              <a:t>Buijs</a:t>
            </a:r>
            <a:r>
              <a:rPr lang="en-GB" sz="1500" i="1" dirty="0"/>
              <a:t>, Valerie </a:t>
            </a:r>
            <a:r>
              <a:rPr lang="en-GB" sz="1500" i="1" dirty="0" err="1"/>
              <a:t>Demetriades</a:t>
            </a:r>
            <a:r>
              <a:rPr lang="en-GB" sz="1500" i="1" dirty="0"/>
              <a:t>, </a:t>
            </a:r>
            <a:r>
              <a:rPr lang="en-GB" sz="1500" i="1" dirty="0" err="1"/>
              <a:t>Sanne</a:t>
            </a:r>
            <a:r>
              <a:rPr lang="en-GB" sz="1500" i="1" dirty="0"/>
              <a:t> de Smet, Sjoerd Gnodde and </a:t>
            </a:r>
            <a:r>
              <a:rPr lang="en-GB" sz="1500" i="1" dirty="0" err="1"/>
              <a:t>Xinbai</a:t>
            </a:r>
            <a:r>
              <a:rPr lang="en-GB" sz="1500" i="1" dirty="0"/>
              <a:t> </a:t>
            </a:r>
            <a:r>
              <a:rPr lang="en-GB" sz="1500" i="1" dirty="0" err="1"/>
              <a:t>Xie</a:t>
            </a:r>
            <a:endParaRPr lang="en-GB" sz="1500" i="1" dirty="0"/>
          </a:p>
        </p:txBody>
      </p:sp>
    </p:spTree>
    <p:extLst>
      <p:ext uri="{BB962C8B-B14F-4D97-AF65-F5344CB8AC3E}">
        <p14:creationId xmlns:p14="http://schemas.microsoft.com/office/powerpoint/2010/main" val="34480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CC319-3B09-4664-9207-B4C03F28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ADCP vs ADV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1F5E65-D140-4036-AC35-1C31CBEBD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330296"/>
            <a:ext cx="4396338" cy="576262"/>
          </a:xfrm>
        </p:spPr>
        <p:txBody>
          <a:bodyPr/>
          <a:lstStyle/>
          <a:p>
            <a:r>
              <a:rPr lang="en-GB" dirty="0"/>
              <a:t>ADCP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11EF52D-8F6C-48CD-8F0C-814D10E05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122" y="1906558"/>
            <a:ext cx="4396339" cy="2143125"/>
          </a:xfrm>
        </p:spPr>
        <p:txBody>
          <a:bodyPr>
            <a:normAutofit/>
          </a:bodyPr>
          <a:lstStyle/>
          <a:p>
            <a:r>
              <a:rPr lang="en-GB" sz="1600" dirty="0"/>
              <a:t>Uses the Doppler effect to determine velocity</a:t>
            </a:r>
          </a:p>
          <a:p>
            <a:r>
              <a:rPr lang="en-GB" sz="1600" dirty="0"/>
              <a:t>Determines the velocity over the depth profile and the transection when the boat is dragged</a:t>
            </a:r>
          </a:p>
          <a:p>
            <a:r>
              <a:rPr lang="en-GB" sz="1600" dirty="0"/>
              <a:t>Cannot measure too close to the bottom, surface and the sides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CB36B63-B871-4740-9EF6-B0BA82EC9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4" y="1276986"/>
            <a:ext cx="4396339" cy="576262"/>
          </a:xfrm>
        </p:spPr>
        <p:txBody>
          <a:bodyPr/>
          <a:lstStyle/>
          <a:p>
            <a:r>
              <a:rPr lang="en-GB" dirty="0"/>
              <a:t>ADV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FD23803-8A9B-428A-AC1E-EA73BC9E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3" y="1853248"/>
            <a:ext cx="4396339" cy="3741738"/>
          </a:xfrm>
        </p:spPr>
        <p:txBody>
          <a:bodyPr>
            <a:normAutofit/>
          </a:bodyPr>
          <a:lstStyle/>
          <a:p>
            <a:r>
              <a:rPr lang="en-GB" dirty="0"/>
              <a:t>Works similar to ADCP</a:t>
            </a:r>
          </a:p>
          <a:p>
            <a:r>
              <a:rPr lang="en-GB" dirty="0"/>
              <a:t>Can measure on a single point</a:t>
            </a:r>
          </a:p>
        </p:txBody>
      </p:sp>
      <p:sp>
        <p:nvSpPr>
          <p:cNvPr id="7" name="AutoShape 2" descr="https://lh3.googleusercontent.com/V5QHJufdhxqm7XO8DnzP7QI4fFTg5-_VI0qxCoRnbUknDQsM3c505XQOa79mgmvXDs6YOPCvnfvsmJ1YitmpoyUKUDnnHyT6vDElPd9h5_AzeJy7zIZgGYO-UCDBHWWDsYmJbak5">
            <a:extLst>
              <a:ext uri="{FF2B5EF4-FFF2-40B4-BE49-F238E27FC236}">
                <a16:creationId xmlns:a16="http://schemas.microsoft.com/office/drawing/2014/main" id="{6D313C90-6727-4A9C-8E5B-40D8EC761F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8975" y="2357438"/>
            <a:ext cx="57340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F529DDC-211E-4D74-8772-2E726166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1" y="4252917"/>
            <a:ext cx="5386857" cy="1790030"/>
          </a:xfrm>
          <a:prstGeom prst="rect">
            <a:avLst/>
          </a:prstGeom>
        </p:spPr>
      </p:pic>
      <p:pic>
        <p:nvPicPr>
          <p:cNvPr id="1030" name="Picture 6" descr="https://lh4.googleusercontent.com/uEYGau9OCzyLWuiykeFzQL8xXXwoXT1GrgJiPk4hPgfIkWjKf1h9RY3xincvBklZ8-c_OL_q9k1EI6O9aRsT-PRCNRYr1hetjk-Ib4y5cYd0-O--Mr6BG7GrnRQYAF9zikWKax1i">
            <a:extLst>
              <a:ext uri="{FF2B5EF4-FFF2-40B4-BE49-F238E27FC236}">
                <a16:creationId xmlns:a16="http://schemas.microsoft.com/office/drawing/2014/main" id="{71DB5641-7F7C-4F8B-9A07-D9C0A7575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3" b="5750"/>
          <a:stretch/>
        </p:blipFill>
        <p:spPr bwMode="auto">
          <a:xfrm>
            <a:off x="5983740" y="4252917"/>
            <a:ext cx="5623219" cy="179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1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C85B6-8F0D-4BF9-A6BE-1712B3D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 descr="Afbeelding met buiten, boom, water, lucht&#10;&#10;Automatisch gegenereerde beschrijving">
            <a:extLst>
              <a:ext uri="{FF2B5EF4-FFF2-40B4-BE49-F238E27FC236}">
                <a16:creationId xmlns:a16="http://schemas.microsoft.com/office/drawing/2014/main" id="{A23939FF-01CB-45B9-A6A7-2CD0D0299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098432"/>
            <a:ext cx="12192000" cy="9144001"/>
          </a:xfr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D5D85FCA-5D14-4BC4-8516-DC511612449C}"/>
              </a:ext>
            </a:extLst>
          </p:cNvPr>
          <p:cNvSpPr/>
          <p:nvPr/>
        </p:nvSpPr>
        <p:spPr>
          <a:xfrm>
            <a:off x="2082800" y="3566160"/>
            <a:ext cx="1747520" cy="487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ADCP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9AC743C-2A8A-49B8-91E0-152B2E56C819}"/>
              </a:ext>
            </a:extLst>
          </p:cNvPr>
          <p:cNvSpPr/>
          <p:nvPr/>
        </p:nvSpPr>
        <p:spPr>
          <a:xfrm>
            <a:off x="8199120" y="1747520"/>
            <a:ext cx="1747520" cy="487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ADV</a:t>
            </a:r>
          </a:p>
        </p:txBody>
      </p:sp>
    </p:spTree>
    <p:extLst>
      <p:ext uri="{BB962C8B-B14F-4D97-AF65-F5344CB8AC3E}">
        <p14:creationId xmlns:p14="http://schemas.microsoft.com/office/powerpoint/2010/main" val="56050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94549-7C19-4844-8851-99A78922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65DF4F-CCBF-4638-BAD4-5D7AD8D0A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877" y="3220720"/>
            <a:ext cx="10071846" cy="2362200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800" i="1" dirty="0"/>
              <a:t>How does the extrapolation of the streamflow by the ADCP software compare to the ADV measurements?</a:t>
            </a:r>
          </a:p>
          <a:p>
            <a:pPr algn="ctr"/>
            <a:endParaRPr lang="en-GB" sz="2800" i="1" dirty="0"/>
          </a:p>
          <a:p>
            <a:pPr algn="ctr"/>
            <a:r>
              <a:rPr lang="en-GB" sz="2800" i="1" dirty="0"/>
              <a:t>Which extrapolation method of the two different ADCPs is more accurate?</a:t>
            </a:r>
          </a:p>
          <a:p>
            <a:pPr algn="ctr"/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224391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896F-6EC4-48B9-BCA6-ADEA5AD3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38200"/>
          </a:xfrm>
        </p:spPr>
        <p:txBody>
          <a:bodyPr/>
          <a:lstStyle/>
          <a:p>
            <a:r>
              <a:rPr lang="en-GB" dirty="0"/>
              <a:t>What are you going to do?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4B7C0B-811F-4B96-A938-888FFC74F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61920"/>
            <a:ext cx="8825659" cy="33578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/>
              <a:t>Measure the streamflow with the two different ADCPs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Take many point measurements with the ADV:</a:t>
            </a:r>
          </a:p>
          <a:p>
            <a:pPr lvl="1"/>
            <a:r>
              <a:rPr lang="en-GB" sz="1500" dirty="0"/>
              <a:t>In the middle of the stream to check whether they are comparable to that of the ADCP</a:t>
            </a:r>
          </a:p>
          <a:p>
            <a:pPr lvl="1"/>
            <a:r>
              <a:rPr lang="en-GB" sz="1500" dirty="0"/>
              <a:t>Extra measurements at the sides in the blanking zones of the ADCP</a:t>
            </a:r>
          </a:p>
        </p:txBody>
      </p:sp>
    </p:spTree>
    <p:extLst>
      <p:ext uri="{BB962C8B-B14F-4D97-AF65-F5344CB8AC3E}">
        <p14:creationId xmlns:p14="http://schemas.microsoft.com/office/powerpoint/2010/main" val="388644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169</Words>
  <Application>Microsoft Office PowerPoint</Application>
  <PresentationFormat>Breedbeeld</PresentationFormat>
  <Paragraphs>22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TESTING THE ACCURACY OF THE EXTRAPOLATION OF THE ADCP SOFTWARE</vt:lpstr>
      <vt:lpstr>ADCP vs ADV</vt:lpstr>
      <vt:lpstr>PowerPoint-presentatie</vt:lpstr>
      <vt:lpstr>Research question</vt:lpstr>
      <vt:lpstr>What are you going to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ACCURACY OF THE EXTRAPOLATION OF THE ADCP SOFTWARE</dc:title>
  <dc:creator>Sjoerd Gnodde</dc:creator>
  <cp:lastModifiedBy>Sjoerd Gnodde</cp:lastModifiedBy>
  <cp:revision>9</cp:revision>
  <dcterms:created xsi:type="dcterms:W3CDTF">2019-05-13T16:43:27Z</dcterms:created>
  <dcterms:modified xsi:type="dcterms:W3CDTF">2019-05-13T19:33:36Z</dcterms:modified>
</cp:coreProperties>
</file>