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0" r:id="rId3"/>
    <p:sldId id="257" r:id="rId4"/>
    <p:sldId id="258" r:id="rId5"/>
    <p:sldId id="259" r:id="rId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92B28F-8028-40E6-92A8-8B9CDE21BB64}" v="5" dt="2023-11-21T17:02:31.1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joerd van Dorp" userId="fc525120d7af0414" providerId="LiveId" clId="{8592B28F-8028-40E6-92A8-8B9CDE21BB64}"/>
    <pc:docChg chg="undo custSel addSld modSld">
      <pc:chgData name="Sjoerd van Dorp" userId="fc525120d7af0414" providerId="LiveId" clId="{8592B28F-8028-40E6-92A8-8B9CDE21BB64}" dt="2023-11-21T17:03:22.425" v="255" actId="20577"/>
      <pc:docMkLst>
        <pc:docMk/>
      </pc:docMkLst>
      <pc:sldChg chg="addSp modSp new mod setBg">
        <pc:chgData name="Sjoerd van Dorp" userId="fc525120d7af0414" providerId="LiveId" clId="{8592B28F-8028-40E6-92A8-8B9CDE21BB64}" dt="2023-11-21T16:59:35.486" v="197" actId="26606"/>
        <pc:sldMkLst>
          <pc:docMk/>
          <pc:sldMk cId="2022340780" sldId="256"/>
        </pc:sldMkLst>
        <pc:spChg chg="mod">
          <ac:chgData name="Sjoerd van Dorp" userId="fc525120d7af0414" providerId="LiveId" clId="{8592B28F-8028-40E6-92A8-8B9CDE21BB64}" dt="2023-11-21T16:59:35.486" v="197" actId="26606"/>
          <ac:spMkLst>
            <pc:docMk/>
            <pc:sldMk cId="2022340780" sldId="256"/>
            <ac:spMk id="2" creationId="{0A234A62-02FB-6386-CB90-5F6E4458610F}"/>
          </ac:spMkLst>
        </pc:spChg>
        <pc:spChg chg="mod">
          <ac:chgData name="Sjoerd van Dorp" userId="fc525120d7af0414" providerId="LiveId" clId="{8592B28F-8028-40E6-92A8-8B9CDE21BB64}" dt="2023-11-21T16:59:35.486" v="197" actId="26606"/>
          <ac:spMkLst>
            <pc:docMk/>
            <pc:sldMk cId="2022340780" sldId="256"/>
            <ac:spMk id="3" creationId="{5C0723EC-5A17-D996-5BEE-DCEEB398C936}"/>
          </ac:spMkLst>
        </pc:spChg>
        <pc:spChg chg="add">
          <ac:chgData name="Sjoerd van Dorp" userId="fc525120d7af0414" providerId="LiveId" clId="{8592B28F-8028-40E6-92A8-8B9CDE21BB64}" dt="2023-11-21T16:59:35.486" v="197" actId="26606"/>
          <ac:spMkLst>
            <pc:docMk/>
            <pc:sldMk cId="2022340780" sldId="256"/>
            <ac:spMk id="8" creationId="{907EF6B7-1338-4443-8C46-6A318D952DFD}"/>
          </ac:spMkLst>
        </pc:spChg>
        <pc:spChg chg="add">
          <ac:chgData name="Sjoerd van Dorp" userId="fc525120d7af0414" providerId="LiveId" clId="{8592B28F-8028-40E6-92A8-8B9CDE21BB64}" dt="2023-11-21T16:59:35.486" v="197" actId="26606"/>
          <ac:spMkLst>
            <pc:docMk/>
            <pc:sldMk cId="2022340780" sldId="256"/>
            <ac:spMk id="10" creationId="{DAAE4CDD-124C-4DCF-9584-B6033B545DD5}"/>
          </ac:spMkLst>
        </pc:spChg>
        <pc:spChg chg="add">
          <ac:chgData name="Sjoerd van Dorp" userId="fc525120d7af0414" providerId="LiveId" clId="{8592B28F-8028-40E6-92A8-8B9CDE21BB64}" dt="2023-11-21T16:59:35.486" v="197" actId="26606"/>
          <ac:spMkLst>
            <pc:docMk/>
            <pc:sldMk cId="2022340780" sldId="256"/>
            <ac:spMk id="12" creationId="{081E4A58-353D-44AE-B2FC-2A74E2E400F7}"/>
          </ac:spMkLst>
        </pc:spChg>
      </pc:sldChg>
      <pc:sldChg chg="addSp delSp modSp new mod setBg modNotesTx">
        <pc:chgData name="Sjoerd van Dorp" userId="fc525120d7af0414" providerId="LiveId" clId="{8592B28F-8028-40E6-92A8-8B9CDE21BB64}" dt="2023-11-21T17:03:13.270" v="242" actId="20577"/>
        <pc:sldMkLst>
          <pc:docMk/>
          <pc:sldMk cId="4017732545" sldId="257"/>
        </pc:sldMkLst>
        <pc:spChg chg="mod">
          <ac:chgData name="Sjoerd van Dorp" userId="fc525120d7af0414" providerId="LiveId" clId="{8592B28F-8028-40E6-92A8-8B9CDE21BB64}" dt="2023-11-21T17:02:24.617" v="226" actId="20577"/>
          <ac:spMkLst>
            <pc:docMk/>
            <pc:sldMk cId="4017732545" sldId="257"/>
            <ac:spMk id="2" creationId="{ABBE322B-8A93-A196-1A7A-2856E3A40445}"/>
          </ac:spMkLst>
        </pc:spChg>
        <pc:spChg chg="del mod">
          <ac:chgData name="Sjoerd van Dorp" userId="fc525120d7af0414" providerId="LiveId" clId="{8592B28F-8028-40E6-92A8-8B9CDE21BB64}" dt="2023-11-21T16:56:13.655" v="75"/>
          <ac:spMkLst>
            <pc:docMk/>
            <pc:sldMk cId="4017732545" sldId="257"/>
            <ac:spMk id="3" creationId="{505FA66D-6829-6E4C-BA1B-39529C06C328}"/>
          </ac:spMkLst>
        </pc:spChg>
        <pc:spChg chg="add">
          <ac:chgData name="Sjoerd van Dorp" userId="fc525120d7af0414" providerId="LiveId" clId="{8592B28F-8028-40E6-92A8-8B9CDE21BB64}" dt="2023-11-21T16:57:04.975" v="120" actId="26606"/>
          <ac:spMkLst>
            <pc:docMk/>
            <pc:sldMk cId="4017732545" sldId="257"/>
            <ac:spMk id="9" creationId="{D4771268-CB57-404A-9271-370EB28F6090}"/>
          </ac:spMkLst>
        </pc:spChg>
        <pc:spChg chg="add mod">
          <ac:chgData name="Sjoerd van Dorp" userId="fc525120d7af0414" providerId="LiveId" clId="{8592B28F-8028-40E6-92A8-8B9CDE21BB64}" dt="2023-11-21T17:01:10.468" v="223" actId="1076"/>
          <ac:spMkLst>
            <pc:docMk/>
            <pc:sldMk cId="4017732545" sldId="257"/>
            <ac:spMk id="10" creationId="{B96E42AF-8761-2C8D-39ED-5CE008E420C1}"/>
          </ac:spMkLst>
        </pc:spChg>
        <pc:picChg chg="add mod">
          <ac:chgData name="Sjoerd van Dorp" userId="fc525120d7af0414" providerId="LiveId" clId="{8592B28F-8028-40E6-92A8-8B9CDE21BB64}" dt="2023-11-21T17:00:43.222" v="215" actId="1076"/>
          <ac:picMkLst>
            <pc:docMk/>
            <pc:sldMk cId="4017732545" sldId="257"/>
            <ac:picMk id="4" creationId="{76B89674-B1B2-C6C9-5354-EE6ADAA91035}"/>
          </ac:picMkLst>
        </pc:picChg>
        <pc:picChg chg="add mod">
          <ac:chgData name="Sjoerd van Dorp" userId="fc525120d7af0414" providerId="LiveId" clId="{8592B28F-8028-40E6-92A8-8B9CDE21BB64}" dt="2023-11-21T17:00:42.336" v="214" actId="1076"/>
          <ac:picMkLst>
            <pc:docMk/>
            <pc:sldMk cId="4017732545" sldId="257"/>
            <ac:picMk id="6" creationId="{D4F3B51A-13A6-7526-9262-D4A553949CA5}"/>
          </ac:picMkLst>
        </pc:picChg>
        <pc:cxnChg chg="add del mod">
          <ac:chgData name="Sjoerd van Dorp" userId="fc525120d7af0414" providerId="LiveId" clId="{8592B28F-8028-40E6-92A8-8B9CDE21BB64}" dt="2023-11-21T17:01:00.025" v="219" actId="11529"/>
          <ac:cxnSpMkLst>
            <pc:docMk/>
            <pc:sldMk cId="4017732545" sldId="257"/>
            <ac:cxnSpMk id="8" creationId="{D8AF6F55-F7D7-B496-DC5C-49078A9951B4}"/>
          </ac:cxnSpMkLst>
        </pc:cxnChg>
      </pc:sldChg>
      <pc:sldChg chg="addSp delSp modSp new mod setBg modNotesTx">
        <pc:chgData name="Sjoerd van Dorp" userId="fc525120d7af0414" providerId="LiveId" clId="{8592B28F-8028-40E6-92A8-8B9CDE21BB64}" dt="2023-11-21T17:02:56.914" v="233" actId="20577"/>
        <pc:sldMkLst>
          <pc:docMk/>
          <pc:sldMk cId="3025531328" sldId="258"/>
        </pc:sldMkLst>
        <pc:spChg chg="mod">
          <ac:chgData name="Sjoerd van Dorp" userId="fc525120d7af0414" providerId="LiveId" clId="{8592B28F-8028-40E6-92A8-8B9CDE21BB64}" dt="2023-11-21T16:57:02.177" v="119" actId="26606"/>
          <ac:spMkLst>
            <pc:docMk/>
            <pc:sldMk cId="3025531328" sldId="258"/>
            <ac:spMk id="2" creationId="{BA492D9F-1F32-697E-C931-EFAD37285EA9}"/>
          </ac:spMkLst>
        </pc:spChg>
        <pc:spChg chg="del">
          <ac:chgData name="Sjoerd van Dorp" userId="fc525120d7af0414" providerId="LiveId" clId="{8592B28F-8028-40E6-92A8-8B9CDE21BB64}" dt="2023-11-21T16:56:45.967" v="99"/>
          <ac:spMkLst>
            <pc:docMk/>
            <pc:sldMk cId="3025531328" sldId="258"/>
            <ac:spMk id="3" creationId="{1E6BB4BD-F27C-6406-BBEC-F65343D5D67B}"/>
          </ac:spMkLst>
        </pc:spChg>
        <pc:spChg chg="add">
          <ac:chgData name="Sjoerd van Dorp" userId="fc525120d7af0414" providerId="LiveId" clId="{8592B28F-8028-40E6-92A8-8B9CDE21BB64}" dt="2023-11-21T16:57:02.177" v="119" actId="26606"/>
          <ac:spMkLst>
            <pc:docMk/>
            <pc:sldMk cId="3025531328" sldId="258"/>
            <ac:spMk id="9" creationId="{D4771268-CB57-404A-9271-370EB28F6090}"/>
          </ac:spMkLst>
        </pc:spChg>
        <pc:picChg chg="add mod">
          <ac:chgData name="Sjoerd van Dorp" userId="fc525120d7af0414" providerId="LiveId" clId="{8592B28F-8028-40E6-92A8-8B9CDE21BB64}" dt="2023-11-21T16:57:02.177" v="119" actId="26606"/>
          <ac:picMkLst>
            <pc:docMk/>
            <pc:sldMk cId="3025531328" sldId="258"/>
            <ac:picMk id="4" creationId="{AA273824-770B-7DB7-C7BF-94EAD0D1E25D}"/>
          </ac:picMkLst>
        </pc:picChg>
      </pc:sldChg>
      <pc:sldChg chg="addSp delSp modSp new mod setBg modNotesTx">
        <pc:chgData name="Sjoerd van Dorp" userId="fc525120d7af0414" providerId="LiveId" clId="{8592B28F-8028-40E6-92A8-8B9CDE21BB64}" dt="2023-11-21T17:03:01.938" v="234" actId="20577"/>
        <pc:sldMkLst>
          <pc:docMk/>
          <pc:sldMk cId="2440147610" sldId="259"/>
        </pc:sldMkLst>
        <pc:spChg chg="mod">
          <ac:chgData name="Sjoerd van Dorp" userId="fc525120d7af0414" providerId="LiveId" clId="{8592B28F-8028-40E6-92A8-8B9CDE21BB64}" dt="2023-11-21T16:57:52.512" v="182" actId="26606"/>
          <ac:spMkLst>
            <pc:docMk/>
            <pc:sldMk cId="2440147610" sldId="259"/>
            <ac:spMk id="2" creationId="{0FBFD5FA-F917-5D6E-4AE9-40C2A3369ECC}"/>
          </ac:spMkLst>
        </pc:spChg>
        <pc:spChg chg="del">
          <ac:chgData name="Sjoerd van Dorp" userId="fc525120d7af0414" providerId="LiveId" clId="{8592B28F-8028-40E6-92A8-8B9CDE21BB64}" dt="2023-11-21T16:57:49.670" v="181"/>
          <ac:spMkLst>
            <pc:docMk/>
            <pc:sldMk cId="2440147610" sldId="259"/>
            <ac:spMk id="3" creationId="{FA8E5BF5-5256-4071-7A4C-177D9FAB0E12}"/>
          </ac:spMkLst>
        </pc:spChg>
        <pc:spChg chg="add del">
          <ac:chgData name="Sjoerd van Dorp" userId="fc525120d7af0414" providerId="LiveId" clId="{8592B28F-8028-40E6-92A8-8B9CDE21BB64}" dt="2023-11-21T17:02:47.651" v="228" actId="22"/>
          <ac:spMkLst>
            <pc:docMk/>
            <pc:sldMk cId="2440147610" sldId="259"/>
            <ac:spMk id="6" creationId="{7FC0D7F4-9661-873E-C20B-D6CC149CAA89}"/>
          </ac:spMkLst>
        </pc:spChg>
        <pc:spChg chg="add">
          <ac:chgData name="Sjoerd van Dorp" userId="fc525120d7af0414" providerId="LiveId" clId="{8592B28F-8028-40E6-92A8-8B9CDE21BB64}" dt="2023-11-21T16:57:52.512" v="182" actId="26606"/>
          <ac:spMkLst>
            <pc:docMk/>
            <pc:sldMk cId="2440147610" sldId="259"/>
            <ac:spMk id="9" creationId="{D4771268-CB57-404A-9271-370EB28F6090}"/>
          </ac:spMkLst>
        </pc:spChg>
        <pc:picChg chg="add mod">
          <ac:chgData name="Sjoerd van Dorp" userId="fc525120d7af0414" providerId="LiveId" clId="{8592B28F-8028-40E6-92A8-8B9CDE21BB64}" dt="2023-11-21T16:57:52.512" v="182" actId="26606"/>
          <ac:picMkLst>
            <pc:docMk/>
            <pc:sldMk cId="2440147610" sldId="259"/>
            <ac:picMk id="4" creationId="{3288BEAF-0D9F-B78B-B9D2-63E9D1137367}"/>
          </ac:picMkLst>
        </pc:picChg>
      </pc:sldChg>
      <pc:sldChg chg="addSp delSp modSp new mod setBg modNotesTx">
        <pc:chgData name="Sjoerd van Dorp" userId="fc525120d7af0414" providerId="LiveId" clId="{8592B28F-8028-40E6-92A8-8B9CDE21BB64}" dt="2023-11-21T17:03:22.425" v="255" actId="20577"/>
        <pc:sldMkLst>
          <pc:docMk/>
          <pc:sldMk cId="3021324061" sldId="260"/>
        </pc:sldMkLst>
        <pc:spChg chg="mod">
          <ac:chgData name="Sjoerd van Dorp" userId="fc525120d7af0414" providerId="LiveId" clId="{8592B28F-8028-40E6-92A8-8B9CDE21BB64}" dt="2023-11-21T16:59:16.596" v="196" actId="26606"/>
          <ac:spMkLst>
            <pc:docMk/>
            <pc:sldMk cId="3021324061" sldId="260"/>
            <ac:spMk id="2" creationId="{BC7A7874-33C1-2F01-4BD1-218F7165B32D}"/>
          </ac:spMkLst>
        </pc:spChg>
        <pc:spChg chg="del">
          <ac:chgData name="Sjoerd van Dorp" userId="fc525120d7af0414" providerId="LiveId" clId="{8592B28F-8028-40E6-92A8-8B9CDE21BB64}" dt="2023-11-21T16:59:11.101" v="195"/>
          <ac:spMkLst>
            <pc:docMk/>
            <pc:sldMk cId="3021324061" sldId="260"/>
            <ac:spMk id="3" creationId="{7DBBEE4F-3BFF-DF29-7FE8-583A06ED091E}"/>
          </ac:spMkLst>
        </pc:spChg>
        <pc:spChg chg="add">
          <ac:chgData name="Sjoerd van Dorp" userId="fc525120d7af0414" providerId="LiveId" clId="{8592B28F-8028-40E6-92A8-8B9CDE21BB64}" dt="2023-11-21T16:59:16.596" v="196" actId="26606"/>
          <ac:spMkLst>
            <pc:docMk/>
            <pc:sldMk cId="3021324061" sldId="260"/>
            <ac:spMk id="9" creationId="{D4771268-CB57-404A-9271-370EB28F6090}"/>
          </ac:spMkLst>
        </pc:spChg>
        <pc:picChg chg="add mod">
          <ac:chgData name="Sjoerd van Dorp" userId="fc525120d7af0414" providerId="LiveId" clId="{8592B28F-8028-40E6-92A8-8B9CDE21BB64}" dt="2023-11-21T16:59:16.596" v="196" actId="26606"/>
          <ac:picMkLst>
            <pc:docMk/>
            <pc:sldMk cId="3021324061" sldId="260"/>
            <ac:picMk id="4" creationId="{007D68E3-FAF7-910A-3D21-B7A79AC01E9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C7ED1-65A8-4337-9995-991342D0EDEF}" type="datetimeFigureOut">
              <a:rPr lang="nl-NL" smtClean="0"/>
              <a:t>21-11-2023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154B7-F3EF-4F24-A15B-0390DB0E0CC6}" type="slidenum">
              <a:rPr lang="nl-NL" smtClean="0"/>
              <a:t>‹nr.›</a:t>
            </a:fld>
            <a:endParaRPr lang="nl-NL"/>
          </a:p>
        </p:txBody>
      </p:sp>
    </p:spTree>
    <p:extLst>
      <p:ext uri="{BB962C8B-B14F-4D97-AF65-F5344CB8AC3E}">
        <p14:creationId xmlns:p14="http://schemas.microsoft.com/office/powerpoint/2010/main" val="2155213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Heatmap</a:t>
            </a:r>
            <a:r>
              <a:rPr lang="nl-NL"/>
              <a:t> (?)</a:t>
            </a:r>
          </a:p>
        </p:txBody>
      </p:sp>
      <p:sp>
        <p:nvSpPr>
          <p:cNvPr id="4" name="Tijdelijke aanduiding voor dianummer 3"/>
          <p:cNvSpPr>
            <a:spLocks noGrp="1"/>
          </p:cNvSpPr>
          <p:nvPr>
            <p:ph type="sldNum" sz="quarter" idx="5"/>
          </p:nvPr>
        </p:nvSpPr>
        <p:spPr/>
        <p:txBody>
          <a:bodyPr/>
          <a:lstStyle/>
          <a:p>
            <a:fld id="{337154B7-F3EF-4F24-A15B-0390DB0E0CC6}" type="slidenum">
              <a:rPr lang="nl-NL" smtClean="0"/>
              <a:t>2</a:t>
            </a:fld>
            <a:endParaRPr lang="nl-NL"/>
          </a:p>
        </p:txBody>
      </p:sp>
    </p:spTree>
    <p:extLst>
      <p:ext uri="{BB962C8B-B14F-4D97-AF65-F5344CB8AC3E}">
        <p14:creationId xmlns:p14="http://schemas.microsoft.com/office/powerpoint/2010/main" val="1087682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Calibri" panose="020F0502020204030204" pitchFamily="34" charset="0"/>
                <a:ea typeface="Calibri" panose="020F0502020204030204" pitchFamily="34" charset="0"/>
                <a:cs typeface="Arial" panose="020B0604020202020204" pitchFamily="34" charset="0"/>
              </a:rPr>
              <a:t>De kolom 'Stay' heeft 137057 ontbrekende waarden. Hier moet aandacht aan worden besteed bij het bouwen van modellen omdat deze waarden belangrijk zijn voor zakelijke besluitvorming en strategieën met betrekking tot patiëntenzorg.</a:t>
            </a:r>
            <a:endParaRPr lang="nl-NL" dirty="0"/>
          </a:p>
        </p:txBody>
      </p:sp>
      <p:sp>
        <p:nvSpPr>
          <p:cNvPr id="4" name="Tijdelijke aanduiding voor dianummer 3"/>
          <p:cNvSpPr>
            <a:spLocks noGrp="1"/>
          </p:cNvSpPr>
          <p:nvPr>
            <p:ph type="sldNum" sz="quarter" idx="5"/>
          </p:nvPr>
        </p:nvSpPr>
        <p:spPr/>
        <p:txBody>
          <a:bodyPr/>
          <a:lstStyle/>
          <a:p>
            <a:fld id="{337154B7-F3EF-4F24-A15B-0390DB0E0CC6}" type="slidenum">
              <a:rPr lang="nl-NL" smtClean="0"/>
              <a:t>3</a:t>
            </a:fld>
            <a:endParaRPr lang="nl-NL"/>
          </a:p>
        </p:txBody>
      </p:sp>
    </p:spTree>
    <p:extLst>
      <p:ext uri="{BB962C8B-B14F-4D97-AF65-F5344CB8AC3E}">
        <p14:creationId xmlns:p14="http://schemas.microsoft.com/office/powerpoint/2010/main" val="3735509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Calibri" panose="020F0502020204030204" pitchFamily="34" charset="0"/>
                <a:ea typeface="Calibri" panose="020F0502020204030204" pitchFamily="34" charset="0"/>
                <a:cs typeface="Arial" panose="020B0604020202020204" pitchFamily="34" charset="0"/>
              </a:rPr>
              <a:t>Verder hebben de bedden niet goed gescoord en zouden deze beter moeten scoren</a:t>
            </a:r>
            <a:endParaRPr lang="nl-NL" dirty="0"/>
          </a:p>
        </p:txBody>
      </p:sp>
      <p:sp>
        <p:nvSpPr>
          <p:cNvPr id="4" name="Tijdelijke aanduiding voor dianummer 3"/>
          <p:cNvSpPr>
            <a:spLocks noGrp="1"/>
          </p:cNvSpPr>
          <p:nvPr>
            <p:ph type="sldNum" sz="quarter" idx="5"/>
          </p:nvPr>
        </p:nvSpPr>
        <p:spPr/>
        <p:txBody>
          <a:bodyPr/>
          <a:lstStyle/>
          <a:p>
            <a:fld id="{337154B7-F3EF-4F24-A15B-0390DB0E0CC6}" type="slidenum">
              <a:rPr lang="nl-NL" smtClean="0"/>
              <a:t>4</a:t>
            </a:fld>
            <a:endParaRPr lang="nl-NL"/>
          </a:p>
        </p:txBody>
      </p:sp>
    </p:spTree>
    <p:extLst>
      <p:ext uri="{BB962C8B-B14F-4D97-AF65-F5344CB8AC3E}">
        <p14:creationId xmlns:p14="http://schemas.microsoft.com/office/powerpoint/2010/main" val="1764153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i="1" dirty="0">
                <a:solidFill>
                  <a:srgbClr val="404040"/>
                </a:solidFill>
                <a:effectLst/>
                <a:latin typeface="Calibri" panose="020F0502020204030204" pitchFamily="34" charset="0"/>
                <a:ea typeface="Calibri" panose="020F0502020204030204" pitchFamily="34" charset="0"/>
                <a:cs typeface="Arial" panose="020B0604020202020204" pitchFamily="34" charset="0"/>
              </a:rPr>
              <a:t>De grafiek van de leeftijd/</a:t>
            </a:r>
            <a:r>
              <a:rPr lang="nl-NL" sz="1800" i="1" dirty="0" err="1">
                <a:solidFill>
                  <a:srgbClr val="404040"/>
                </a:solidFill>
                <a:effectLst/>
                <a:latin typeface="Calibri" panose="020F0502020204030204" pitchFamily="34" charset="0"/>
                <a:ea typeface="Calibri" panose="020F0502020204030204" pitchFamily="34" charset="0"/>
                <a:cs typeface="Arial" panose="020B0604020202020204" pitchFamily="34" charset="0"/>
              </a:rPr>
              <a:t>age</a:t>
            </a:r>
            <a:r>
              <a:rPr lang="nl-NL" sz="1800" i="1" dirty="0">
                <a:solidFill>
                  <a:srgbClr val="404040"/>
                </a:solidFill>
                <a:effectLst/>
                <a:latin typeface="Calibri" panose="020F0502020204030204" pitchFamily="34" charset="0"/>
                <a:ea typeface="Calibri" panose="020F0502020204030204" pitchFamily="34" charset="0"/>
                <a:cs typeface="Arial" panose="020B0604020202020204" pitchFamily="34" charset="0"/>
              </a:rPr>
              <a:t> kolom laat zien dat de modus</a:t>
            </a:r>
            <a:r>
              <a:rPr lang="nl-NL" sz="1800" dirty="0">
                <a:effectLst/>
                <a:latin typeface="Calibri" panose="020F0502020204030204" pitchFamily="34" charset="0"/>
                <a:ea typeface="Calibri" panose="020F0502020204030204" pitchFamily="34" charset="0"/>
                <a:cs typeface="Arial" panose="020B0604020202020204" pitchFamily="34" charset="0"/>
              </a:rPr>
              <a:t> </a:t>
            </a:r>
            <a:r>
              <a:rPr lang="nl-NL" sz="1800" i="1" dirty="0">
                <a:solidFill>
                  <a:srgbClr val="404040"/>
                </a:solidFill>
                <a:effectLst/>
                <a:latin typeface="Calibri" panose="020F0502020204030204" pitchFamily="34" charset="0"/>
                <a:ea typeface="Calibri" panose="020F0502020204030204" pitchFamily="34" charset="0"/>
                <a:cs typeface="Arial" panose="020B0604020202020204" pitchFamily="34" charset="0"/>
              </a:rPr>
              <a:t>van de leeftijd van </a:t>
            </a:r>
            <a:r>
              <a:rPr lang="nl-NL" sz="1800" i="0" dirty="0">
                <a:solidFill>
                  <a:srgbClr val="404040"/>
                </a:solidFill>
                <a:effectLst/>
                <a:latin typeface="Calibri" panose="020F0502020204030204" pitchFamily="34" charset="0"/>
                <a:ea typeface="Calibri" panose="020F0502020204030204" pitchFamily="34" charset="0"/>
                <a:cs typeface="Arial" panose="020B0604020202020204" pitchFamily="34" charset="0"/>
              </a:rPr>
              <a:t>de patiënten </a:t>
            </a:r>
            <a:r>
              <a:rPr lang="nl-NL" sz="1800" i="1" dirty="0">
                <a:solidFill>
                  <a:srgbClr val="404040"/>
                </a:solidFill>
                <a:effectLst/>
                <a:latin typeface="Calibri" panose="020F0502020204030204" pitchFamily="34" charset="0"/>
                <a:ea typeface="Calibri" panose="020F0502020204030204" pitchFamily="34" charset="0"/>
                <a:cs typeface="Arial" panose="020B0604020202020204" pitchFamily="34" charset="0"/>
              </a:rPr>
              <a:t>41-50 is, wat kan wijzen op een specifieke behoefte aan gezondheidszorgdiensten in deze leeftijdsgroep, wat belangrijk kan zijn voor de planning van gezondheidszorgfaciliteiten en -diensten. </a:t>
            </a:r>
            <a:endParaRPr lang="nl-NL" dirty="0"/>
          </a:p>
        </p:txBody>
      </p:sp>
      <p:sp>
        <p:nvSpPr>
          <p:cNvPr id="4" name="Tijdelijke aanduiding voor dianummer 3"/>
          <p:cNvSpPr>
            <a:spLocks noGrp="1"/>
          </p:cNvSpPr>
          <p:nvPr>
            <p:ph type="sldNum" sz="quarter" idx="5"/>
          </p:nvPr>
        </p:nvSpPr>
        <p:spPr/>
        <p:txBody>
          <a:bodyPr/>
          <a:lstStyle/>
          <a:p>
            <a:fld id="{337154B7-F3EF-4F24-A15B-0390DB0E0CC6}" type="slidenum">
              <a:rPr lang="nl-NL" smtClean="0"/>
              <a:t>5</a:t>
            </a:fld>
            <a:endParaRPr lang="nl-NL"/>
          </a:p>
        </p:txBody>
      </p:sp>
    </p:spTree>
    <p:extLst>
      <p:ext uri="{BB962C8B-B14F-4D97-AF65-F5344CB8AC3E}">
        <p14:creationId xmlns:p14="http://schemas.microsoft.com/office/powerpoint/2010/main" val="426833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97875A-661E-47D8-0285-AB7F09F818C0}"/>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60F08978-5842-FB5C-5E6E-B7E2153D8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8BF13FDE-9296-E323-FDA6-ED96AF08B81A}"/>
              </a:ext>
            </a:extLst>
          </p:cNvPr>
          <p:cNvSpPr>
            <a:spLocks noGrp="1"/>
          </p:cNvSpPr>
          <p:nvPr>
            <p:ph type="dt" sz="half" idx="10"/>
          </p:nvPr>
        </p:nvSpPr>
        <p:spPr/>
        <p:txBody>
          <a:bodyPr/>
          <a:lstStyle/>
          <a:p>
            <a:fld id="{D4CC1A42-68EB-4D45-B129-6AE924716901}" type="datetimeFigureOut">
              <a:rPr lang="nl-NL" smtClean="0"/>
              <a:t>21-11-2023</a:t>
            </a:fld>
            <a:endParaRPr lang="nl-NL"/>
          </a:p>
        </p:txBody>
      </p:sp>
      <p:sp>
        <p:nvSpPr>
          <p:cNvPr id="5" name="Tijdelijke aanduiding voor voettekst 4">
            <a:extLst>
              <a:ext uri="{FF2B5EF4-FFF2-40B4-BE49-F238E27FC236}">
                <a16:creationId xmlns:a16="http://schemas.microsoft.com/office/drawing/2014/main" id="{F3040F09-92F0-A0A2-C4D5-4B76A4F36B9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A969EC6-B807-405B-7D44-5BFE2B24C509}"/>
              </a:ext>
            </a:extLst>
          </p:cNvPr>
          <p:cNvSpPr>
            <a:spLocks noGrp="1"/>
          </p:cNvSpPr>
          <p:nvPr>
            <p:ph type="sldNum" sz="quarter" idx="12"/>
          </p:nvPr>
        </p:nvSpPr>
        <p:spPr/>
        <p:txBody>
          <a:bodyPr/>
          <a:lstStyle/>
          <a:p>
            <a:fld id="{65382686-721C-4F98-A159-61B8AC68307D}" type="slidenum">
              <a:rPr lang="nl-NL" smtClean="0"/>
              <a:t>‹nr.›</a:t>
            </a:fld>
            <a:endParaRPr lang="nl-NL"/>
          </a:p>
        </p:txBody>
      </p:sp>
    </p:spTree>
    <p:extLst>
      <p:ext uri="{BB962C8B-B14F-4D97-AF65-F5344CB8AC3E}">
        <p14:creationId xmlns:p14="http://schemas.microsoft.com/office/powerpoint/2010/main" val="2056792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2DE99-6E5F-127A-32F5-E750FFB83678}"/>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F59AC88-FF34-6A92-C719-3AE94EB399DF}"/>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7F815D1-DFFD-3370-A60A-619BA7E0B44B}"/>
              </a:ext>
            </a:extLst>
          </p:cNvPr>
          <p:cNvSpPr>
            <a:spLocks noGrp="1"/>
          </p:cNvSpPr>
          <p:nvPr>
            <p:ph type="dt" sz="half" idx="10"/>
          </p:nvPr>
        </p:nvSpPr>
        <p:spPr/>
        <p:txBody>
          <a:bodyPr/>
          <a:lstStyle/>
          <a:p>
            <a:fld id="{D4CC1A42-68EB-4D45-B129-6AE924716901}" type="datetimeFigureOut">
              <a:rPr lang="nl-NL" smtClean="0"/>
              <a:t>21-11-2023</a:t>
            </a:fld>
            <a:endParaRPr lang="nl-NL"/>
          </a:p>
        </p:txBody>
      </p:sp>
      <p:sp>
        <p:nvSpPr>
          <p:cNvPr id="5" name="Tijdelijke aanduiding voor voettekst 4">
            <a:extLst>
              <a:ext uri="{FF2B5EF4-FFF2-40B4-BE49-F238E27FC236}">
                <a16:creationId xmlns:a16="http://schemas.microsoft.com/office/drawing/2014/main" id="{14C5FF9C-E772-34F5-2B9D-733A6BD8404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BE7EC14-76A6-3213-F83F-C3D3C824E443}"/>
              </a:ext>
            </a:extLst>
          </p:cNvPr>
          <p:cNvSpPr>
            <a:spLocks noGrp="1"/>
          </p:cNvSpPr>
          <p:nvPr>
            <p:ph type="sldNum" sz="quarter" idx="12"/>
          </p:nvPr>
        </p:nvSpPr>
        <p:spPr/>
        <p:txBody>
          <a:bodyPr/>
          <a:lstStyle/>
          <a:p>
            <a:fld id="{65382686-721C-4F98-A159-61B8AC68307D}" type="slidenum">
              <a:rPr lang="nl-NL" smtClean="0"/>
              <a:t>‹nr.›</a:t>
            </a:fld>
            <a:endParaRPr lang="nl-NL"/>
          </a:p>
        </p:txBody>
      </p:sp>
    </p:spTree>
    <p:extLst>
      <p:ext uri="{BB962C8B-B14F-4D97-AF65-F5344CB8AC3E}">
        <p14:creationId xmlns:p14="http://schemas.microsoft.com/office/powerpoint/2010/main" val="367209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F9FB8B67-F027-869D-54AB-9FF566C83486}"/>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E0993469-5397-AD1A-597D-6358AB1F90F8}"/>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1A2F881-4A4B-615B-CE75-CBCC2913B470}"/>
              </a:ext>
            </a:extLst>
          </p:cNvPr>
          <p:cNvSpPr>
            <a:spLocks noGrp="1"/>
          </p:cNvSpPr>
          <p:nvPr>
            <p:ph type="dt" sz="half" idx="10"/>
          </p:nvPr>
        </p:nvSpPr>
        <p:spPr/>
        <p:txBody>
          <a:bodyPr/>
          <a:lstStyle/>
          <a:p>
            <a:fld id="{D4CC1A42-68EB-4D45-B129-6AE924716901}" type="datetimeFigureOut">
              <a:rPr lang="nl-NL" smtClean="0"/>
              <a:t>21-11-2023</a:t>
            </a:fld>
            <a:endParaRPr lang="nl-NL"/>
          </a:p>
        </p:txBody>
      </p:sp>
      <p:sp>
        <p:nvSpPr>
          <p:cNvPr id="5" name="Tijdelijke aanduiding voor voettekst 4">
            <a:extLst>
              <a:ext uri="{FF2B5EF4-FFF2-40B4-BE49-F238E27FC236}">
                <a16:creationId xmlns:a16="http://schemas.microsoft.com/office/drawing/2014/main" id="{54000998-BC29-85F1-3E93-39B01FA5E74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574A2D7-0E4C-85F6-CCF1-3051B11D1F5E}"/>
              </a:ext>
            </a:extLst>
          </p:cNvPr>
          <p:cNvSpPr>
            <a:spLocks noGrp="1"/>
          </p:cNvSpPr>
          <p:nvPr>
            <p:ph type="sldNum" sz="quarter" idx="12"/>
          </p:nvPr>
        </p:nvSpPr>
        <p:spPr/>
        <p:txBody>
          <a:bodyPr/>
          <a:lstStyle/>
          <a:p>
            <a:fld id="{65382686-721C-4F98-A159-61B8AC68307D}" type="slidenum">
              <a:rPr lang="nl-NL" smtClean="0"/>
              <a:t>‹nr.›</a:t>
            </a:fld>
            <a:endParaRPr lang="nl-NL"/>
          </a:p>
        </p:txBody>
      </p:sp>
    </p:spTree>
    <p:extLst>
      <p:ext uri="{BB962C8B-B14F-4D97-AF65-F5344CB8AC3E}">
        <p14:creationId xmlns:p14="http://schemas.microsoft.com/office/powerpoint/2010/main" val="1398510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8CFC85-3925-554B-4091-AA2E2C9EF3F3}"/>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A3DA03E7-E486-ADD0-20A3-3FABA87BDDB4}"/>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B221E86-9FB3-8881-BAFA-BA29185B4F28}"/>
              </a:ext>
            </a:extLst>
          </p:cNvPr>
          <p:cNvSpPr>
            <a:spLocks noGrp="1"/>
          </p:cNvSpPr>
          <p:nvPr>
            <p:ph type="dt" sz="half" idx="10"/>
          </p:nvPr>
        </p:nvSpPr>
        <p:spPr/>
        <p:txBody>
          <a:bodyPr/>
          <a:lstStyle/>
          <a:p>
            <a:fld id="{D4CC1A42-68EB-4D45-B129-6AE924716901}" type="datetimeFigureOut">
              <a:rPr lang="nl-NL" smtClean="0"/>
              <a:t>21-11-2023</a:t>
            </a:fld>
            <a:endParaRPr lang="nl-NL"/>
          </a:p>
        </p:txBody>
      </p:sp>
      <p:sp>
        <p:nvSpPr>
          <p:cNvPr id="5" name="Tijdelijke aanduiding voor voettekst 4">
            <a:extLst>
              <a:ext uri="{FF2B5EF4-FFF2-40B4-BE49-F238E27FC236}">
                <a16:creationId xmlns:a16="http://schemas.microsoft.com/office/drawing/2014/main" id="{DBDA88FD-8B70-6748-12A7-AAE89128217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62100B1-763A-18B6-0695-857C4F906D1F}"/>
              </a:ext>
            </a:extLst>
          </p:cNvPr>
          <p:cNvSpPr>
            <a:spLocks noGrp="1"/>
          </p:cNvSpPr>
          <p:nvPr>
            <p:ph type="sldNum" sz="quarter" idx="12"/>
          </p:nvPr>
        </p:nvSpPr>
        <p:spPr/>
        <p:txBody>
          <a:bodyPr/>
          <a:lstStyle/>
          <a:p>
            <a:fld id="{65382686-721C-4F98-A159-61B8AC68307D}" type="slidenum">
              <a:rPr lang="nl-NL" smtClean="0"/>
              <a:t>‹nr.›</a:t>
            </a:fld>
            <a:endParaRPr lang="nl-NL"/>
          </a:p>
        </p:txBody>
      </p:sp>
    </p:spTree>
    <p:extLst>
      <p:ext uri="{BB962C8B-B14F-4D97-AF65-F5344CB8AC3E}">
        <p14:creationId xmlns:p14="http://schemas.microsoft.com/office/powerpoint/2010/main" val="2364750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8ACD8C-FADF-7441-FE81-3F217E9D96B2}"/>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40067B60-CB2D-E818-5A5E-95E681FA42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142C7723-9655-B161-5539-6E22042A7730}"/>
              </a:ext>
            </a:extLst>
          </p:cNvPr>
          <p:cNvSpPr>
            <a:spLocks noGrp="1"/>
          </p:cNvSpPr>
          <p:nvPr>
            <p:ph type="dt" sz="half" idx="10"/>
          </p:nvPr>
        </p:nvSpPr>
        <p:spPr/>
        <p:txBody>
          <a:bodyPr/>
          <a:lstStyle/>
          <a:p>
            <a:fld id="{D4CC1A42-68EB-4D45-B129-6AE924716901}" type="datetimeFigureOut">
              <a:rPr lang="nl-NL" smtClean="0"/>
              <a:t>21-11-2023</a:t>
            </a:fld>
            <a:endParaRPr lang="nl-NL"/>
          </a:p>
        </p:txBody>
      </p:sp>
      <p:sp>
        <p:nvSpPr>
          <p:cNvPr id="5" name="Tijdelijke aanduiding voor voettekst 4">
            <a:extLst>
              <a:ext uri="{FF2B5EF4-FFF2-40B4-BE49-F238E27FC236}">
                <a16:creationId xmlns:a16="http://schemas.microsoft.com/office/drawing/2014/main" id="{08C10DDB-461B-29D2-8C31-4B1C5C123C3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9D0C7B1-F247-EA67-971F-395D972AFC3F}"/>
              </a:ext>
            </a:extLst>
          </p:cNvPr>
          <p:cNvSpPr>
            <a:spLocks noGrp="1"/>
          </p:cNvSpPr>
          <p:nvPr>
            <p:ph type="sldNum" sz="quarter" idx="12"/>
          </p:nvPr>
        </p:nvSpPr>
        <p:spPr/>
        <p:txBody>
          <a:bodyPr/>
          <a:lstStyle/>
          <a:p>
            <a:fld id="{65382686-721C-4F98-A159-61B8AC68307D}" type="slidenum">
              <a:rPr lang="nl-NL" smtClean="0"/>
              <a:t>‹nr.›</a:t>
            </a:fld>
            <a:endParaRPr lang="nl-NL"/>
          </a:p>
        </p:txBody>
      </p:sp>
    </p:spTree>
    <p:extLst>
      <p:ext uri="{BB962C8B-B14F-4D97-AF65-F5344CB8AC3E}">
        <p14:creationId xmlns:p14="http://schemas.microsoft.com/office/powerpoint/2010/main" val="343989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D77086-0AC9-7D74-28B1-235E3639CA7D}"/>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E81AE074-D0E2-8B0C-4686-7651C7DF319C}"/>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6BD4009F-1C53-AA8D-6E5C-02C84A88BDF3}"/>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E5A5BD14-9AEC-1F86-8348-8E60D6E1BD36}"/>
              </a:ext>
            </a:extLst>
          </p:cNvPr>
          <p:cNvSpPr>
            <a:spLocks noGrp="1"/>
          </p:cNvSpPr>
          <p:nvPr>
            <p:ph type="dt" sz="half" idx="10"/>
          </p:nvPr>
        </p:nvSpPr>
        <p:spPr/>
        <p:txBody>
          <a:bodyPr/>
          <a:lstStyle/>
          <a:p>
            <a:fld id="{D4CC1A42-68EB-4D45-B129-6AE924716901}" type="datetimeFigureOut">
              <a:rPr lang="nl-NL" smtClean="0"/>
              <a:t>21-11-2023</a:t>
            </a:fld>
            <a:endParaRPr lang="nl-NL"/>
          </a:p>
        </p:txBody>
      </p:sp>
      <p:sp>
        <p:nvSpPr>
          <p:cNvPr id="6" name="Tijdelijke aanduiding voor voettekst 5">
            <a:extLst>
              <a:ext uri="{FF2B5EF4-FFF2-40B4-BE49-F238E27FC236}">
                <a16:creationId xmlns:a16="http://schemas.microsoft.com/office/drawing/2014/main" id="{F38AC313-384E-2274-ACF6-F5397621F3AB}"/>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FD4DFE79-E4DE-8909-7CE5-0F0B28A81A62}"/>
              </a:ext>
            </a:extLst>
          </p:cNvPr>
          <p:cNvSpPr>
            <a:spLocks noGrp="1"/>
          </p:cNvSpPr>
          <p:nvPr>
            <p:ph type="sldNum" sz="quarter" idx="12"/>
          </p:nvPr>
        </p:nvSpPr>
        <p:spPr/>
        <p:txBody>
          <a:bodyPr/>
          <a:lstStyle/>
          <a:p>
            <a:fld id="{65382686-721C-4F98-A159-61B8AC68307D}" type="slidenum">
              <a:rPr lang="nl-NL" smtClean="0"/>
              <a:t>‹nr.›</a:t>
            </a:fld>
            <a:endParaRPr lang="nl-NL"/>
          </a:p>
        </p:txBody>
      </p:sp>
    </p:spTree>
    <p:extLst>
      <p:ext uri="{BB962C8B-B14F-4D97-AF65-F5344CB8AC3E}">
        <p14:creationId xmlns:p14="http://schemas.microsoft.com/office/powerpoint/2010/main" val="230038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C158F3-008A-5AD5-E2C9-409E88D431D4}"/>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FD6F275A-A7D0-2C7A-B877-2AE1A4EBD4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E7538DF2-12A0-FAA8-D0C8-CF4FB65CFF6E}"/>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2E603A68-0E0D-2F00-7A36-171870043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29501451-7521-7995-DF49-0FDECD71650E}"/>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9FEB1CF2-9141-1C02-4917-5A068B5B143B}"/>
              </a:ext>
            </a:extLst>
          </p:cNvPr>
          <p:cNvSpPr>
            <a:spLocks noGrp="1"/>
          </p:cNvSpPr>
          <p:nvPr>
            <p:ph type="dt" sz="half" idx="10"/>
          </p:nvPr>
        </p:nvSpPr>
        <p:spPr/>
        <p:txBody>
          <a:bodyPr/>
          <a:lstStyle/>
          <a:p>
            <a:fld id="{D4CC1A42-68EB-4D45-B129-6AE924716901}" type="datetimeFigureOut">
              <a:rPr lang="nl-NL" smtClean="0"/>
              <a:t>21-11-2023</a:t>
            </a:fld>
            <a:endParaRPr lang="nl-NL"/>
          </a:p>
        </p:txBody>
      </p:sp>
      <p:sp>
        <p:nvSpPr>
          <p:cNvPr id="8" name="Tijdelijke aanduiding voor voettekst 7">
            <a:extLst>
              <a:ext uri="{FF2B5EF4-FFF2-40B4-BE49-F238E27FC236}">
                <a16:creationId xmlns:a16="http://schemas.microsoft.com/office/drawing/2014/main" id="{54E5D471-4F13-C1A0-A2B8-2FD846648FAC}"/>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DC317D94-81D6-3552-4682-501B4011F96F}"/>
              </a:ext>
            </a:extLst>
          </p:cNvPr>
          <p:cNvSpPr>
            <a:spLocks noGrp="1"/>
          </p:cNvSpPr>
          <p:nvPr>
            <p:ph type="sldNum" sz="quarter" idx="12"/>
          </p:nvPr>
        </p:nvSpPr>
        <p:spPr/>
        <p:txBody>
          <a:bodyPr/>
          <a:lstStyle/>
          <a:p>
            <a:fld id="{65382686-721C-4F98-A159-61B8AC68307D}" type="slidenum">
              <a:rPr lang="nl-NL" smtClean="0"/>
              <a:t>‹nr.›</a:t>
            </a:fld>
            <a:endParaRPr lang="nl-NL"/>
          </a:p>
        </p:txBody>
      </p:sp>
    </p:spTree>
    <p:extLst>
      <p:ext uri="{BB962C8B-B14F-4D97-AF65-F5344CB8AC3E}">
        <p14:creationId xmlns:p14="http://schemas.microsoft.com/office/powerpoint/2010/main" val="4040566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8EB2C-3538-F74E-05CF-6409FCF27D98}"/>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E7F406B4-C617-A080-2FA4-1DB728777B00}"/>
              </a:ext>
            </a:extLst>
          </p:cNvPr>
          <p:cNvSpPr>
            <a:spLocks noGrp="1"/>
          </p:cNvSpPr>
          <p:nvPr>
            <p:ph type="dt" sz="half" idx="10"/>
          </p:nvPr>
        </p:nvSpPr>
        <p:spPr/>
        <p:txBody>
          <a:bodyPr/>
          <a:lstStyle/>
          <a:p>
            <a:fld id="{D4CC1A42-68EB-4D45-B129-6AE924716901}" type="datetimeFigureOut">
              <a:rPr lang="nl-NL" smtClean="0"/>
              <a:t>21-11-2023</a:t>
            </a:fld>
            <a:endParaRPr lang="nl-NL"/>
          </a:p>
        </p:txBody>
      </p:sp>
      <p:sp>
        <p:nvSpPr>
          <p:cNvPr id="4" name="Tijdelijke aanduiding voor voettekst 3">
            <a:extLst>
              <a:ext uri="{FF2B5EF4-FFF2-40B4-BE49-F238E27FC236}">
                <a16:creationId xmlns:a16="http://schemas.microsoft.com/office/drawing/2014/main" id="{955631DB-3580-A078-1701-82727D9173F8}"/>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102936AE-484D-34C8-2F02-7A7924B0211F}"/>
              </a:ext>
            </a:extLst>
          </p:cNvPr>
          <p:cNvSpPr>
            <a:spLocks noGrp="1"/>
          </p:cNvSpPr>
          <p:nvPr>
            <p:ph type="sldNum" sz="quarter" idx="12"/>
          </p:nvPr>
        </p:nvSpPr>
        <p:spPr/>
        <p:txBody>
          <a:bodyPr/>
          <a:lstStyle/>
          <a:p>
            <a:fld id="{65382686-721C-4F98-A159-61B8AC68307D}" type="slidenum">
              <a:rPr lang="nl-NL" smtClean="0"/>
              <a:t>‹nr.›</a:t>
            </a:fld>
            <a:endParaRPr lang="nl-NL"/>
          </a:p>
        </p:txBody>
      </p:sp>
    </p:spTree>
    <p:extLst>
      <p:ext uri="{BB962C8B-B14F-4D97-AF65-F5344CB8AC3E}">
        <p14:creationId xmlns:p14="http://schemas.microsoft.com/office/powerpoint/2010/main" val="403606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82C74FF2-E275-DA23-78DA-F633AF24A8DA}"/>
              </a:ext>
            </a:extLst>
          </p:cNvPr>
          <p:cNvSpPr>
            <a:spLocks noGrp="1"/>
          </p:cNvSpPr>
          <p:nvPr>
            <p:ph type="dt" sz="half" idx="10"/>
          </p:nvPr>
        </p:nvSpPr>
        <p:spPr/>
        <p:txBody>
          <a:bodyPr/>
          <a:lstStyle/>
          <a:p>
            <a:fld id="{D4CC1A42-68EB-4D45-B129-6AE924716901}" type="datetimeFigureOut">
              <a:rPr lang="nl-NL" smtClean="0"/>
              <a:t>21-11-2023</a:t>
            </a:fld>
            <a:endParaRPr lang="nl-NL"/>
          </a:p>
        </p:txBody>
      </p:sp>
      <p:sp>
        <p:nvSpPr>
          <p:cNvPr id="3" name="Tijdelijke aanduiding voor voettekst 2">
            <a:extLst>
              <a:ext uri="{FF2B5EF4-FFF2-40B4-BE49-F238E27FC236}">
                <a16:creationId xmlns:a16="http://schemas.microsoft.com/office/drawing/2014/main" id="{35C690C6-F82D-5635-A384-721EA1FCE178}"/>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14031E84-82B8-4ADE-29A2-4C08A67A9A01}"/>
              </a:ext>
            </a:extLst>
          </p:cNvPr>
          <p:cNvSpPr>
            <a:spLocks noGrp="1"/>
          </p:cNvSpPr>
          <p:nvPr>
            <p:ph type="sldNum" sz="quarter" idx="12"/>
          </p:nvPr>
        </p:nvSpPr>
        <p:spPr/>
        <p:txBody>
          <a:bodyPr/>
          <a:lstStyle/>
          <a:p>
            <a:fld id="{65382686-721C-4F98-A159-61B8AC68307D}" type="slidenum">
              <a:rPr lang="nl-NL" smtClean="0"/>
              <a:t>‹nr.›</a:t>
            </a:fld>
            <a:endParaRPr lang="nl-NL"/>
          </a:p>
        </p:txBody>
      </p:sp>
    </p:spTree>
    <p:extLst>
      <p:ext uri="{BB962C8B-B14F-4D97-AF65-F5344CB8AC3E}">
        <p14:creationId xmlns:p14="http://schemas.microsoft.com/office/powerpoint/2010/main" val="263850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D21B3-7D0B-7798-213A-12F07D437450}"/>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14510421-1169-0771-639B-D24CA4C4CD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B71937EB-8A61-F4DA-4007-4A1DEB8DD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E7B1A752-5057-BF7C-2480-179B1EE12D87}"/>
              </a:ext>
            </a:extLst>
          </p:cNvPr>
          <p:cNvSpPr>
            <a:spLocks noGrp="1"/>
          </p:cNvSpPr>
          <p:nvPr>
            <p:ph type="dt" sz="half" idx="10"/>
          </p:nvPr>
        </p:nvSpPr>
        <p:spPr/>
        <p:txBody>
          <a:bodyPr/>
          <a:lstStyle/>
          <a:p>
            <a:fld id="{D4CC1A42-68EB-4D45-B129-6AE924716901}" type="datetimeFigureOut">
              <a:rPr lang="nl-NL" smtClean="0"/>
              <a:t>21-11-2023</a:t>
            </a:fld>
            <a:endParaRPr lang="nl-NL"/>
          </a:p>
        </p:txBody>
      </p:sp>
      <p:sp>
        <p:nvSpPr>
          <p:cNvPr id="6" name="Tijdelijke aanduiding voor voettekst 5">
            <a:extLst>
              <a:ext uri="{FF2B5EF4-FFF2-40B4-BE49-F238E27FC236}">
                <a16:creationId xmlns:a16="http://schemas.microsoft.com/office/drawing/2014/main" id="{173B399C-DB46-185B-45C1-DDC4F08E60D9}"/>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F698CE92-1597-B0EC-EF6F-88B836FE5D77}"/>
              </a:ext>
            </a:extLst>
          </p:cNvPr>
          <p:cNvSpPr>
            <a:spLocks noGrp="1"/>
          </p:cNvSpPr>
          <p:nvPr>
            <p:ph type="sldNum" sz="quarter" idx="12"/>
          </p:nvPr>
        </p:nvSpPr>
        <p:spPr/>
        <p:txBody>
          <a:bodyPr/>
          <a:lstStyle/>
          <a:p>
            <a:fld id="{65382686-721C-4F98-A159-61B8AC68307D}" type="slidenum">
              <a:rPr lang="nl-NL" smtClean="0"/>
              <a:t>‹nr.›</a:t>
            </a:fld>
            <a:endParaRPr lang="nl-NL"/>
          </a:p>
        </p:txBody>
      </p:sp>
    </p:spTree>
    <p:extLst>
      <p:ext uri="{BB962C8B-B14F-4D97-AF65-F5344CB8AC3E}">
        <p14:creationId xmlns:p14="http://schemas.microsoft.com/office/powerpoint/2010/main" val="1314973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4D0D7-172A-9A0E-8615-2ACB93E1CBE0}"/>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A77533DD-0D43-F42A-097D-FCBF4B133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6CDC2491-BD26-28D3-0440-5C4EA28D1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1B1D08B1-2EAB-BD93-B751-950CB67F725E}"/>
              </a:ext>
            </a:extLst>
          </p:cNvPr>
          <p:cNvSpPr>
            <a:spLocks noGrp="1"/>
          </p:cNvSpPr>
          <p:nvPr>
            <p:ph type="dt" sz="half" idx="10"/>
          </p:nvPr>
        </p:nvSpPr>
        <p:spPr/>
        <p:txBody>
          <a:bodyPr/>
          <a:lstStyle/>
          <a:p>
            <a:fld id="{D4CC1A42-68EB-4D45-B129-6AE924716901}" type="datetimeFigureOut">
              <a:rPr lang="nl-NL" smtClean="0"/>
              <a:t>21-11-2023</a:t>
            </a:fld>
            <a:endParaRPr lang="nl-NL"/>
          </a:p>
        </p:txBody>
      </p:sp>
      <p:sp>
        <p:nvSpPr>
          <p:cNvPr id="6" name="Tijdelijke aanduiding voor voettekst 5">
            <a:extLst>
              <a:ext uri="{FF2B5EF4-FFF2-40B4-BE49-F238E27FC236}">
                <a16:creationId xmlns:a16="http://schemas.microsoft.com/office/drawing/2014/main" id="{4B639C84-D34E-6612-DFF9-927C618B2E5D}"/>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AB321564-4E7D-403B-9C84-BED2498D8B0C}"/>
              </a:ext>
            </a:extLst>
          </p:cNvPr>
          <p:cNvSpPr>
            <a:spLocks noGrp="1"/>
          </p:cNvSpPr>
          <p:nvPr>
            <p:ph type="sldNum" sz="quarter" idx="12"/>
          </p:nvPr>
        </p:nvSpPr>
        <p:spPr/>
        <p:txBody>
          <a:bodyPr/>
          <a:lstStyle/>
          <a:p>
            <a:fld id="{65382686-721C-4F98-A159-61B8AC68307D}" type="slidenum">
              <a:rPr lang="nl-NL" smtClean="0"/>
              <a:t>‹nr.›</a:t>
            </a:fld>
            <a:endParaRPr lang="nl-NL"/>
          </a:p>
        </p:txBody>
      </p:sp>
    </p:spTree>
    <p:extLst>
      <p:ext uri="{BB962C8B-B14F-4D97-AF65-F5344CB8AC3E}">
        <p14:creationId xmlns:p14="http://schemas.microsoft.com/office/powerpoint/2010/main" val="188454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6EABFFA6-B159-A903-1BFD-CA1610D50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05A9271A-8FAA-F98F-4574-25271EB14B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FBA753C6-CC0D-B339-49D0-01EBCE937F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CC1A42-68EB-4D45-B129-6AE924716901}" type="datetimeFigureOut">
              <a:rPr lang="nl-NL" smtClean="0"/>
              <a:t>21-11-2023</a:t>
            </a:fld>
            <a:endParaRPr lang="nl-NL"/>
          </a:p>
        </p:txBody>
      </p:sp>
      <p:sp>
        <p:nvSpPr>
          <p:cNvPr id="5" name="Tijdelijke aanduiding voor voettekst 4">
            <a:extLst>
              <a:ext uri="{FF2B5EF4-FFF2-40B4-BE49-F238E27FC236}">
                <a16:creationId xmlns:a16="http://schemas.microsoft.com/office/drawing/2014/main" id="{3A6CB06E-679B-FD20-099B-56392D9DA0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CB905FAE-75BC-2F5B-85E3-09F159826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382686-721C-4F98-A159-61B8AC68307D}" type="slidenum">
              <a:rPr lang="nl-NL" smtClean="0"/>
              <a:t>‹nr.›</a:t>
            </a:fld>
            <a:endParaRPr lang="nl-NL"/>
          </a:p>
        </p:txBody>
      </p:sp>
    </p:spTree>
    <p:extLst>
      <p:ext uri="{BB962C8B-B14F-4D97-AF65-F5344CB8AC3E}">
        <p14:creationId xmlns:p14="http://schemas.microsoft.com/office/powerpoint/2010/main" val="3901774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A234A62-02FB-6386-CB90-5F6E4458610F}"/>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3100" kern="1200">
                <a:solidFill>
                  <a:srgbClr val="FFFFFF"/>
                </a:solidFill>
                <a:latin typeface="+mj-lt"/>
                <a:ea typeface="+mj-ea"/>
                <a:cs typeface="+mj-cs"/>
              </a:rPr>
              <a:t>Adviespresentatie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Ondertitel 2">
            <a:extLst>
              <a:ext uri="{FF2B5EF4-FFF2-40B4-BE49-F238E27FC236}">
                <a16:creationId xmlns:a16="http://schemas.microsoft.com/office/drawing/2014/main" id="{5C0723EC-5A17-D996-5BEE-DCEEB398C936}"/>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indent="-228600" algn="l">
              <a:spcAft>
                <a:spcPts val="800"/>
              </a:spcAft>
              <a:buFont typeface="Arial" panose="020B0604020202020204" pitchFamily="34" charset="0"/>
              <a:buChar char="•"/>
            </a:pPr>
            <a:r>
              <a:rPr lang="en-US">
                <a:effectLst/>
              </a:rPr>
              <a:t>Tussentijdse opdracht 1</a:t>
            </a:r>
          </a:p>
          <a:p>
            <a:pPr indent="-228600" algn="l">
              <a:spcAft>
                <a:spcPts val="800"/>
              </a:spcAft>
              <a:buFont typeface="Arial" panose="020B0604020202020204" pitchFamily="34" charset="0"/>
              <a:buChar char="•"/>
            </a:pPr>
            <a:r>
              <a:rPr lang="en-US">
                <a:effectLst/>
              </a:rPr>
              <a:t>Sjoerd van Dorp</a:t>
            </a:r>
          </a:p>
          <a:p>
            <a:pPr indent="-228600" algn="l">
              <a:spcAft>
                <a:spcPts val="800"/>
              </a:spcAft>
              <a:buFont typeface="Arial" panose="020B0604020202020204" pitchFamily="34" charset="0"/>
              <a:buChar char="•"/>
            </a:pPr>
            <a:r>
              <a:rPr lang="en-US">
                <a:effectLst/>
              </a:rPr>
              <a:t>1032109</a:t>
            </a:r>
          </a:p>
          <a:p>
            <a:pPr indent="-228600" algn="l">
              <a:spcAft>
                <a:spcPts val="800"/>
              </a:spcAft>
              <a:buFont typeface="Arial" panose="020B0604020202020204" pitchFamily="34" charset="0"/>
              <a:buChar char="•"/>
            </a:pPr>
            <a:r>
              <a:rPr lang="en-US">
                <a:effectLst/>
              </a:rPr>
              <a:t>BIMCVD10R3</a:t>
            </a:r>
          </a:p>
          <a:p>
            <a:pPr indent="-228600" algn="l">
              <a:buFont typeface="Arial" panose="020B0604020202020204" pitchFamily="34" charset="0"/>
              <a:buChar char="•"/>
            </a:pPr>
            <a:endParaRPr lang="en-US"/>
          </a:p>
        </p:txBody>
      </p:sp>
    </p:spTree>
    <p:extLst>
      <p:ext uri="{BB962C8B-B14F-4D97-AF65-F5344CB8AC3E}">
        <p14:creationId xmlns:p14="http://schemas.microsoft.com/office/powerpoint/2010/main" val="2022340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C7A7874-33C1-2F01-4BD1-218F7165B32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Heatmap</a:t>
            </a:r>
          </a:p>
        </p:txBody>
      </p:sp>
      <p:pic>
        <p:nvPicPr>
          <p:cNvPr id="4" name="Tijdelijke aanduiding voor inhoud 3">
            <a:extLst>
              <a:ext uri="{FF2B5EF4-FFF2-40B4-BE49-F238E27FC236}">
                <a16:creationId xmlns:a16="http://schemas.microsoft.com/office/drawing/2014/main" id="{007D68E3-FAF7-910A-3D21-B7A79AC01E93}"/>
              </a:ext>
            </a:extLst>
          </p:cNvPr>
          <p:cNvPicPr>
            <a:picLocks noGrp="1" noChangeAspect="1"/>
          </p:cNvPicPr>
          <p:nvPr>
            <p:ph idx="1"/>
          </p:nvPr>
        </p:nvPicPr>
        <p:blipFill>
          <a:blip r:embed="rId3"/>
          <a:stretch>
            <a:fillRect/>
          </a:stretch>
        </p:blipFill>
        <p:spPr>
          <a:xfrm>
            <a:off x="4777316" y="1164777"/>
            <a:ext cx="6780700" cy="4526117"/>
          </a:xfrm>
          <a:prstGeom prst="rect">
            <a:avLst/>
          </a:prstGeom>
        </p:spPr>
      </p:pic>
    </p:spTree>
    <p:extLst>
      <p:ext uri="{BB962C8B-B14F-4D97-AF65-F5344CB8AC3E}">
        <p14:creationId xmlns:p14="http://schemas.microsoft.com/office/powerpoint/2010/main" val="302132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BBE322B-8A93-A196-1A7A-2856E3A4044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Ontbrekende </a:t>
            </a:r>
            <a:r>
              <a:rPr lang="en-US" sz="3600" kern="1200" dirty="0" err="1">
                <a:solidFill>
                  <a:srgbClr val="FFFFFF"/>
                </a:solidFill>
                <a:latin typeface="+mj-lt"/>
                <a:ea typeface="+mj-ea"/>
                <a:cs typeface="+mj-cs"/>
              </a:rPr>
              <a:t>waarden</a:t>
            </a:r>
            <a:r>
              <a:rPr lang="en-US" sz="3600" kern="1200" dirty="0">
                <a:solidFill>
                  <a:srgbClr val="FFFFFF"/>
                </a:solidFill>
                <a:latin typeface="+mj-lt"/>
                <a:ea typeface="+mj-ea"/>
                <a:cs typeface="+mj-cs"/>
              </a:rPr>
              <a:t> </a:t>
            </a:r>
            <a:r>
              <a:rPr lang="en-US" sz="3600" kern="1200" dirty="0" err="1">
                <a:solidFill>
                  <a:srgbClr val="FFFFFF"/>
                </a:solidFill>
                <a:latin typeface="+mj-lt"/>
                <a:ea typeface="+mj-ea"/>
                <a:cs typeface="+mj-cs"/>
              </a:rPr>
              <a:t>invullen</a:t>
            </a:r>
            <a:endParaRPr lang="en-US" sz="3600" kern="1200" dirty="0">
              <a:solidFill>
                <a:srgbClr val="FFFFFF"/>
              </a:solidFill>
              <a:latin typeface="+mj-lt"/>
              <a:ea typeface="+mj-ea"/>
              <a:cs typeface="+mj-cs"/>
            </a:endParaRPr>
          </a:p>
        </p:txBody>
      </p:sp>
      <p:pic>
        <p:nvPicPr>
          <p:cNvPr id="4" name="Tijdelijke aanduiding voor inhoud 3">
            <a:extLst>
              <a:ext uri="{FF2B5EF4-FFF2-40B4-BE49-F238E27FC236}">
                <a16:creationId xmlns:a16="http://schemas.microsoft.com/office/drawing/2014/main" id="{76B89674-B1B2-C6C9-5354-EE6ADAA91035}"/>
              </a:ext>
            </a:extLst>
          </p:cNvPr>
          <p:cNvPicPr>
            <a:picLocks noGrp="1" noChangeAspect="1"/>
          </p:cNvPicPr>
          <p:nvPr>
            <p:ph idx="1"/>
          </p:nvPr>
        </p:nvPicPr>
        <p:blipFill>
          <a:blip r:embed="rId3"/>
          <a:stretch>
            <a:fillRect/>
          </a:stretch>
        </p:blipFill>
        <p:spPr>
          <a:xfrm>
            <a:off x="4427077" y="1428469"/>
            <a:ext cx="3337846" cy="3928533"/>
          </a:xfrm>
          <a:prstGeom prst="rect">
            <a:avLst/>
          </a:prstGeom>
        </p:spPr>
      </p:pic>
      <p:pic>
        <p:nvPicPr>
          <p:cNvPr id="6" name="Afbeelding 5">
            <a:extLst>
              <a:ext uri="{FF2B5EF4-FFF2-40B4-BE49-F238E27FC236}">
                <a16:creationId xmlns:a16="http://schemas.microsoft.com/office/drawing/2014/main" id="{D4F3B51A-13A6-7526-9262-D4A553949CA5}"/>
              </a:ext>
            </a:extLst>
          </p:cNvPr>
          <p:cNvPicPr>
            <a:picLocks noChangeAspect="1"/>
          </p:cNvPicPr>
          <p:nvPr/>
        </p:nvPicPr>
        <p:blipFill>
          <a:blip r:embed="rId4"/>
          <a:stretch>
            <a:fillRect/>
          </a:stretch>
        </p:blipFill>
        <p:spPr>
          <a:xfrm>
            <a:off x="8430860" y="1428470"/>
            <a:ext cx="3273778" cy="3928533"/>
          </a:xfrm>
          <a:prstGeom prst="rect">
            <a:avLst/>
          </a:prstGeom>
        </p:spPr>
      </p:pic>
      <p:sp>
        <p:nvSpPr>
          <p:cNvPr id="10" name="Pijl: rechts 9">
            <a:extLst>
              <a:ext uri="{FF2B5EF4-FFF2-40B4-BE49-F238E27FC236}">
                <a16:creationId xmlns:a16="http://schemas.microsoft.com/office/drawing/2014/main" id="{B96E42AF-8761-2C8D-39ED-5CE008E420C1}"/>
              </a:ext>
            </a:extLst>
          </p:cNvPr>
          <p:cNvSpPr/>
          <p:nvPr/>
        </p:nvSpPr>
        <p:spPr>
          <a:xfrm>
            <a:off x="7972360" y="3144447"/>
            <a:ext cx="326171" cy="569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017732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A492D9F-1F32-697E-C931-EFAD37285EA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Bedden scoren</a:t>
            </a:r>
          </a:p>
        </p:txBody>
      </p:sp>
      <p:pic>
        <p:nvPicPr>
          <p:cNvPr id="4" name="Tijdelijke aanduiding voor inhoud 3">
            <a:extLst>
              <a:ext uri="{FF2B5EF4-FFF2-40B4-BE49-F238E27FC236}">
                <a16:creationId xmlns:a16="http://schemas.microsoft.com/office/drawing/2014/main" id="{AA273824-770B-7DB7-C7BF-94EAD0D1E25D}"/>
              </a:ext>
            </a:extLst>
          </p:cNvPr>
          <p:cNvPicPr>
            <a:picLocks noGrp="1" noChangeAspect="1"/>
          </p:cNvPicPr>
          <p:nvPr>
            <p:ph idx="1"/>
          </p:nvPr>
        </p:nvPicPr>
        <p:blipFill>
          <a:blip r:embed="rId3"/>
          <a:stretch>
            <a:fillRect/>
          </a:stretch>
        </p:blipFill>
        <p:spPr>
          <a:xfrm>
            <a:off x="4777316" y="1308867"/>
            <a:ext cx="6780700" cy="4237936"/>
          </a:xfrm>
          <a:prstGeom prst="rect">
            <a:avLst/>
          </a:prstGeom>
        </p:spPr>
      </p:pic>
    </p:spTree>
    <p:extLst>
      <p:ext uri="{BB962C8B-B14F-4D97-AF65-F5344CB8AC3E}">
        <p14:creationId xmlns:p14="http://schemas.microsoft.com/office/powerpoint/2010/main" val="3025531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FBFD5FA-F917-5D6E-4AE9-40C2A3369EC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Leeftijd patiënten</a:t>
            </a:r>
          </a:p>
        </p:txBody>
      </p:sp>
      <p:pic>
        <p:nvPicPr>
          <p:cNvPr id="4" name="Tijdelijke aanduiding voor inhoud 3">
            <a:extLst>
              <a:ext uri="{FF2B5EF4-FFF2-40B4-BE49-F238E27FC236}">
                <a16:creationId xmlns:a16="http://schemas.microsoft.com/office/drawing/2014/main" id="{3288BEAF-0D9F-B78B-B9D2-63E9D1137367}"/>
              </a:ext>
            </a:extLst>
          </p:cNvPr>
          <p:cNvPicPr>
            <a:picLocks noGrp="1" noChangeAspect="1"/>
          </p:cNvPicPr>
          <p:nvPr>
            <p:ph idx="1"/>
          </p:nvPr>
        </p:nvPicPr>
        <p:blipFill>
          <a:blip r:embed="rId3"/>
          <a:stretch>
            <a:fillRect/>
          </a:stretch>
        </p:blipFill>
        <p:spPr>
          <a:xfrm>
            <a:off x="4777316" y="1308867"/>
            <a:ext cx="6780700" cy="4237936"/>
          </a:xfrm>
          <a:prstGeom prst="rect">
            <a:avLst/>
          </a:prstGeom>
        </p:spPr>
      </p:pic>
    </p:spTree>
    <p:extLst>
      <p:ext uri="{BB962C8B-B14F-4D97-AF65-F5344CB8AC3E}">
        <p14:creationId xmlns:p14="http://schemas.microsoft.com/office/powerpoint/2010/main" val="2440147610"/>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119</Words>
  <Application>Microsoft Office PowerPoint</Application>
  <PresentationFormat>Breedbeeld</PresentationFormat>
  <Paragraphs>17</Paragraphs>
  <Slides>5</Slides>
  <Notes>4</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5</vt:i4>
      </vt:variant>
    </vt:vector>
  </HeadingPairs>
  <TitlesOfParts>
    <vt:vector size="9" baseType="lpstr">
      <vt:lpstr>Arial</vt:lpstr>
      <vt:lpstr>Calibri</vt:lpstr>
      <vt:lpstr>Calibri Light</vt:lpstr>
      <vt:lpstr>Kantoorthema</vt:lpstr>
      <vt:lpstr>Adviespresentatie</vt:lpstr>
      <vt:lpstr>Heatmap</vt:lpstr>
      <vt:lpstr>Ontbrekende waarden invullen</vt:lpstr>
      <vt:lpstr>Bedden scoren</vt:lpstr>
      <vt:lpstr>Leeftijd patiënten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Adviespresentatie</dc:title>
  <dc:creator>Sjoerd van Dorp (1032109)</dc:creator>
  <cp:lastModifiedBy>Sjoerd van Dorp (1032109)</cp:lastModifiedBy>
  <cp:revision>1</cp:revision>
  <dcterms:created xsi:type="dcterms:W3CDTF">2023-11-21T16:53:11Z</dcterms:created>
  <dcterms:modified xsi:type="dcterms:W3CDTF">2023-11-21T17:03:24Z</dcterms:modified>
</cp:coreProperties>
</file>