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7" r:id="rId4"/>
    <p:sldId id="261" r:id="rId5"/>
    <p:sldId id="262" r:id="rId6"/>
    <p:sldId id="263" r:id="rId7"/>
    <p:sldId id="264" r:id="rId8"/>
    <p:sldId id="265"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joerd van Dorp" userId="fc525120d7af0414" providerId="LiveId" clId="{98445E5D-61A4-4D29-A540-1DAFB091BBB4}"/>
    <pc:docChg chg="undo custSel addSld modSld">
      <pc:chgData name="Sjoerd van Dorp" userId="fc525120d7af0414" providerId="LiveId" clId="{98445E5D-61A4-4D29-A540-1DAFB091BBB4}" dt="2024-01-02T17:49:54.235" v="87" actId="26606"/>
      <pc:docMkLst>
        <pc:docMk/>
      </pc:docMkLst>
      <pc:sldChg chg="addSp delSp modSp new mod setBg">
        <pc:chgData name="Sjoerd van Dorp" userId="fc525120d7af0414" providerId="LiveId" clId="{98445E5D-61A4-4D29-A540-1DAFB091BBB4}" dt="2024-01-02T17:49:54.235" v="87" actId="26606"/>
        <pc:sldMkLst>
          <pc:docMk/>
          <pc:sldMk cId="1626254379" sldId="264"/>
        </pc:sldMkLst>
        <pc:spChg chg="mod">
          <ac:chgData name="Sjoerd van Dorp" userId="fc525120d7af0414" providerId="LiveId" clId="{98445E5D-61A4-4D29-A540-1DAFB091BBB4}" dt="2024-01-02T17:49:54.235" v="87" actId="26606"/>
          <ac:spMkLst>
            <pc:docMk/>
            <pc:sldMk cId="1626254379" sldId="264"/>
            <ac:spMk id="2" creationId="{1C914C79-EB38-E029-FAD8-1D3C21A7B1DA}"/>
          </ac:spMkLst>
        </pc:spChg>
        <pc:spChg chg="del mod">
          <ac:chgData name="Sjoerd van Dorp" userId="fc525120d7af0414" providerId="LiveId" clId="{98445E5D-61A4-4D29-A540-1DAFB091BBB4}" dt="2024-01-02T17:49:54.235" v="87" actId="26606"/>
          <ac:spMkLst>
            <pc:docMk/>
            <pc:sldMk cId="1626254379" sldId="264"/>
            <ac:spMk id="3" creationId="{4A615F7E-F8E9-DD0F-DB07-8EB5C8D64116}"/>
          </ac:spMkLst>
        </pc:spChg>
        <pc:spChg chg="add">
          <ac:chgData name="Sjoerd van Dorp" userId="fc525120d7af0414" providerId="LiveId" clId="{98445E5D-61A4-4D29-A540-1DAFB091BBB4}" dt="2024-01-02T17:49:54.235" v="87" actId="26606"/>
          <ac:spMkLst>
            <pc:docMk/>
            <pc:sldMk cId="1626254379" sldId="264"/>
            <ac:spMk id="9" creationId="{6D1A2CED-DA9B-4CCF-8215-CFC65FE71603}"/>
          </ac:spMkLst>
        </pc:spChg>
        <pc:spChg chg="add">
          <ac:chgData name="Sjoerd van Dorp" userId="fc525120d7af0414" providerId="LiveId" clId="{98445E5D-61A4-4D29-A540-1DAFB091BBB4}" dt="2024-01-02T17:49:54.235" v="87" actId="26606"/>
          <ac:spMkLst>
            <pc:docMk/>
            <pc:sldMk cId="1626254379" sldId="264"/>
            <ac:spMk id="11" creationId="{562DFC44-A40C-4573-9230-B3EDB3EC8EEB}"/>
          </ac:spMkLst>
        </pc:spChg>
        <pc:spChg chg="add">
          <ac:chgData name="Sjoerd van Dorp" userId="fc525120d7af0414" providerId="LiveId" clId="{98445E5D-61A4-4D29-A540-1DAFB091BBB4}" dt="2024-01-02T17:49:54.235" v="87" actId="26606"/>
          <ac:spMkLst>
            <pc:docMk/>
            <pc:sldMk cId="1626254379" sldId="264"/>
            <ac:spMk id="13" creationId="{15589D35-CF9F-4DE9-A792-8571A09E9BC9}"/>
          </ac:spMkLst>
        </pc:spChg>
        <pc:graphicFrameChg chg="add">
          <ac:chgData name="Sjoerd van Dorp" userId="fc525120d7af0414" providerId="LiveId" clId="{98445E5D-61A4-4D29-A540-1DAFB091BBB4}" dt="2024-01-02T17:49:54.235" v="87" actId="26606"/>
          <ac:graphicFrameMkLst>
            <pc:docMk/>
            <pc:sldMk cId="1626254379" sldId="264"/>
            <ac:graphicFrameMk id="5" creationId="{E6BAB80B-66E7-A110-AD60-483FD2381DDB}"/>
          </ac:graphicFrameMkLst>
        </pc:graphicFrameChg>
      </pc:sldChg>
      <pc:sldChg chg="addSp modSp new mod setBg">
        <pc:chgData name="Sjoerd van Dorp" userId="fc525120d7af0414" providerId="LiveId" clId="{98445E5D-61A4-4D29-A540-1DAFB091BBB4}" dt="2024-01-02T17:49:49.917" v="86" actId="26606"/>
        <pc:sldMkLst>
          <pc:docMk/>
          <pc:sldMk cId="1685307285" sldId="265"/>
        </pc:sldMkLst>
        <pc:spChg chg="mod">
          <ac:chgData name="Sjoerd van Dorp" userId="fc525120d7af0414" providerId="LiveId" clId="{98445E5D-61A4-4D29-A540-1DAFB091BBB4}" dt="2024-01-02T17:49:49.917" v="86" actId="26606"/>
          <ac:spMkLst>
            <pc:docMk/>
            <pc:sldMk cId="1685307285" sldId="265"/>
            <ac:spMk id="2" creationId="{7B69672A-B060-4432-B88C-19A1453D0D2B}"/>
          </ac:spMkLst>
        </pc:spChg>
        <pc:spChg chg="mod">
          <ac:chgData name="Sjoerd van Dorp" userId="fc525120d7af0414" providerId="LiveId" clId="{98445E5D-61A4-4D29-A540-1DAFB091BBB4}" dt="2024-01-02T17:49:49.917" v="86" actId="26606"/>
          <ac:spMkLst>
            <pc:docMk/>
            <pc:sldMk cId="1685307285" sldId="265"/>
            <ac:spMk id="3" creationId="{B90F39D6-1557-CBF8-7959-4AFAE3ADFCA7}"/>
          </ac:spMkLst>
        </pc:spChg>
        <pc:spChg chg="add">
          <ac:chgData name="Sjoerd van Dorp" userId="fc525120d7af0414" providerId="LiveId" clId="{98445E5D-61A4-4D29-A540-1DAFB091BBB4}" dt="2024-01-02T17:49:49.917" v="86" actId="26606"/>
          <ac:spMkLst>
            <pc:docMk/>
            <pc:sldMk cId="1685307285" sldId="265"/>
            <ac:spMk id="9" creationId="{2C61293E-6EBE-43EF-A52C-9BEBFD7679D4}"/>
          </ac:spMkLst>
        </pc:spChg>
        <pc:spChg chg="add">
          <ac:chgData name="Sjoerd van Dorp" userId="fc525120d7af0414" providerId="LiveId" clId="{98445E5D-61A4-4D29-A540-1DAFB091BBB4}" dt="2024-01-02T17:49:49.917" v="86" actId="26606"/>
          <ac:spMkLst>
            <pc:docMk/>
            <pc:sldMk cId="1685307285" sldId="265"/>
            <ac:spMk id="11" creationId="{21540236-BFD5-4A9D-8840-4703E7F76825}"/>
          </ac:spMkLst>
        </pc:spChg>
        <pc:picChg chg="add">
          <ac:chgData name="Sjoerd van Dorp" userId="fc525120d7af0414" providerId="LiveId" clId="{98445E5D-61A4-4D29-A540-1DAFB091BBB4}" dt="2024-01-02T17:49:49.917" v="86" actId="26606"/>
          <ac:picMkLst>
            <pc:docMk/>
            <pc:sldMk cId="1685307285" sldId="265"/>
            <ac:picMk id="5" creationId="{2AD130A6-94C4-49C8-7770-7280F59199E7}"/>
          </ac:picMkLst>
        </pc:picChg>
      </pc:sldChg>
    </pc:docChg>
  </pc:docChgLst>
  <pc:docChgLst>
    <pc:chgData name="Sjoerd van Dorp" userId="fc525120d7af0414" providerId="LiveId" clId="{8592B28F-8028-40E6-92A8-8B9CDE21BB64}"/>
    <pc:docChg chg="undo custSel addSld modSld">
      <pc:chgData name="Sjoerd van Dorp" userId="fc525120d7af0414" providerId="LiveId" clId="{8592B28F-8028-40E6-92A8-8B9CDE21BB64}" dt="2023-11-21T17:03:22.425" v="255" actId="20577"/>
      <pc:docMkLst>
        <pc:docMk/>
      </pc:docMkLst>
      <pc:sldChg chg="addSp modSp new mod setBg">
        <pc:chgData name="Sjoerd van Dorp" userId="fc525120d7af0414" providerId="LiveId" clId="{8592B28F-8028-40E6-92A8-8B9CDE21BB64}" dt="2023-11-21T16:59:35.486" v="197" actId="26606"/>
        <pc:sldMkLst>
          <pc:docMk/>
          <pc:sldMk cId="2022340780" sldId="256"/>
        </pc:sldMkLst>
        <pc:spChg chg="mod">
          <ac:chgData name="Sjoerd van Dorp" userId="fc525120d7af0414" providerId="LiveId" clId="{8592B28F-8028-40E6-92A8-8B9CDE21BB64}" dt="2023-11-21T16:59:35.486" v="197" actId="26606"/>
          <ac:spMkLst>
            <pc:docMk/>
            <pc:sldMk cId="2022340780" sldId="256"/>
            <ac:spMk id="2" creationId="{0A234A62-02FB-6386-CB90-5F6E4458610F}"/>
          </ac:spMkLst>
        </pc:spChg>
        <pc:spChg chg="mod">
          <ac:chgData name="Sjoerd van Dorp" userId="fc525120d7af0414" providerId="LiveId" clId="{8592B28F-8028-40E6-92A8-8B9CDE21BB64}" dt="2023-11-21T16:59:35.486" v="197" actId="26606"/>
          <ac:spMkLst>
            <pc:docMk/>
            <pc:sldMk cId="2022340780" sldId="256"/>
            <ac:spMk id="3" creationId="{5C0723EC-5A17-D996-5BEE-DCEEB398C936}"/>
          </ac:spMkLst>
        </pc:spChg>
        <pc:spChg chg="add">
          <ac:chgData name="Sjoerd van Dorp" userId="fc525120d7af0414" providerId="LiveId" clId="{8592B28F-8028-40E6-92A8-8B9CDE21BB64}" dt="2023-11-21T16:59:35.486" v="197" actId="26606"/>
          <ac:spMkLst>
            <pc:docMk/>
            <pc:sldMk cId="2022340780" sldId="256"/>
            <ac:spMk id="8" creationId="{907EF6B7-1338-4443-8C46-6A318D952DFD}"/>
          </ac:spMkLst>
        </pc:spChg>
        <pc:spChg chg="add">
          <ac:chgData name="Sjoerd van Dorp" userId="fc525120d7af0414" providerId="LiveId" clId="{8592B28F-8028-40E6-92A8-8B9CDE21BB64}" dt="2023-11-21T16:59:35.486" v="197" actId="26606"/>
          <ac:spMkLst>
            <pc:docMk/>
            <pc:sldMk cId="2022340780" sldId="256"/>
            <ac:spMk id="10" creationId="{DAAE4CDD-124C-4DCF-9584-B6033B545DD5}"/>
          </ac:spMkLst>
        </pc:spChg>
        <pc:spChg chg="add">
          <ac:chgData name="Sjoerd van Dorp" userId="fc525120d7af0414" providerId="LiveId" clId="{8592B28F-8028-40E6-92A8-8B9CDE21BB64}" dt="2023-11-21T16:59:35.486" v="197" actId="26606"/>
          <ac:spMkLst>
            <pc:docMk/>
            <pc:sldMk cId="2022340780" sldId="256"/>
            <ac:spMk id="12" creationId="{081E4A58-353D-44AE-B2FC-2A74E2E400F7}"/>
          </ac:spMkLst>
        </pc:spChg>
      </pc:sldChg>
      <pc:sldChg chg="addSp delSp modSp new mod setBg modNotesTx">
        <pc:chgData name="Sjoerd van Dorp" userId="fc525120d7af0414" providerId="LiveId" clId="{8592B28F-8028-40E6-92A8-8B9CDE21BB64}" dt="2023-11-21T17:03:13.270" v="242" actId="20577"/>
        <pc:sldMkLst>
          <pc:docMk/>
          <pc:sldMk cId="4017732545" sldId="257"/>
        </pc:sldMkLst>
        <pc:spChg chg="mod">
          <ac:chgData name="Sjoerd van Dorp" userId="fc525120d7af0414" providerId="LiveId" clId="{8592B28F-8028-40E6-92A8-8B9CDE21BB64}" dt="2023-11-21T17:02:24.617" v="226" actId="20577"/>
          <ac:spMkLst>
            <pc:docMk/>
            <pc:sldMk cId="4017732545" sldId="257"/>
            <ac:spMk id="2" creationId="{ABBE322B-8A93-A196-1A7A-2856E3A40445}"/>
          </ac:spMkLst>
        </pc:spChg>
        <pc:spChg chg="del mod">
          <ac:chgData name="Sjoerd van Dorp" userId="fc525120d7af0414" providerId="LiveId" clId="{8592B28F-8028-40E6-92A8-8B9CDE21BB64}" dt="2023-11-21T16:56:13.655" v="75"/>
          <ac:spMkLst>
            <pc:docMk/>
            <pc:sldMk cId="4017732545" sldId="257"/>
            <ac:spMk id="3" creationId="{505FA66D-6829-6E4C-BA1B-39529C06C328}"/>
          </ac:spMkLst>
        </pc:spChg>
        <pc:spChg chg="add">
          <ac:chgData name="Sjoerd van Dorp" userId="fc525120d7af0414" providerId="LiveId" clId="{8592B28F-8028-40E6-92A8-8B9CDE21BB64}" dt="2023-11-21T16:57:04.975" v="120" actId="26606"/>
          <ac:spMkLst>
            <pc:docMk/>
            <pc:sldMk cId="4017732545" sldId="257"/>
            <ac:spMk id="9" creationId="{D4771268-CB57-404A-9271-370EB28F6090}"/>
          </ac:spMkLst>
        </pc:spChg>
        <pc:spChg chg="add mod">
          <ac:chgData name="Sjoerd van Dorp" userId="fc525120d7af0414" providerId="LiveId" clId="{8592B28F-8028-40E6-92A8-8B9CDE21BB64}" dt="2023-11-21T17:01:10.468" v="223" actId="1076"/>
          <ac:spMkLst>
            <pc:docMk/>
            <pc:sldMk cId="4017732545" sldId="257"/>
            <ac:spMk id="10" creationId="{B96E42AF-8761-2C8D-39ED-5CE008E420C1}"/>
          </ac:spMkLst>
        </pc:spChg>
        <pc:picChg chg="add mod">
          <ac:chgData name="Sjoerd van Dorp" userId="fc525120d7af0414" providerId="LiveId" clId="{8592B28F-8028-40E6-92A8-8B9CDE21BB64}" dt="2023-11-21T17:00:43.222" v="215" actId="1076"/>
          <ac:picMkLst>
            <pc:docMk/>
            <pc:sldMk cId="4017732545" sldId="257"/>
            <ac:picMk id="4" creationId="{76B89674-B1B2-C6C9-5354-EE6ADAA91035}"/>
          </ac:picMkLst>
        </pc:picChg>
        <pc:picChg chg="add mod">
          <ac:chgData name="Sjoerd van Dorp" userId="fc525120d7af0414" providerId="LiveId" clId="{8592B28F-8028-40E6-92A8-8B9CDE21BB64}" dt="2023-11-21T17:00:42.336" v="214" actId="1076"/>
          <ac:picMkLst>
            <pc:docMk/>
            <pc:sldMk cId="4017732545" sldId="257"/>
            <ac:picMk id="6" creationId="{D4F3B51A-13A6-7526-9262-D4A553949CA5}"/>
          </ac:picMkLst>
        </pc:picChg>
        <pc:cxnChg chg="add del mod">
          <ac:chgData name="Sjoerd van Dorp" userId="fc525120d7af0414" providerId="LiveId" clId="{8592B28F-8028-40E6-92A8-8B9CDE21BB64}" dt="2023-11-21T17:01:00.025" v="219" actId="11529"/>
          <ac:cxnSpMkLst>
            <pc:docMk/>
            <pc:sldMk cId="4017732545" sldId="257"/>
            <ac:cxnSpMk id="8" creationId="{D8AF6F55-F7D7-B496-DC5C-49078A9951B4}"/>
          </ac:cxnSpMkLst>
        </pc:cxnChg>
      </pc:sldChg>
      <pc:sldChg chg="addSp delSp modSp new mod setBg modNotesTx">
        <pc:chgData name="Sjoerd van Dorp" userId="fc525120d7af0414" providerId="LiveId" clId="{8592B28F-8028-40E6-92A8-8B9CDE21BB64}" dt="2023-11-21T17:02:56.914" v="233" actId="20577"/>
        <pc:sldMkLst>
          <pc:docMk/>
          <pc:sldMk cId="3025531328" sldId="258"/>
        </pc:sldMkLst>
        <pc:spChg chg="mod">
          <ac:chgData name="Sjoerd van Dorp" userId="fc525120d7af0414" providerId="LiveId" clId="{8592B28F-8028-40E6-92A8-8B9CDE21BB64}" dt="2023-11-21T16:57:02.177" v="119" actId="26606"/>
          <ac:spMkLst>
            <pc:docMk/>
            <pc:sldMk cId="3025531328" sldId="258"/>
            <ac:spMk id="2" creationId="{BA492D9F-1F32-697E-C931-EFAD37285EA9}"/>
          </ac:spMkLst>
        </pc:spChg>
        <pc:spChg chg="del">
          <ac:chgData name="Sjoerd van Dorp" userId="fc525120d7af0414" providerId="LiveId" clId="{8592B28F-8028-40E6-92A8-8B9CDE21BB64}" dt="2023-11-21T16:56:45.967" v="99"/>
          <ac:spMkLst>
            <pc:docMk/>
            <pc:sldMk cId="3025531328" sldId="258"/>
            <ac:spMk id="3" creationId="{1E6BB4BD-F27C-6406-BBEC-F65343D5D67B}"/>
          </ac:spMkLst>
        </pc:spChg>
        <pc:spChg chg="add">
          <ac:chgData name="Sjoerd van Dorp" userId="fc525120d7af0414" providerId="LiveId" clId="{8592B28F-8028-40E6-92A8-8B9CDE21BB64}" dt="2023-11-21T16:57:02.177" v="119" actId="26606"/>
          <ac:spMkLst>
            <pc:docMk/>
            <pc:sldMk cId="3025531328" sldId="258"/>
            <ac:spMk id="9" creationId="{D4771268-CB57-404A-9271-370EB28F6090}"/>
          </ac:spMkLst>
        </pc:spChg>
        <pc:picChg chg="add mod">
          <ac:chgData name="Sjoerd van Dorp" userId="fc525120d7af0414" providerId="LiveId" clId="{8592B28F-8028-40E6-92A8-8B9CDE21BB64}" dt="2023-11-21T16:57:02.177" v="119" actId="26606"/>
          <ac:picMkLst>
            <pc:docMk/>
            <pc:sldMk cId="3025531328" sldId="258"/>
            <ac:picMk id="4" creationId="{AA273824-770B-7DB7-C7BF-94EAD0D1E25D}"/>
          </ac:picMkLst>
        </pc:picChg>
      </pc:sldChg>
      <pc:sldChg chg="addSp delSp modSp new mod setBg modNotesTx">
        <pc:chgData name="Sjoerd van Dorp" userId="fc525120d7af0414" providerId="LiveId" clId="{8592B28F-8028-40E6-92A8-8B9CDE21BB64}" dt="2023-11-21T17:03:01.938" v="234" actId="20577"/>
        <pc:sldMkLst>
          <pc:docMk/>
          <pc:sldMk cId="2440147610" sldId="259"/>
        </pc:sldMkLst>
        <pc:spChg chg="mod">
          <ac:chgData name="Sjoerd van Dorp" userId="fc525120d7af0414" providerId="LiveId" clId="{8592B28F-8028-40E6-92A8-8B9CDE21BB64}" dt="2023-11-21T16:57:52.512" v="182" actId="26606"/>
          <ac:spMkLst>
            <pc:docMk/>
            <pc:sldMk cId="2440147610" sldId="259"/>
            <ac:spMk id="2" creationId="{0FBFD5FA-F917-5D6E-4AE9-40C2A3369ECC}"/>
          </ac:spMkLst>
        </pc:spChg>
        <pc:spChg chg="del">
          <ac:chgData name="Sjoerd van Dorp" userId="fc525120d7af0414" providerId="LiveId" clId="{8592B28F-8028-40E6-92A8-8B9CDE21BB64}" dt="2023-11-21T16:57:49.670" v="181"/>
          <ac:spMkLst>
            <pc:docMk/>
            <pc:sldMk cId="2440147610" sldId="259"/>
            <ac:spMk id="3" creationId="{FA8E5BF5-5256-4071-7A4C-177D9FAB0E12}"/>
          </ac:spMkLst>
        </pc:spChg>
        <pc:spChg chg="add del">
          <ac:chgData name="Sjoerd van Dorp" userId="fc525120d7af0414" providerId="LiveId" clId="{8592B28F-8028-40E6-92A8-8B9CDE21BB64}" dt="2023-11-21T17:02:47.651" v="228" actId="22"/>
          <ac:spMkLst>
            <pc:docMk/>
            <pc:sldMk cId="2440147610" sldId="259"/>
            <ac:spMk id="6" creationId="{7FC0D7F4-9661-873E-C20B-D6CC149CAA89}"/>
          </ac:spMkLst>
        </pc:spChg>
        <pc:spChg chg="add">
          <ac:chgData name="Sjoerd van Dorp" userId="fc525120d7af0414" providerId="LiveId" clId="{8592B28F-8028-40E6-92A8-8B9CDE21BB64}" dt="2023-11-21T16:57:52.512" v="182" actId="26606"/>
          <ac:spMkLst>
            <pc:docMk/>
            <pc:sldMk cId="2440147610" sldId="259"/>
            <ac:spMk id="9" creationId="{D4771268-CB57-404A-9271-370EB28F6090}"/>
          </ac:spMkLst>
        </pc:spChg>
        <pc:picChg chg="add mod">
          <ac:chgData name="Sjoerd van Dorp" userId="fc525120d7af0414" providerId="LiveId" clId="{8592B28F-8028-40E6-92A8-8B9CDE21BB64}" dt="2023-11-21T16:57:52.512" v="182" actId="26606"/>
          <ac:picMkLst>
            <pc:docMk/>
            <pc:sldMk cId="2440147610" sldId="259"/>
            <ac:picMk id="4" creationId="{3288BEAF-0D9F-B78B-B9D2-63E9D1137367}"/>
          </ac:picMkLst>
        </pc:picChg>
      </pc:sldChg>
      <pc:sldChg chg="addSp delSp modSp new mod setBg modNotesTx">
        <pc:chgData name="Sjoerd van Dorp" userId="fc525120d7af0414" providerId="LiveId" clId="{8592B28F-8028-40E6-92A8-8B9CDE21BB64}" dt="2023-11-21T17:03:22.425" v="255" actId="20577"/>
        <pc:sldMkLst>
          <pc:docMk/>
          <pc:sldMk cId="3021324061" sldId="260"/>
        </pc:sldMkLst>
        <pc:spChg chg="mod">
          <ac:chgData name="Sjoerd van Dorp" userId="fc525120d7af0414" providerId="LiveId" clId="{8592B28F-8028-40E6-92A8-8B9CDE21BB64}" dt="2023-11-21T16:59:16.596" v="196" actId="26606"/>
          <ac:spMkLst>
            <pc:docMk/>
            <pc:sldMk cId="3021324061" sldId="260"/>
            <ac:spMk id="2" creationId="{BC7A7874-33C1-2F01-4BD1-218F7165B32D}"/>
          </ac:spMkLst>
        </pc:spChg>
        <pc:spChg chg="del">
          <ac:chgData name="Sjoerd van Dorp" userId="fc525120d7af0414" providerId="LiveId" clId="{8592B28F-8028-40E6-92A8-8B9CDE21BB64}" dt="2023-11-21T16:59:11.101" v="195"/>
          <ac:spMkLst>
            <pc:docMk/>
            <pc:sldMk cId="3021324061" sldId="260"/>
            <ac:spMk id="3" creationId="{7DBBEE4F-3BFF-DF29-7FE8-583A06ED091E}"/>
          </ac:spMkLst>
        </pc:spChg>
        <pc:spChg chg="add">
          <ac:chgData name="Sjoerd van Dorp" userId="fc525120d7af0414" providerId="LiveId" clId="{8592B28F-8028-40E6-92A8-8B9CDE21BB64}" dt="2023-11-21T16:59:16.596" v="196" actId="26606"/>
          <ac:spMkLst>
            <pc:docMk/>
            <pc:sldMk cId="3021324061" sldId="260"/>
            <ac:spMk id="9" creationId="{D4771268-CB57-404A-9271-370EB28F6090}"/>
          </ac:spMkLst>
        </pc:spChg>
        <pc:picChg chg="add mod">
          <ac:chgData name="Sjoerd van Dorp" userId="fc525120d7af0414" providerId="LiveId" clId="{8592B28F-8028-40E6-92A8-8B9CDE21BB64}" dt="2023-11-21T16:59:16.596" v="196" actId="26606"/>
          <ac:picMkLst>
            <pc:docMk/>
            <pc:sldMk cId="3021324061" sldId="260"/>
            <ac:picMk id="4" creationId="{007D68E3-FAF7-910A-3D21-B7A79AC01E93}"/>
          </ac:picMkLst>
        </pc:picChg>
      </pc:sldChg>
    </pc:docChg>
  </pc:docChgLst>
  <pc:docChgLst>
    <pc:chgData name="Sjoerd van Dorp" userId="fc525120d7af0414" providerId="LiveId" clId="{18F6CBD1-CB36-4E65-A56D-B32B2F7A63C9}"/>
    <pc:docChg chg="undo custSel addSld delSld modSld">
      <pc:chgData name="Sjoerd van Dorp" userId="fc525120d7af0414" providerId="LiveId" clId="{18F6CBD1-CB36-4E65-A56D-B32B2F7A63C9}" dt="2023-12-11T15:04:40.570" v="152" actId="26606"/>
      <pc:docMkLst>
        <pc:docMk/>
      </pc:docMkLst>
      <pc:sldChg chg="modSp mod">
        <pc:chgData name="Sjoerd van Dorp" userId="fc525120d7af0414" providerId="LiveId" clId="{18F6CBD1-CB36-4E65-A56D-B32B2F7A63C9}" dt="2023-12-11T14:59:49.813" v="20" actId="20577"/>
        <pc:sldMkLst>
          <pc:docMk/>
          <pc:sldMk cId="2022340780" sldId="256"/>
        </pc:sldMkLst>
        <pc:spChg chg="mod">
          <ac:chgData name="Sjoerd van Dorp" userId="fc525120d7af0414" providerId="LiveId" clId="{18F6CBD1-CB36-4E65-A56D-B32B2F7A63C9}" dt="2023-12-11T14:59:49.813" v="20" actId="20577"/>
          <ac:spMkLst>
            <pc:docMk/>
            <pc:sldMk cId="2022340780" sldId="256"/>
            <ac:spMk id="3" creationId="{5C0723EC-5A17-D996-5BEE-DCEEB398C936}"/>
          </ac:spMkLst>
        </pc:spChg>
      </pc:sldChg>
      <pc:sldChg chg="addSp delSp modSp mod modNotesTx">
        <pc:chgData name="Sjoerd van Dorp" userId="fc525120d7af0414" providerId="LiveId" clId="{18F6CBD1-CB36-4E65-A56D-B32B2F7A63C9}" dt="2023-12-11T15:01:32.985" v="42"/>
        <pc:sldMkLst>
          <pc:docMk/>
          <pc:sldMk cId="4017732545" sldId="257"/>
        </pc:sldMkLst>
        <pc:spChg chg="add del mod">
          <ac:chgData name="Sjoerd van Dorp" userId="fc525120d7af0414" providerId="LiveId" clId="{18F6CBD1-CB36-4E65-A56D-B32B2F7A63C9}" dt="2023-12-11T15:00:34.026" v="37" actId="478"/>
          <ac:spMkLst>
            <pc:docMk/>
            <pc:sldMk cId="4017732545" sldId="257"/>
            <ac:spMk id="5" creationId="{D6E9D3D3-0093-13BC-BF44-B346CEDDAB2E}"/>
          </ac:spMkLst>
        </pc:spChg>
        <pc:picChg chg="del">
          <ac:chgData name="Sjoerd van Dorp" userId="fc525120d7af0414" providerId="LiveId" clId="{18F6CBD1-CB36-4E65-A56D-B32B2F7A63C9}" dt="2023-12-11T15:00:31.914" v="35" actId="478"/>
          <ac:picMkLst>
            <pc:docMk/>
            <pc:sldMk cId="4017732545" sldId="257"/>
            <ac:picMk id="4" creationId="{76B89674-B1B2-C6C9-5354-EE6ADAA91035}"/>
          </ac:picMkLst>
        </pc:picChg>
        <pc:picChg chg="del">
          <ac:chgData name="Sjoerd van Dorp" userId="fc525120d7af0414" providerId="LiveId" clId="{18F6CBD1-CB36-4E65-A56D-B32B2F7A63C9}" dt="2023-12-11T15:00:32.859" v="36" actId="478"/>
          <ac:picMkLst>
            <pc:docMk/>
            <pc:sldMk cId="4017732545" sldId="257"/>
            <ac:picMk id="6" creationId="{D4F3B51A-13A6-7526-9262-D4A553949CA5}"/>
          </ac:picMkLst>
        </pc:picChg>
        <pc:picChg chg="add">
          <ac:chgData name="Sjoerd van Dorp" userId="fc525120d7af0414" providerId="LiveId" clId="{18F6CBD1-CB36-4E65-A56D-B32B2F7A63C9}" dt="2023-12-11T15:00:58.795" v="38" actId="22"/>
          <ac:picMkLst>
            <pc:docMk/>
            <pc:sldMk cId="4017732545" sldId="257"/>
            <ac:picMk id="8" creationId="{07DD6B47-C3FB-B134-3BE1-2CCE2FE2CBA0}"/>
          </ac:picMkLst>
        </pc:picChg>
        <pc:picChg chg="add mod">
          <ac:chgData name="Sjoerd van Dorp" userId="fc525120d7af0414" providerId="LiveId" clId="{18F6CBD1-CB36-4E65-A56D-B32B2F7A63C9}" dt="2023-12-11T15:01:17.838" v="41" actId="1076"/>
          <ac:picMkLst>
            <pc:docMk/>
            <pc:sldMk cId="4017732545" sldId="257"/>
            <ac:picMk id="12" creationId="{402BD56B-E5B5-E2B5-A5B6-19C100937E01}"/>
          </ac:picMkLst>
        </pc:picChg>
      </pc:sldChg>
      <pc:sldChg chg="del">
        <pc:chgData name="Sjoerd van Dorp" userId="fc525120d7af0414" providerId="LiveId" clId="{18F6CBD1-CB36-4E65-A56D-B32B2F7A63C9}" dt="2023-12-11T15:01:42.259" v="43" actId="2696"/>
        <pc:sldMkLst>
          <pc:docMk/>
          <pc:sldMk cId="3025531328" sldId="258"/>
        </pc:sldMkLst>
      </pc:sldChg>
      <pc:sldChg chg="del">
        <pc:chgData name="Sjoerd van Dorp" userId="fc525120d7af0414" providerId="LiveId" clId="{18F6CBD1-CB36-4E65-A56D-B32B2F7A63C9}" dt="2023-12-11T15:01:44.191" v="44" actId="2696"/>
        <pc:sldMkLst>
          <pc:docMk/>
          <pc:sldMk cId="2440147610" sldId="259"/>
        </pc:sldMkLst>
      </pc:sldChg>
      <pc:sldChg chg="addSp delSp modSp mod modNotesTx">
        <pc:chgData name="Sjoerd van Dorp" userId="fc525120d7af0414" providerId="LiveId" clId="{18F6CBD1-CB36-4E65-A56D-B32B2F7A63C9}" dt="2023-12-11T15:00:27.719" v="34"/>
        <pc:sldMkLst>
          <pc:docMk/>
          <pc:sldMk cId="3021324061" sldId="260"/>
        </pc:sldMkLst>
        <pc:spChg chg="add del mod">
          <ac:chgData name="Sjoerd van Dorp" userId="fc525120d7af0414" providerId="LiveId" clId="{18F6CBD1-CB36-4E65-A56D-B32B2F7A63C9}" dt="2023-12-11T15:00:06.914" v="25" actId="478"/>
          <ac:spMkLst>
            <pc:docMk/>
            <pc:sldMk cId="3021324061" sldId="260"/>
            <ac:spMk id="5" creationId="{BBAC17DA-6084-EEF1-919C-AABE1AA84085}"/>
          </ac:spMkLst>
        </pc:spChg>
        <pc:spChg chg="add del mod">
          <ac:chgData name="Sjoerd van Dorp" userId="fc525120d7af0414" providerId="LiveId" clId="{18F6CBD1-CB36-4E65-A56D-B32B2F7A63C9}" dt="2023-12-11T15:00:12.330" v="28" actId="478"/>
          <ac:spMkLst>
            <pc:docMk/>
            <pc:sldMk cId="3021324061" sldId="260"/>
            <ac:spMk id="10" creationId="{CA3580E3-4A2D-0F1B-E0F4-107BE45AC9C6}"/>
          </ac:spMkLst>
        </pc:spChg>
        <pc:picChg chg="add del">
          <ac:chgData name="Sjoerd van Dorp" userId="fc525120d7af0414" providerId="LiveId" clId="{18F6CBD1-CB36-4E65-A56D-B32B2F7A63C9}" dt="2023-12-11T15:00:09.556" v="27" actId="478"/>
          <ac:picMkLst>
            <pc:docMk/>
            <pc:sldMk cId="3021324061" sldId="260"/>
            <ac:picMk id="4" creationId="{007D68E3-FAF7-910A-3D21-B7A79AC01E93}"/>
          </ac:picMkLst>
        </pc:picChg>
        <pc:picChg chg="add mod">
          <ac:chgData name="Sjoerd van Dorp" userId="fc525120d7af0414" providerId="LiveId" clId="{18F6CBD1-CB36-4E65-A56D-B32B2F7A63C9}" dt="2023-12-11T15:00:06.516" v="24"/>
          <ac:picMkLst>
            <pc:docMk/>
            <pc:sldMk cId="3021324061" sldId="260"/>
            <ac:picMk id="6" creationId="{C6A3CAF1-D4F8-A49F-B6AC-4288A625AAE2}"/>
          </ac:picMkLst>
        </pc:picChg>
        <pc:picChg chg="add mod">
          <ac:chgData name="Sjoerd van Dorp" userId="fc525120d7af0414" providerId="LiveId" clId="{18F6CBD1-CB36-4E65-A56D-B32B2F7A63C9}" dt="2023-12-11T15:00:17.883" v="33" actId="1076"/>
          <ac:picMkLst>
            <pc:docMk/>
            <pc:sldMk cId="3021324061" sldId="260"/>
            <ac:picMk id="7" creationId="{99681C41-BB4A-1030-254A-066A2F954666}"/>
          </ac:picMkLst>
        </pc:picChg>
      </pc:sldChg>
      <pc:sldChg chg="addSp delSp modSp new mod setBg modNotesTx">
        <pc:chgData name="Sjoerd van Dorp" userId="fc525120d7af0414" providerId="LiveId" clId="{18F6CBD1-CB36-4E65-A56D-B32B2F7A63C9}" dt="2023-12-11T15:03:13.055" v="100" actId="20577"/>
        <pc:sldMkLst>
          <pc:docMk/>
          <pc:sldMk cId="3478049535" sldId="261"/>
        </pc:sldMkLst>
        <pc:spChg chg="add">
          <ac:chgData name="Sjoerd van Dorp" userId="fc525120d7af0414" providerId="LiveId" clId="{18F6CBD1-CB36-4E65-A56D-B32B2F7A63C9}" dt="2023-12-11T15:02:47.176" v="93" actId="26606"/>
          <ac:spMkLst>
            <pc:docMk/>
            <pc:sldMk cId="3478049535" sldId="261"/>
            <ac:spMk id="2" creationId="{2A9E9DEB-E21E-2F5C-3CAB-5D587C32129A}"/>
          </ac:spMkLst>
        </pc:spChg>
        <pc:spChg chg="add del">
          <ac:chgData name="Sjoerd van Dorp" userId="fc525120d7af0414" providerId="LiveId" clId="{18F6CBD1-CB36-4E65-A56D-B32B2F7A63C9}" dt="2023-12-11T15:02:47.171" v="91" actId="26606"/>
          <ac:spMkLst>
            <pc:docMk/>
            <pc:sldMk cId="3478049535" sldId="261"/>
            <ac:spMk id="2" creationId="{6023268D-D1E7-D099-5EFD-671A41D3384A}"/>
          </ac:spMkLst>
        </pc:spChg>
        <pc:spChg chg="add del mod replId">
          <ac:chgData name="Sjoerd van Dorp" userId="fc525120d7af0414" providerId="LiveId" clId="{18F6CBD1-CB36-4E65-A56D-B32B2F7A63C9}" dt="2023-12-11T15:02:26.255" v="81" actId="26606"/>
          <ac:spMkLst>
            <pc:docMk/>
            <pc:sldMk cId="3478049535" sldId="261"/>
            <ac:spMk id="2" creationId="{8D97F32A-787B-6376-21A1-B31809B030CE}"/>
          </ac:spMkLst>
        </pc:spChg>
        <pc:spChg chg="add del">
          <ac:chgData name="Sjoerd van Dorp" userId="fc525120d7af0414" providerId="LiveId" clId="{18F6CBD1-CB36-4E65-A56D-B32B2F7A63C9}" dt="2023-12-11T15:02:19.628" v="67" actId="26606"/>
          <ac:spMkLst>
            <pc:docMk/>
            <pc:sldMk cId="3478049535" sldId="261"/>
            <ac:spMk id="2" creationId="{9C715E6C-CA49-EF5E-BA3C-3F3BC9096FEB}"/>
          </ac:spMkLst>
        </pc:spChg>
        <pc:spChg chg="add del">
          <ac:chgData name="Sjoerd van Dorp" userId="fc525120d7af0414" providerId="LiveId" clId="{18F6CBD1-CB36-4E65-A56D-B32B2F7A63C9}" dt="2023-12-11T15:02:24.718" v="78" actId="26606"/>
          <ac:spMkLst>
            <pc:docMk/>
            <pc:sldMk cId="3478049535" sldId="261"/>
            <ac:spMk id="2" creationId="{A32D480F-5C7C-F701-D696-7C4B86B48571}"/>
          </ac:spMkLst>
        </pc:spChg>
        <pc:spChg chg="add del">
          <ac:chgData name="Sjoerd van Dorp" userId="fc525120d7af0414" providerId="LiveId" clId="{18F6CBD1-CB36-4E65-A56D-B32B2F7A63C9}" dt="2023-12-11T15:02:20.164" v="70" actId="26606"/>
          <ac:spMkLst>
            <pc:docMk/>
            <pc:sldMk cId="3478049535" sldId="261"/>
            <ac:spMk id="2" creationId="{A6DBB439-E43C-DBFB-66AE-130E867CCF02}"/>
          </ac:spMkLst>
        </pc:spChg>
        <pc:spChg chg="add del">
          <ac:chgData name="Sjoerd van Dorp" userId="fc525120d7af0414" providerId="LiveId" clId="{18F6CBD1-CB36-4E65-A56D-B32B2F7A63C9}" dt="2023-12-11T15:02:46.819" v="88" actId="26606"/>
          <ac:spMkLst>
            <pc:docMk/>
            <pc:sldMk cId="3478049535" sldId="261"/>
            <ac:spMk id="2" creationId="{D31D24AB-A0F2-3D04-9CB7-C373C2A0EEEA}"/>
          </ac:spMkLst>
        </pc:spChg>
        <pc:spChg chg="add del">
          <ac:chgData name="Sjoerd van Dorp" userId="fc525120d7af0414" providerId="LiveId" clId="{18F6CBD1-CB36-4E65-A56D-B32B2F7A63C9}" dt="2023-12-11T15:02:21.688" v="73" actId="26606"/>
          <ac:spMkLst>
            <pc:docMk/>
            <pc:sldMk cId="3478049535" sldId="261"/>
            <ac:spMk id="2" creationId="{ED9347F6-2EC6-DD84-E057-A21980C47957}"/>
          </ac:spMkLst>
        </pc:spChg>
        <pc:spChg chg="del">
          <ac:chgData name="Sjoerd van Dorp" userId="fc525120d7af0414" providerId="LiveId" clId="{18F6CBD1-CB36-4E65-A56D-B32B2F7A63C9}" dt="2023-12-11T15:02:10.026" v="59" actId="22"/>
          <ac:spMkLst>
            <pc:docMk/>
            <pc:sldMk cId="3478049535" sldId="261"/>
            <ac:spMk id="3" creationId="{F934F479-335D-F1AD-9361-5B7FCCFE3C22}"/>
          </ac:spMkLst>
        </pc:spChg>
        <pc:spChg chg="add del">
          <ac:chgData name="Sjoerd van Dorp" userId="fc525120d7af0414" providerId="LiveId" clId="{18F6CBD1-CB36-4E65-A56D-B32B2F7A63C9}" dt="2023-12-11T15:02:44.412" v="85" actId="26606"/>
          <ac:spMkLst>
            <pc:docMk/>
            <pc:sldMk cId="3478049535" sldId="261"/>
            <ac:spMk id="9" creationId="{4610199C-F08C-EB11-5F77-1EE378935F12}"/>
          </ac:spMkLst>
        </pc:spChg>
        <pc:spChg chg="add del">
          <ac:chgData name="Sjoerd van Dorp" userId="fc525120d7af0414" providerId="LiveId" clId="{18F6CBD1-CB36-4E65-A56D-B32B2F7A63C9}" dt="2023-12-11T15:02:26.255" v="81" actId="26606"/>
          <ac:spMkLst>
            <pc:docMk/>
            <pc:sldMk cId="3478049535" sldId="261"/>
            <ac:spMk id="10" creationId="{D4771268-CB57-404A-9271-370EB28F6090}"/>
          </ac:spMkLst>
        </pc:spChg>
        <pc:spChg chg="add del">
          <ac:chgData name="Sjoerd van Dorp" userId="fc525120d7af0414" providerId="LiveId" clId="{18F6CBD1-CB36-4E65-A56D-B32B2F7A63C9}" dt="2023-12-11T15:02:44.412" v="85" actId="26606"/>
          <ac:spMkLst>
            <pc:docMk/>
            <pc:sldMk cId="3478049535" sldId="261"/>
            <ac:spMk id="12" creationId="{743AA782-23D1-4521-8CAD-47662984AA08}"/>
          </ac:spMkLst>
        </pc:spChg>
        <pc:spChg chg="add del">
          <ac:chgData name="Sjoerd van Dorp" userId="fc525120d7af0414" providerId="LiveId" clId="{18F6CBD1-CB36-4E65-A56D-B32B2F7A63C9}" dt="2023-12-11T15:02:44.412" v="85" actId="26606"/>
          <ac:spMkLst>
            <pc:docMk/>
            <pc:sldMk cId="3478049535" sldId="261"/>
            <ac:spMk id="14" creationId="{650D18FE-0824-4A46-B22C-A86B52E5780A}"/>
          </ac:spMkLst>
        </pc:spChg>
        <pc:spChg chg="add del">
          <ac:chgData name="Sjoerd van Dorp" userId="fc525120d7af0414" providerId="LiveId" clId="{18F6CBD1-CB36-4E65-A56D-B32B2F7A63C9}" dt="2023-12-11T15:02:19.628" v="67" actId="26606"/>
          <ac:spMkLst>
            <pc:docMk/>
            <pc:sldMk cId="3478049535" sldId="261"/>
            <ac:spMk id="15" creationId="{6753252F-4873-4F63-801D-CC719279A7D5}"/>
          </ac:spMkLst>
        </pc:spChg>
        <pc:spChg chg="add del">
          <ac:chgData name="Sjoerd van Dorp" userId="fc525120d7af0414" providerId="LiveId" clId="{18F6CBD1-CB36-4E65-A56D-B32B2F7A63C9}" dt="2023-12-11T15:02:46.819" v="88" actId="26606"/>
          <ac:spMkLst>
            <pc:docMk/>
            <pc:sldMk cId="3478049535" sldId="261"/>
            <ac:spMk id="16" creationId="{131BAD53-4E89-4F62-BBB7-26359763ED39}"/>
          </ac:spMkLst>
        </pc:spChg>
        <pc:spChg chg="add del">
          <ac:chgData name="Sjoerd van Dorp" userId="fc525120d7af0414" providerId="LiveId" clId="{18F6CBD1-CB36-4E65-A56D-B32B2F7A63C9}" dt="2023-12-11T15:02:19.628" v="67" actId="26606"/>
          <ac:spMkLst>
            <pc:docMk/>
            <pc:sldMk cId="3478049535" sldId="261"/>
            <ac:spMk id="17" creationId="{047C8CCB-F95D-4249-92DD-651249D3535A}"/>
          </ac:spMkLst>
        </pc:spChg>
        <pc:spChg chg="add del">
          <ac:chgData name="Sjoerd van Dorp" userId="fc525120d7af0414" providerId="LiveId" clId="{18F6CBD1-CB36-4E65-A56D-B32B2F7A63C9}" dt="2023-12-11T15:02:46.819" v="88" actId="26606"/>
          <ac:spMkLst>
            <pc:docMk/>
            <pc:sldMk cId="3478049535" sldId="261"/>
            <ac:spMk id="18" creationId="{62756DA2-40EB-4C6F-B962-5822FFB54FB6}"/>
          </ac:spMkLst>
        </pc:spChg>
        <pc:spChg chg="add del">
          <ac:chgData name="Sjoerd van Dorp" userId="fc525120d7af0414" providerId="LiveId" clId="{18F6CBD1-CB36-4E65-A56D-B32B2F7A63C9}" dt="2023-12-11T15:02:20.164" v="70" actId="26606"/>
          <ac:spMkLst>
            <pc:docMk/>
            <pc:sldMk cId="3478049535" sldId="261"/>
            <ac:spMk id="19" creationId="{A4AC5506-6312-4701-8D3C-40187889A947}"/>
          </ac:spMkLst>
        </pc:spChg>
        <pc:spChg chg="add del">
          <ac:chgData name="Sjoerd van Dorp" userId="fc525120d7af0414" providerId="LiveId" clId="{18F6CBD1-CB36-4E65-A56D-B32B2F7A63C9}" dt="2023-12-11T15:02:46.819" v="88" actId="26606"/>
          <ac:spMkLst>
            <pc:docMk/>
            <pc:sldMk cId="3478049535" sldId="261"/>
            <ac:spMk id="20" creationId="{4EB41C7F-EF14-7592-9456-93984FA2B775}"/>
          </ac:spMkLst>
        </pc:spChg>
        <pc:spChg chg="add del">
          <ac:chgData name="Sjoerd van Dorp" userId="fc525120d7af0414" providerId="LiveId" clId="{18F6CBD1-CB36-4E65-A56D-B32B2F7A63C9}" dt="2023-12-11T15:02:21.688" v="73" actId="26606"/>
          <ac:spMkLst>
            <pc:docMk/>
            <pc:sldMk cId="3478049535" sldId="261"/>
            <ac:spMk id="23" creationId="{D4771268-CB57-404A-9271-370EB28F6090}"/>
          </ac:spMkLst>
        </pc:spChg>
        <pc:spChg chg="add del">
          <ac:chgData name="Sjoerd van Dorp" userId="fc525120d7af0414" providerId="LiveId" clId="{18F6CBD1-CB36-4E65-A56D-B32B2F7A63C9}" dt="2023-12-11T15:02:47.171" v="91" actId="26606"/>
          <ac:spMkLst>
            <pc:docMk/>
            <pc:sldMk cId="3478049535" sldId="261"/>
            <ac:spMk id="24" creationId="{743AA782-23D1-4521-8CAD-47662984AA08}"/>
          </ac:spMkLst>
        </pc:spChg>
        <pc:spChg chg="add del">
          <ac:chgData name="Sjoerd van Dorp" userId="fc525120d7af0414" providerId="LiveId" clId="{18F6CBD1-CB36-4E65-A56D-B32B2F7A63C9}" dt="2023-12-11T15:02:47.171" v="91" actId="26606"/>
          <ac:spMkLst>
            <pc:docMk/>
            <pc:sldMk cId="3478049535" sldId="261"/>
            <ac:spMk id="25" creationId="{650D18FE-0824-4A46-B22C-A86B52E5780A}"/>
          </ac:spMkLst>
        </pc:spChg>
        <pc:spChg chg="add del">
          <ac:chgData name="Sjoerd van Dorp" userId="fc525120d7af0414" providerId="LiveId" clId="{18F6CBD1-CB36-4E65-A56D-B32B2F7A63C9}" dt="2023-12-11T15:02:47.171" v="91" actId="26606"/>
          <ac:spMkLst>
            <pc:docMk/>
            <pc:sldMk cId="3478049535" sldId="261"/>
            <ac:spMk id="26" creationId="{4610199C-F08C-EB11-5F77-1EE378935F12}"/>
          </ac:spMkLst>
        </pc:spChg>
        <pc:spChg chg="add del">
          <ac:chgData name="Sjoerd van Dorp" userId="fc525120d7af0414" providerId="LiveId" clId="{18F6CBD1-CB36-4E65-A56D-B32B2F7A63C9}" dt="2023-12-11T15:02:24.718" v="78" actId="26606"/>
          <ac:spMkLst>
            <pc:docMk/>
            <pc:sldMk cId="3478049535" sldId="261"/>
            <ac:spMk id="27" creationId="{A8908DB7-C3A6-4FCB-9820-CEE02B398C4A}"/>
          </ac:spMkLst>
        </pc:spChg>
        <pc:spChg chg="add del">
          <ac:chgData name="Sjoerd van Dorp" userId="fc525120d7af0414" providerId="LiveId" clId="{18F6CBD1-CB36-4E65-A56D-B32B2F7A63C9}" dt="2023-12-11T15:02:24.718" v="78" actId="26606"/>
          <ac:spMkLst>
            <pc:docMk/>
            <pc:sldMk cId="3478049535" sldId="261"/>
            <ac:spMk id="28" creationId="{535742DD-1B16-4E9D-B715-0D74B4574A68}"/>
          </ac:spMkLst>
        </pc:spChg>
        <pc:spChg chg="add">
          <ac:chgData name="Sjoerd van Dorp" userId="fc525120d7af0414" providerId="LiveId" clId="{18F6CBD1-CB36-4E65-A56D-B32B2F7A63C9}" dt="2023-12-11T15:02:47.176" v="93" actId="26606"/>
          <ac:spMkLst>
            <pc:docMk/>
            <pc:sldMk cId="3478049535" sldId="261"/>
            <ac:spMk id="29" creationId="{D4771268-CB57-404A-9271-370EB28F6090}"/>
          </ac:spMkLst>
        </pc:spChg>
        <pc:spChg chg="add del mod replId">
          <ac:chgData name="Sjoerd van Dorp" userId="fc525120d7af0414" providerId="LiveId" clId="{18F6CBD1-CB36-4E65-A56D-B32B2F7A63C9}" dt="2023-12-11T15:02:47.176" v="93" actId="26606"/>
          <ac:spMkLst>
            <pc:docMk/>
            <pc:sldMk cId="3478049535" sldId="261"/>
            <ac:spMk id="30" creationId="{462D56EA-0604-FF16-8660-826EEB3CE619}"/>
          </ac:spMkLst>
        </pc:spChg>
        <pc:picChg chg="add del">
          <ac:chgData name="Sjoerd van Dorp" userId="fc525120d7af0414" providerId="LiveId" clId="{18F6CBD1-CB36-4E65-A56D-B32B2F7A63C9}" dt="2023-12-11T15:02:24.718" v="78" actId="26606"/>
          <ac:picMkLst>
            <pc:docMk/>
            <pc:sldMk cId="3478049535" sldId="261"/>
            <ac:picMk id="5" creationId="{3AEE69DC-17AE-9883-B90B-995B031DA1B3}"/>
          </ac:picMkLst>
        </pc:picChg>
        <pc:picChg chg="add del">
          <ac:chgData name="Sjoerd van Dorp" userId="fc525120d7af0414" providerId="LiveId" clId="{18F6CBD1-CB36-4E65-A56D-B32B2F7A63C9}" dt="2023-12-11T15:02:46.819" v="88" actId="26606"/>
          <ac:picMkLst>
            <pc:docMk/>
            <pc:sldMk cId="3478049535" sldId="261"/>
            <ac:picMk id="5" creationId="{6663714E-542D-85DF-C792-198EAC160599}"/>
          </ac:picMkLst>
        </pc:picChg>
        <pc:picChg chg="add del">
          <ac:chgData name="Sjoerd van Dorp" userId="fc525120d7af0414" providerId="LiveId" clId="{18F6CBD1-CB36-4E65-A56D-B32B2F7A63C9}" dt="2023-12-11T15:02:21.688" v="73" actId="26606"/>
          <ac:picMkLst>
            <pc:docMk/>
            <pc:sldMk cId="3478049535" sldId="261"/>
            <ac:picMk id="5" creationId="{71C1BD61-3201-67B3-9CBD-E962BACA0C5A}"/>
          </ac:picMkLst>
        </pc:picChg>
        <pc:picChg chg="add mod">
          <ac:chgData name="Sjoerd van Dorp" userId="fc525120d7af0414" providerId="LiveId" clId="{18F6CBD1-CB36-4E65-A56D-B32B2F7A63C9}" dt="2023-12-11T15:03:02.632" v="95" actId="27614"/>
          <ac:picMkLst>
            <pc:docMk/>
            <pc:sldMk cId="3478049535" sldId="261"/>
            <ac:picMk id="5" creationId="{9EA398A4-4606-ECE8-372B-1DA369A5FB32}"/>
          </ac:picMkLst>
        </pc:picChg>
        <pc:picChg chg="add del">
          <ac:chgData name="Sjoerd van Dorp" userId="fc525120d7af0414" providerId="LiveId" clId="{18F6CBD1-CB36-4E65-A56D-B32B2F7A63C9}" dt="2023-12-11T15:02:20.164" v="70" actId="26606"/>
          <ac:picMkLst>
            <pc:docMk/>
            <pc:sldMk cId="3478049535" sldId="261"/>
            <ac:picMk id="5" creationId="{A0CAABC7-51B2-B75A-3DC4-9BD4737FEE06}"/>
          </ac:picMkLst>
        </pc:picChg>
        <pc:picChg chg="add del mod replId">
          <ac:chgData name="Sjoerd van Dorp" userId="fc525120d7af0414" providerId="LiveId" clId="{18F6CBD1-CB36-4E65-A56D-B32B2F7A63C9}" dt="2023-12-11T15:02:26.255" v="81" actId="26606"/>
          <ac:picMkLst>
            <pc:docMk/>
            <pc:sldMk cId="3478049535" sldId="261"/>
            <ac:picMk id="5" creationId="{A3C36091-7648-EDD5-E820-001E9CF6E7A3}"/>
          </ac:picMkLst>
        </pc:picChg>
        <pc:picChg chg="add del">
          <ac:chgData name="Sjoerd van Dorp" userId="fc525120d7af0414" providerId="LiveId" clId="{18F6CBD1-CB36-4E65-A56D-B32B2F7A63C9}" dt="2023-12-11T15:02:19.628" v="67" actId="26606"/>
          <ac:picMkLst>
            <pc:docMk/>
            <pc:sldMk cId="3478049535" sldId="261"/>
            <ac:picMk id="5" creationId="{AD374820-2CD6-20D4-E014-10A28FCF1E15}"/>
          </ac:picMkLst>
        </pc:picChg>
        <pc:picChg chg="add del">
          <ac:chgData name="Sjoerd van Dorp" userId="fc525120d7af0414" providerId="LiveId" clId="{18F6CBD1-CB36-4E65-A56D-B32B2F7A63C9}" dt="2023-12-11T15:02:47.171" v="91" actId="26606"/>
          <ac:picMkLst>
            <pc:docMk/>
            <pc:sldMk cId="3478049535" sldId="261"/>
            <ac:picMk id="5" creationId="{B56054BA-1490-D015-F5E8-FF5E35D0715F}"/>
          </ac:picMkLst>
        </pc:picChg>
        <pc:picChg chg="add del mod ord replId">
          <ac:chgData name="Sjoerd van Dorp" userId="fc525120d7af0414" providerId="LiveId" clId="{18F6CBD1-CB36-4E65-A56D-B32B2F7A63C9}" dt="2023-12-11T15:02:47.176" v="93" actId="26606"/>
          <ac:picMkLst>
            <pc:docMk/>
            <pc:sldMk cId="3478049535" sldId="261"/>
            <ac:picMk id="31" creationId="{F8344A9E-7041-F6FD-A738-6C07F7C5F40F}"/>
          </ac:picMkLst>
        </pc:picChg>
      </pc:sldChg>
      <pc:sldChg chg="addSp delSp modSp new mod setBg modNotesTx">
        <pc:chgData name="Sjoerd van Dorp" userId="fc525120d7af0414" providerId="LiveId" clId="{18F6CBD1-CB36-4E65-A56D-B32B2F7A63C9}" dt="2023-12-11T15:04:10.397" v="138"/>
        <pc:sldMkLst>
          <pc:docMk/>
          <pc:sldMk cId="387557844" sldId="262"/>
        </pc:sldMkLst>
        <pc:spChg chg="add">
          <ac:chgData name="Sjoerd van Dorp" userId="fc525120d7af0414" providerId="LiveId" clId="{18F6CBD1-CB36-4E65-A56D-B32B2F7A63C9}" dt="2023-12-11T15:03:56.676" v="136" actId="26606"/>
          <ac:spMkLst>
            <pc:docMk/>
            <pc:sldMk cId="387557844" sldId="262"/>
            <ac:spMk id="2" creationId="{9CB699CB-C069-9749-ACF1-7F013D46786C}"/>
          </ac:spMkLst>
        </pc:spChg>
        <pc:spChg chg="del">
          <ac:chgData name="Sjoerd van Dorp" userId="fc525120d7af0414" providerId="LiveId" clId="{18F6CBD1-CB36-4E65-A56D-B32B2F7A63C9}" dt="2023-12-11T15:03:43.710" v="102"/>
          <ac:spMkLst>
            <pc:docMk/>
            <pc:sldMk cId="387557844" sldId="262"/>
            <ac:spMk id="3" creationId="{BEE816F6-0F28-64C5-5C43-CDC8FDDC290B}"/>
          </ac:spMkLst>
        </pc:spChg>
        <pc:spChg chg="del mod replId">
          <ac:chgData name="Sjoerd van Dorp" userId="fc525120d7af0414" providerId="LiveId" clId="{18F6CBD1-CB36-4E65-A56D-B32B2F7A63C9}" dt="2023-12-11T15:03:56.676" v="136" actId="26606"/>
          <ac:spMkLst>
            <pc:docMk/>
            <pc:sldMk cId="387557844" sldId="262"/>
            <ac:spMk id="6" creationId="{08C71F95-C228-B7BB-D733-199461B97614}"/>
          </ac:spMkLst>
        </pc:spChg>
        <pc:spChg chg="add">
          <ac:chgData name="Sjoerd van Dorp" userId="fc525120d7af0414" providerId="LiveId" clId="{18F6CBD1-CB36-4E65-A56D-B32B2F7A63C9}" dt="2023-12-11T15:03:56.676" v="136" actId="26606"/>
          <ac:spMkLst>
            <pc:docMk/>
            <pc:sldMk cId="387557844" sldId="262"/>
            <ac:spMk id="9" creationId="{A8384FB5-9ADC-4DDC-881B-597D56F5B15D}"/>
          </ac:spMkLst>
        </pc:spChg>
        <pc:spChg chg="add">
          <ac:chgData name="Sjoerd van Dorp" userId="fc525120d7af0414" providerId="LiveId" clId="{18F6CBD1-CB36-4E65-A56D-B32B2F7A63C9}" dt="2023-12-11T15:03:56.676" v="136" actId="26606"/>
          <ac:spMkLst>
            <pc:docMk/>
            <pc:sldMk cId="387557844" sldId="262"/>
            <ac:spMk id="11" creationId="{91E5A9A7-95C6-4F4F-B00E-C82E07FE62EF}"/>
          </ac:spMkLst>
        </pc:spChg>
        <pc:spChg chg="add">
          <ac:chgData name="Sjoerd van Dorp" userId="fc525120d7af0414" providerId="LiveId" clId="{18F6CBD1-CB36-4E65-A56D-B32B2F7A63C9}" dt="2023-12-11T15:03:56.676" v="136" actId="26606"/>
          <ac:spMkLst>
            <pc:docMk/>
            <pc:sldMk cId="387557844" sldId="262"/>
            <ac:spMk id="13" creationId="{D07DD2DE-F619-49DD-B5E7-03A290FF4ED1}"/>
          </ac:spMkLst>
        </pc:spChg>
        <pc:spChg chg="add">
          <ac:chgData name="Sjoerd van Dorp" userId="fc525120d7af0414" providerId="LiveId" clId="{18F6CBD1-CB36-4E65-A56D-B32B2F7A63C9}" dt="2023-12-11T15:03:56.676" v="136" actId="26606"/>
          <ac:spMkLst>
            <pc:docMk/>
            <pc:sldMk cId="387557844" sldId="262"/>
            <ac:spMk id="15" creationId="{85149191-5F60-4A28-AAFF-039F96B0F3EC}"/>
          </ac:spMkLst>
        </pc:spChg>
        <pc:spChg chg="add">
          <ac:chgData name="Sjoerd van Dorp" userId="fc525120d7af0414" providerId="LiveId" clId="{18F6CBD1-CB36-4E65-A56D-B32B2F7A63C9}" dt="2023-12-11T15:03:56.676" v="136" actId="26606"/>
          <ac:spMkLst>
            <pc:docMk/>
            <pc:sldMk cId="387557844" sldId="262"/>
            <ac:spMk id="17" creationId="{F8260ED5-17F7-4158-B241-D51DD4CF1B7E}"/>
          </ac:spMkLst>
        </pc:spChg>
        <pc:picChg chg="add mod">
          <ac:chgData name="Sjoerd van Dorp" userId="fc525120d7af0414" providerId="LiveId" clId="{18F6CBD1-CB36-4E65-A56D-B32B2F7A63C9}" dt="2023-12-11T15:03:58.412" v="137" actId="1076"/>
          <ac:picMkLst>
            <pc:docMk/>
            <pc:sldMk cId="387557844" sldId="262"/>
            <ac:picMk id="4" creationId="{962697FD-D424-A0DA-8067-51C1003EF687}"/>
          </ac:picMkLst>
        </pc:picChg>
        <pc:picChg chg="add del mod replId">
          <ac:chgData name="Sjoerd van Dorp" userId="fc525120d7af0414" providerId="LiveId" clId="{18F6CBD1-CB36-4E65-A56D-B32B2F7A63C9}" dt="2023-12-11T15:03:56.676" v="136" actId="26606"/>
          <ac:picMkLst>
            <pc:docMk/>
            <pc:sldMk cId="387557844" sldId="262"/>
            <ac:picMk id="7" creationId="{658C0DFE-04E5-2E0C-E892-4DD739053A4A}"/>
          </ac:picMkLst>
        </pc:picChg>
      </pc:sldChg>
      <pc:sldChg chg="addSp delSp modSp new mod setBg modNotesTx">
        <pc:chgData name="Sjoerd van Dorp" userId="fc525120d7af0414" providerId="LiveId" clId="{18F6CBD1-CB36-4E65-A56D-B32B2F7A63C9}" dt="2023-12-11T15:04:40.570" v="152" actId="26606"/>
        <pc:sldMkLst>
          <pc:docMk/>
          <pc:sldMk cId="3216198339" sldId="263"/>
        </pc:sldMkLst>
        <pc:spChg chg="add">
          <ac:chgData name="Sjoerd van Dorp" userId="fc525120d7af0414" providerId="LiveId" clId="{18F6CBD1-CB36-4E65-A56D-B32B2F7A63C9}" dt="2023-12-11T15:04:40.570" v="152" actId="26606"/>
          <ac:spMkLst>
            <pc:docMk/>
            <pc:sldMk cId="3216198339" sldId="263"/>
            <ac:spMk id="2" creationId="{B6A99CEE-7BB5-9944-A373-24AC3DB8BA3B}"/>
          </ac:spMkLst>
        </pc:spChg>
        <pc:spChg chg="del">
          <ac:chgData name="Sjoerd van Dorp" userId="fc525120d7af0414" providerId="LiveId" clId="{18F6CBD1-CB36-4E65-A56D-B32B2F7A63C9}" dt="2023-12-11T15:04:22.235" v="140"/>
          <ac:spMkLst>
            <pc:docMk/>
            <pc:sldMk cId="3216198339" sldId="263"/>
            <ac:spMk id="3" creationId="{67056DD5-81E7-3978-FCCE-0250F8ACEDCF}"/>
          </ac:spMkLst>
        </pc:spChg>
        <pc:spChg chg="del mod replId">
          <ac:chgData name="Sjoerd van Dorp" userId="fc525120d7af0414" providerId="LiveId" clId="{18F6CBD1-CB36-4E65-A56D-B32B2F7A63C9}" dt="2023-12-11T15:04:40.570" v="152" actId="26606"/>
          <ac:spMkLst>
            <pc:docMk/>
            <pc:sldMk cId="3216198339" sldId="263"/>
            <ac:spMk id="6" creationId="{B02C94A1-6C61-6A08-79DD-E521AEDAC079}"/>
          </ac:spMkLst>
        </pc:spChg>
        <pc:spChg chg="add">
          <ac:chgData name="Sjoerd van Dorp" userId="fc525120d7af0414" providerId="LiveId" clId="{18F6CBD1-CB36-4E65-A56D-B32B2F7A63C9}" dt="2023-12-11T15:04:40.570" v="152" actId="26606"/>
          <ac:spMkLst>
            <pc:docMk/>
            <pc:sldMk cId="3216198339" sldId="263"/>
            <ac:spMk id="9" creationId="{A8384FB5-9ADC-4DDC-881B-597D56F5B15D}"/>
          </ac:spMkLst>
        </pc:spChg>
        <pc:spChg chg="add">
          <ac:chgData name="Sjoerd van Dorp" userId="fc525120d7af0414" providerId="LiveId" clId="{18F6CBD1-CB36-4E65-A56D-B32B2F7A63C9}" dt="2023-12-11T15:04:40.570" v="152" actId="26606"/>
          <ac:spMkLst>
            <pc:docMk/>
            <pc:sldMk cId="3216198339" sldId="263"/>
            <ac:spMk id="11" creationId="{91E5A9A7-95C6-4F4F-B00E-C82E07FE62EF}"/>
          </ac:spMkLst>
        </pc:spChg>
        <pc:spChg chg="add">
          <ac:chgData name="Sjoerd van Dorp" userId="fc525120d7af0414" providerId="LiveId" clId="{18F6CBD1-CB36-4E65-A56D-B32B2F7A63C9}" dt="2023-12-11T15:04:40.570" v="152" actId="26606"/>
          <ac:spMkLst>
            <pc:docMk/>
            <pc:sldMk cId="3216198339" sldId="263"/>
            <ac:spMk id="13" creationId="{D07DD2DE-F619-49DD-B5E7-03A290FF4ED1}"/>
          </ac:spMkLst>
        </pc:spChg>
        <pc:spChg chg="add">
          <ac:chgData name="Sjoerd van Dorp" userId="fc525120d7af0414" providerId="LiveId" clId="{18F6CBD1-CB36-4E65-A56D-B32B2F7A63C9}" dt="2023-12-11T15:04:40.570" v="152" actId="26606"/>
          <ac:spMkLst>
            <pc:docMk/>
            <pc:sldMk cId="3216198339" sldId="263"/>
            <ac:spMk id="15" creationId="{85149191-5F60-4A28-AAFF-039F96B0F3EC}"/>
          </ac:spMkLst>
        </pc:spChg>
        <pc:spChg chg="add">
          <ac:chgData name="Sjoerd van Dorp" userId="fc525120d7af0414" providerId="LiveId" clId="{18F6CBD1-CB36-4E65-A56D-B32B2F7A63C9}" dt="2023-12-11T15:04:40.570" v="152" actId="26606"/>
          <ac:spMkLst>
            <pc:docMk/>
            <pc:sldMk cId="3216198339" sldId="263"/>
            <ac:spMk id="17" creationId="{F8260ED5-17F7-4158-B241-D51DD4CF1B7E}"/>
          </ac:spMkLst>
        </pc:spChg>
        <pc:picChg chg="add">
          <ac:chgData name="Sjoerd van Dorp" userId="fc525120d7af0414" providerId="LiveId" clId="{18F6CBD1-CB36-4E65-A56D-B32B2F7A63C9}" dt="2023-12-11T15:04:40.570" v="152" actId="26606"/>
          <ac:picMkLst>
            <pc:docMk/>
            <pc:sldMk cId="3216198339" sldId="263"/>
            <ac:picMk id="4" creationId="{77024B71-E61D-EAB5-C499-DE8EE739B651}"/>
          </ac:picMkLst>
        </pc:picChg>
        <pc:picChg chg="add del mod replId">
          <ac:chgData name="Sjoerd van Dorp" userId="fc525120d7af0414" providerId="LiveId" clId="{18F6CBD1-CB36-4E65-A56D-B32B2F7A63C9}" dt="2023-12-11T15:04:40.570" v="152" actId="26606"/>
          <ac:picMkLst>
            <pc:docMk/>
            <pc:sldMk cId="3216198339" sldId="263"/>
            <ac:picMk id="7" creationId="{7CC6B1BC-C1D4-756A-B5DE-7CB911DD374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C7FB6F-2B0F-4469-83DF-289B0F42A08F}"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38902DD-692A-4BAB-9F9C-E7EC52DF0FCC}">
      <dgm:prSet/>
      <dgm:spPr/>
      <dgm:t>
        <a:bodyPr/>
        <a:lstStyle/>
        <a:p>
          <a:pPr>
            <a:defRPr b="1"/>
          </a:pPr>
          <a:r>
            <a:rPr lang="nl-NL"/>
            <a:t>Inzet van Kunstmatige Intelligentie voor Diagnostiek: </a:t>
          </a:r>
          <a:endParaRPr lang="en-US"/>
        </a:p>
      </dgm:t>
    </dgm:pt>
    <dgm:pt modelId="{57FDD9DB-6E9D-4610-9FCF-6AA506B001CA}" type="parTrans" cxnId="{34794460-3CC8-4EC6-B9EC-8EB53B9C5086}">
      <dgm:prSet/>
      <dgm:spPr/>
      <dgm:t>
        <a:bodyPr/>
        <a:lstStyle/>
        <a:p>
          <a:endParaRPr lang="en-US"/>
        </a:p>
      </dgm:t>
    </dgm:pt>
    <dgm:pt modelId="{CE49FF13-332E-4839-B6F9-413C36DF985F}" type="sibTrans" cxnId="{34794460-3CC8-4EC6-B9EC-8EB53B9C5086}">
      <dgm:prSet/>
      <dgm:spPr/>
      <dgm:t>
        <a:bodyPr/>
        <a:lstStyle/>
        <a:p>
          <a:endParaRPr lang="en-US"/>
        </a:p>
      </dgm:t>
    </dgm:pt>
    <dgm:pt modelId="{2EA09967-1CE4-49FC-A974-720203F2B8BA}">
      <dgm:prSet/>
      <dgm:spPr/>
      <dgm:t>
        <a:bodyPr/>
        <a:lstStyle/>
        <a:p>
          <a:r>
            <a:rPr lang="nl-NL"/>
            <a:t>Gebruik AI-gebaseerde tools voor snellere en nauwkeurigere diagnose, wat kan leiden tot betere behandelplannen en kortere verblijfstijden.</a:t>
          </a:r>
          <a:endParaRPr lang="en-US"/>
        </a:p>
      </dgm:t>
    </dgm:pt>
    <dgm:pt modelId="{0729A53D-A19E-4399-9368-A084DC3C73BF}" type="parTrans" cxnId="{924EB3F4-4570-4EF0-9C04-7B7D5752D8B0}">
      <dgm:prSet/>
      <dgm:spPr/>
      <dgm:t>
        <a:bodyPr/>
        <a:lstStyle/>
        <a:p>
          <a:endParaRPr lang="en-US"/>
        </a:p>
      </dgm:t>
    </dgm:pt>
    <dgm:pt modelId="{5D11C0DE-C5C6-442D-9DDB-164CEBFB2B1A}" type="sibTrans" cxnId="{924EB3F4-4570-4EF0-9C04-7B7D5752D8B0}">
      <dgm:prSet/>
      <dgm:spPr/>
      <dgm:t>
        <a:bodyPr/>
        <a:lstStyle/>
        <a:p>
          <a:endParaRPr lang="en-US"/>
        </a:p>
      </dgm:t>
    </dgm:pt>
    <dgm:pt modelId="{9190B632-904A-4CC6-9E51-D75219254CFD}">
      <dgm:prSet/>
      <dgm:spPr/>
      <dgm:t>
        <a:bodyPr/>
        <a:lstStyle/>
        <a:p>
          <a:pPr>
            <a:defRPr b="1"/>
          </a:pPr>
          <a:r>
            <a:rPr lang="nl-NL"/>
            <a:t>Data-gedreven Voorraadbeheer: </a:t>
          </a:r>
          <a:endParaRPr lang="en-US"/>
        </a:p>
      </dgm:t>
    </dgm:pt>
    <dgm:pt modelId="{848F3A75-E21B-45AA-9C68-752013023969}" type="parTrans" cxnId="{761C7673-2872-4C06-BCC9-5BB8A6CEA662}">
      <dgm:prSet/>
      <dgm:spPr/>
      <dgm:t>
        <a:bodyPr/>
        <a:lstStyle/>
        <a:p>
          <a:endParaRPr lang="en-US"/>
        </a:p>
      </dgm:t>
    </dgm:pt>
    <dgm:pt modelId="{5AD278BD-D4AE-41D3-B53B-19007CAC0B26}" type="sibTrans" cxnId="{761C7673-2872-4C06-BCC9-5BB8A6CEA662}">
      <dgm:prSet/>
      <dgm:spPr/>
      <dgm:t>
        <a:bodyPr/>
        <a:lstStyle/>
        <a:p>
          <a:endParaRPr lang="en-US"/>
        </a:p>
      </dgm:t>
    </dgm:pt>
    <dgm:pt modelId="{91946F86-DE83-4F0D-9208-1AFD47081989}">
      <dgm:prSet/>
      <dgm:spPr/>
      <dgm:t>
        <a:bodyPr/>
        <a:lstStyle/>
        <a:p>
          <a:r>
            <a:rPr lang="nl-NL"/>
            <a:t>Pas geavanceerde data-analyse toe op voorraadbeheer om tekorten en overschotten te minimaliseren, wat kostenbesparingen en efficiëntie kan opleveren.</a:t>
          </a:r>
          <a:endParaRPr lang="en-US"/>
        </a:p>
      </dgm:t>
    </dgm:pt>
    <dgm:pt modelId="{5F846530-1A85-4BB8-BB75-4B7442E9B74B}" type="parTrans" cxnId="{2A805A79-233B-4060-9209-2A3AFD6C7FF0}">
      <dgm:prSet/>
      <dgm:spPr/>
      <dgm:t>
        <a:bodyPr/>
        <a:lstStyle/>
        <a:p>
          <a:endParaRPr lang="en-US"/>
        </a:p>
      </dgm:t>
    </dgm:pt>
    <dgm:pt modelId="{7BFCD736-7C12-4424-8CE4-87F1A709D3CF}" type="sibTrans" cxnId="{2A805A79-233B-4060-9209-2A3AFD6C7FF0}">
      <dgm:prSet/>
      <dgm:spPr/>
      <dgm:t>
        <a:bodyPr/>
        <a:lstStyle/>
        <a:p>
          <a:endParaRPr lang="en-US"/>
        </a:p>
      </dgm:t>
    </dgm:pt>
    <dgm:pt modelId="{08F5A430-9D44-4DB6-904C-666C2ACACDF7}" type="pres">
      <dgm:prSet presAssocID="{EDC7FB6F-2B0F-4469-83DF-289B0F42A08F}" presName="root" presStyleCnt="0">
        <dgm:presLayoutVars>
          <dgm:dir/>
          <dgm:resizeHandles val="exact"/>
        </dgm:presLayoutVars>
      </dgm:prSet>
      <dgm:spPr/>
    </dgm:pt>
    <dgm:pt modelId="{D67F3598-5F61-432F-B61A-3F9FF9715C35}" type="pres">
      <dgm:prSet presAssocID="{738902DD-692A-4BAB-9F9C-E7EC52DF0FCC}" presName="compNode" presStyleCnt="0"/>
      <dgm:spPr/>
    </dgm:pt>
    <dgm:pt modelId="{3857206C-FA13-4D50-BE5B-D1052CC2534E}" type="pres">
      <dgm:prSet presAssocID="{738902DD-692A-4BAB-9F9C-E7EC52DF0F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op"/>
        </a:ext>
      </dgm:extLst>
    </dgm:pt>
    <dgm:pt modelId="{A711821F-921A-4DE2-A938-F22DBEC579E1}" type="pres">
      <dgm:prSet presAssocID="{738902DD-692A-4BAB-9F9C-E7EC52DF0FCC}" presName="iconSpace" presStyleCnt="0"/>
      <dgm:spPr/>
    </dgm:pt>
    <dgm:pt modelId="{C31C3CA1-9B3F-4334-8375-DA80659E97F4}" type="pres">
      <dgm:prSet presAssocID="{738902DD-692A-4BAB-9F9C-E7EC52DF0FCC}" presName="parTx" presStyleLbl="revTx" presStyleIdx="0" presStyleCnt="4">
        <dgm:presLayoutVars>
          <dgm:chMax val="0"/>
          <dgm:chPref val="0"/>
        </dgm:presLayoutVars>
      </dgm:prSet>
      <dgm:spPr/>
    </dgm:pt>
    <dgm:pt modelId="{7405CF53-0C52-4E61-AB4A-A0378BB0443F}" type="pres">
      <dgm:prSet presAssocID="{738902DD-692A-4BAB-9F9C-E7EC52DF0FCC}" presName="txSpace" presStyleCnt="0"/>
      <dgm:spPr/>
    </dgm:pt>
    <dgm:pt modelId="{49AD8B28-980E-4200-BCF0-D423B2C03FAC}" type="pres">
      <dgm:prSet presAssocID="{738902DD-692A-4BAB-9F9C-E7EC52DF0FCC}" presName="desTx" presStyleLbl="revTx" presStyleIdx="1" presStyleCnt="4">
        <dgm:presLayoutVars/>
      </dgm:prSet>
      <dgm:spPr/>
    </dgm:pt>
    <dgm:pt modelId="{D7B0241F-4881-47EB-86BF-7DFBD8826EDB}" type="pres">
      <dgm:prSet presAssocID="{CE49FF13-332E-4839-B6F9-413C36DF985F}" presName="sibTrans" presStyleCnt="0"/>
      <dgm:spPr/>
    </dgm:pt>
    <dgm:pt modelId="{82FB049B-3238-495D-9A6B-F8EFDBCE35A2}" type="pres">
      <dgm:prSet presAssocID="{9190B632-904A-4CC6-9E51-D75219254CFD}" presName="compNode" presStyleCnt="0"/>
      <dgm:spPr/>
    </dgm:pt>
    <dgm:pt modelId="{02C4998C-14DF-4E6B-BA99-85F33BF360A8}" type="pres">
      <dgm:prSet presAssocID="{9190B632-904A-4CC6-9E51-D75219254C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nkje"/>
        </a:ext>
      </dgm:extLst>
    </dgm:pt>
    <dgm:pt modelId="{37CAFD6A-D0A8-430E-B6F6-A2FD5C039FEA}" type="pres">
      <dgm:prSet presAssocID="{9190B632-904A-4CC6-9E51-D75219254CFD}" presName="iconSpace" presStyleCnt="0"/>
      <dgm:spPr/>
    </dgm:pt>
    <dgm:pt modelId="{C7B51493-3F4C-46FB-9857-A24F15C1804D}" type="pres">
      <dgm:prSet presAssocID="{9190B632-904A-4CC6-9E51-D75219254CFD}" presName="parTx" presStyleLbl="revTx" presStyleIdx="2" presStyleCnt="4">
        <dgm:presLayoutVars>
          <dgm:chMax val="0"/>
          <dgm:chPref val="0"/>
        </dgm:presLayoutVars>
      </dgm:prSet>
      <dgm:spPr/>
    </dgm:pt>
    <dgm:pt modelId="{7C01AAEB-85A7-4737-93EB-70B8A4C4EC38}" type="pres">
      <dgm:prSet presAssocID="{9190B632-904A-4CC6-9E51-D75219254CFD}" presName="txSpace" presStyleCnt="0"/>
      <dgm:spPr/>
    </dgm:pt>
    <dgm:pt modelId="{3C8D1B75-2122-4304-B10E-7F159F795A1F}" type="pres">
      <dgm:prSet presAssocID="{9190B632-904A-4CC6-9E51-D75219254CFD}" presName="desTx" presStyleLbl="revTx" presStyleIdx="3" presStyleCnt="4">
        <dgm:presLayoutVars/>
      </dgm:prSet>
      <dgm:spPr/>
    </dgm:pt>
  </dgm:ptLst>
  <dgm:cxnLst>
    <dgm:cxn modelId="{492E271D-FA67-4102-A37C-19341132F50B}" type="presOf" srcId="{738902DD-692A-4BAB-9F9C-E7EC52DF0FCC}" destId="{C31C3CA1-9B3F-4334-8375-DA80659E97F4}" srcOrd="0" destOrd="0" presId="urn:microsoft.com/office/officeart/2018/5/layout/CenteredIconLabelDescriptionList"/>
    <dgm:cxn modelId="{34794460-3CC8-4EC6-B9EC-8EB53B9C5086}" srcId="{EDC7FB6F-2B0F-4469-83DF-289B0F42A08F}" destId="{738902DD-692A-4BAB-9F9C-E7EC52DF0FCC}" srcOrd="0" destOrd="0" parTransId="{57FDD9DB-6E9D-4610-9FCF-6AA506B001CA}" sibTransId="{CE49FF13-332E-4839-B6F9-413C36DF985F}"/>
    <dgm:cxn modelId="{51470C65-FA8F-4821-9968-EA64B6AD885E}" type="presOf" srcId="{91946F86-DE83-4F0D-9208-1AFD47081989}" destId="{3C8D1B75-2122-4304-B10E-7F159F795A1F}" srcOrd="0" destOrd="0" presId="urn:microsoft.com/office/officeart/2018/5/layout/CenteredIconLabelDescriptionList"/>
    <dgm:cxn modelId="{761C7673-2872-4C06-BCC9-5BB8A6CEA662}" srcId="{EDC7FB6F-2B0F-4469-83DF-289B0F42A08F}" destId="{9190B632-904A-4CC6-9E51-D75219254CFD}" srcOrd="1" destOrd="0" parTransId="{848F3A75-E21B-45AA-9C68-752013023969}" sibTransId="{5AD278BD-D4AE-41D3-B53B-19007CAC0B26}"/>
    <dgm:cxn modelId="{2A805A79-233B-4060-9209-2A3AFD6C7FF0}" srcId="{9190B632-904A-4CC6-9E51-D75219254CFD}" destId="{91946F86-DE83-4F0D-9208-1AFD47081989}" srcOrd="0" destOrd="0" parTransId="{5F846530-1A85-4BB8-BB75-4B7442E9B74B}" sibTransId="{7BFCD736-7C12-4424-8CE4-87F1A709D3CF}"/>
    <dgm:cxn modelId="{9D875E83-A9DE-4D40-8D84-420546794694}" type="presOf" srcId="{2EA09967-1CE4-49FC-A974-720203F2B8BA}" destId="{49AD8B28-980E-4200-BCF0-D423B2C03FAC}" srcOrd="0" destOrd="0" presId="urn:microsoft.com/office/officeart/2018/5/layout/CenteredIconLabelDescriptionList"/>
    <dgm:cxn modelId="{2D454FB8-F40D-448B-894F-53ACB79B4C89}" type="presOf" srcId="{EDC7FB6F-2B0F-4469-83DF-289B0F42A08F}" destId="{08F5A430-9D44-4DB6-904C-666C2ACACDF7}" srcOrd="0" destOrd="0" presId="urn:microsoft.com/office/officeart/2018/5/layout/CenteredIconLabelDescriptionList"/>
    <dgm:cxn modelId="{7748B7E7-D425-453A-BA1E-26DF67B26530}" type="presOf" srcId="{9190B632-904A-4CC6-9E51-D75219254CFD}" destId="{C7B51493-3F4C-46FB-9857-A24F15C1804D}" srcOrd="0" destOrd="0" presId="urn:microsoft.com/office/officeart/2018/5/layout/CenteredIconLabelDescriptionList"/>
    <dgm:cxn modelId="{924EB3F4-4570-4EF0-9C04-7B7D5752D8B0}" srcId="{738902DD-692A-4BAB-9F9C-E7EC52DF0FCC}" destId="{2EA09967-1CE4-49FC-A974-720203F2B8BA}" srcOrd="0" destOrd="0" parTransId="{0729A53D-A19E-4399-9368-A084DC3C73BF}" sibTransId="{5D11C0DE-C5C6-442D-9DDB-164CEBFB2B1A}"/>
    <dgm:cxn modelId="{59E93FD4-2255-4F32-8A2B-C0A00E870983}" type="presParOf" srcId="{08F5A430-9D44-4DB6-904C-666C2ACACDF7}" destId="{D67F3598-5F61-432F-B61A-3F9FF9715C35}" srcOrd="0" destOrd="0" presId="urn:microsoft.com/office/officeart/2018/5/layout/CenteredIconLabelDescriptionList"/>
    <dgm:cxn modelId="{45A991D7-D79E-442F-B102-E246FCE78D0A}" type="presParOf" srcId="{D67F3598-5F61-432F-B61A-3F9FF9715C35}" destId="{3857206C-FA13-4D50-BE5B-D1052CC2534E}" srcOrd="0" destOrd="0" presId="urn:microsoft.com/office/officeart/2018/5/layout/CenteredIconLabelDescriptionList"/>
    <dgm:cxn modelId="{2DE00AD3-F84D-4DAD-9511-6A0C625C8BED}" type="presParOf" srcId="{D67F3598-5F61-432F-B61A-3F9FF9715C35}" destId="{A711821F-921A-4DE2-A938-F22DBEC579E1}" srcOrd="1" destOrd="0" presId="urn:microsoft.com/office/officeart/2018/5/layout/CenteredIconLabelDescriptionList"/>
    <dgm:cxn modelId="{183F6508-030D-443B-A6B4-6A3A37FD503B}" type="presParOf" srcId="{D67F3598-5F61-432F-B61A-3F9FF9715C35}" destId="{C31C3CA1-9B3F-4334-8375-DA80659E97F4}" srcOrd="2" destOrd="0" presId="urn:microsoft.com/office/officeart/2018/5/layout/CenteredIconLabelDescriptionList"/>
    <dgm:cxn modelId="{B459D81D-D8D4-4089-A4F6-731CA75BF907}" type="presParOf" srcId="{D67F3598-5F61-432F-B61A-3F9FF9715C35}" destId="{7405CF53-0C52-4E61-AB4A-A0378BB0443F}" srcOrd="3" destOrd="0" presId="urn:microsoft.com/office/officeart/2018/5/layout/CenteredIconLabelDescriptionList"/>
    <dgm:cxn modelId="{E74636B4-6510-41D1-9637-B40ECD66758C}" type="presParOf" srcId="{D67F3598-5F61-432F-B61A-3F9FF9715C35}" destId="{49AD8B28-980E-4200-BCF0-D423B2C03FAC}" srcOrd="4" destOrd="0" presId="urn:microsoft.com/office/officeart/2018/5/layout/CenteredIconLabelDescriptionList"/>
    <dgm:cxn modelId="{2C3B3E9E-C632-4C77-9B81-22E4E953E729}" type="presParOf" srcId="{08F5A430-9D44-4DB6-904C-666C2ACACDF7}" destId="{D7B0241F-4881-47EB-86BF-7DFBD8826EDB}" srcOrd="1" destOrd="0" presId="urn:microsoft.com/office/officeart/2018/5/layout/CenteredIconLabelDescriptionList"/>
    <dgm:cxn modelId="{F460BFAF-5023-4E71-9469-41E20BFDBAE1}" type="presParOf" srcId="{08F5A430-9D44-4DB6-904C-666C2ACACDF7}" destId="{82FB049B-3238-495D-9A6B-F8EFDBCE35A2}" srcOrd="2" destOrd="0" presId="urn:microsoft.com/office/officeart/2018/5/layout/CenteredIconLabelDescriptionList"/>
    <dgm:cxn modelId="{BB8C0D74-E409-4D6C-8150-62670F8FE372}" type="presParOf" srcId="{82FB049B-3238-495D-9A6B-F8EFDBCE35A2}" destId="{02C4998C-14DF-4E6B-BA99-85F33BF360A8}" srcOrd="0" destOrd="0" presId="urn:microsoft.com/office/officeart/2018/5/layout/CenteredIconLabelDescriptionList"/>
    <dgm:cxn modelId="{5B745AFC-52C7-4CBE-BB45-448E778FEFC2}" type="presParOf" srcId="{82FB049B-3238-495D-9A6B-F8EFDBCE35A2}" destId="{37CAFD6A-D0A8-430E-B6F6-A2FD5C039FEA}" srcOrd="1" destOrd="0" presId="urn:microsoft.com/office/officeart/2018/5/layout/CenteredIconLabelDescriptionList"/>
    <dgm:cxn modelId="{C0AB29B4-6004-4A8F-B343-DF72FE23D18E}" type="presParOf" srcId="{82FB049B-3238-495D-9A6B-F8EFDBCE35A2}" destId="{C7B51493-3F4C-46FB-9857-A24F15C1804D}" srcOrd="2" destOrd="0" presId="urn:microsoft.com/office/officeart/2018/5/layout/CenteredIconLabelDescriptionList"/>
    <dgm:cxn modelId="{D84C050E-A99D-4CC7-BCE1-5C82F8F9631E}" type="presParOf" srcId="{82FB049B-3238-495D-9A6B-F8EFDBCE35A2}" destId="{7C01AAEB-85A7-4737-93EB-70B8A4C4EC38}" srcOrd="3" destOrd="0" presId="urn:microsoft.com/office/officeart/2018/5/layout/CenteredIconLabelDescriptionList"/>
    <dgm:cxn modelId="{089652D6-02E2-4B16-B152-AE21E9116DE6}" type="presParOf" srcId="{82FB049B-3238-495D-9A6B-F8EFDBCE35A2}" destId="{3C8D1B75-2122-4304-B10E-7F159F795A1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7206C-FA13-4D50-BE5B-D1052CC2534E}">
      <dsp:nvSpPr>
        <dsp:cNvPr id="0" name=""/>
        <dsp:cNvSpPr/>
      </dsp:nvSpPr>
      <dsp:spPr>
        <a:xfrm>
          <a:off x="1822068" y="50432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C3CA1-9B3F-4334-8375-DA80659E97F4}">
      <dsp:nvSpPr>
        <dsp:cNvPr id="0" name=""/>
        <dsp:cNvSpPr/>
      </dsp:nvSpPr>
      <dsp:spPr>
        <a:xfrm>
          <a:off x="418068" y="21593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nl-NL" sz="2300" kern="1200"/>
            <a:t>Inzet van Kunstmatige Intelligentie voor Diagnostiek: </a:t>
          </a:r>
          <a:endParaRPr lang="en-US" sz="2300" kern="1200"/>
        </a:p>
      </dsp:txBody>
      <dsp:txXfrm>
        <a:off x="418068" y="2159324"/>
        <a:ext cx="4320000" cy="648000"/>
      </dsp:txXfrm>
    </dsp:sp>
    <dsp:sp modelId="{49AD8B28-980E-4200-BCF0-D423B2C03FAC}">
      <dsp:nvSpPr>
        <dsp:cNvPr id="0" name=""/>
        <dsp:cNvSpPr/>
      </dsp:nvSpPr>
      <dsp:spPr>
        <a:xfrm>
          <a:off x="418068" y="2873836"/>
          <a:ext cx="4320000" cy="956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nl-NL" sz="1700" kern="1200"/>
            <a:t>Gebruik AI-gebaseerde tools voor snellere en nauwkeurigere diagnose, wat kan leiden tot betere behandelplannen en kortere verblijfstijden.</a:t>
          </a:r>
          <a:endParaRPr lang="en-US" sz="1700" kern="1200"/>
        </a:p>
      </dsp:txBody>
      <dsp:txXfrm>
        <a:off x="418068" y="2873836"/>
        <a:ext cx="4320000" cy="956096"/>
      </dsp:txXfrm>
    </dsp:sp>
    <dsp:sp modelId="{02C4998C-14DF-4E6B-BA99-85F33BF360A8}">
      <dsp:nvSpPr>
        <dsp:cNvPr id="0" name=""/>
        <dsp:cNvSpPr/>
      </dsp:nvSpPr>
      <dsp:spPr>
        <a:xfrm>
          <a:off x="6898068" y="50432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B51493-3F4C-46FB-9857-A24F15C1804D}">
      <dsp:nvSpPr>
        <dsp:cNvPr id="0" name=""/>
        <dsp:cNvSpPr/>
      </dsp:nvSpPr>
      <dsp:spPr>
        <a:xfrm>
          <a:off x="5494068" y="21593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nl-NL" sz="2300" kern="1200"/>
            <a:t>Data-gedreven Voorraadbeheer: </a:t>
          </a:r>
          <a:endParaRPr lang="en-US" sz="2300" kern="1200"/>
        </a:p>
      </dsp:txBody>
      <dsp:txXfrm>
        <a:off x="5494068" y="2159324"/>
        <a:ext cx="4320000" cy="648000"/>
      </dsp:txXfrm>
    </dsp:sp>
    <dsp:sp modelId="{3C8D1B75-2122-4304-B10E-7F159F795A1F}">
      <dsp:nvSpPr>
        <dsp:cNvPr id="0" name=""/>
        <dsp:cNvSpPr/>
      </dsp:nvSpPr>
      <dsp:spPr>
        <a:xfrm>
          <a:off x="5494068" y="2873836"/>
          <a:ext cx="4320000" cy="956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nl-NL" sz="1700" kern="1200"/>
            <a:t>Pas geavanceerde data-analyse toe op voorraadbeheer om tekorten en overschotten te minimaliseren, wat kostenbesparingen en efficiëntie kan opleveren.</a:t>
          </a:r>
          <a:endParaRPr lang="en-US" sz="1700" kern="1200"/>
        </a:p>
      </dsp:txBody>
      <dsp:txXfrm>
        <a:off x="5494068" y="2873836"/>
        <a:ext cx="4320000" cy="95609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C7ED1-65A8-4337-9995-991342D0EDEF}" type="datetimeFigureOut">
              <a:rPr lang="nl-NL" smtClean="0"/>
              <a:t>2-1-2024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154B7-F3EF-4F24-A15B-0390DB0E0CC6}" type="slidenum">
              <a:rPr lang="nl-NL" smtClean="0"/>
              <a:t>‹nr.›</a:t>
            </a:fld>
            <a:endParaRPr lang="nl-NL"/>
          </a:p>
        </p:txBody>
      </p:sp>
    </p:spTree>
    <p:extLst>
      <p:ext uri="{BB962C8B-B14F-4D97-AF65-F5344CB8AC3E}">
        <p14:creationId xmlns:p14="http://schemas.microsoft.com/office/powerpoint/2010/main" val="215521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800" dirty="0">
                <a:effectLst/>
                <a:latin typeface="Calibri" panose="020F0502020204030204" pitchFamily="34" charset="0"/>
                <a:ea typeface="Calibri" panose="020F0502020204030204" pitchFamily="34" charset="0"/>
                <a:cs typeface="Arial" panose="020B0604020202020204" pitchFamily="34" charset="0"/>
              </a:rPr>
              <a:t>Een </a:t>
            </a:r>
            <a:r>
              <a:rPr lang="nl-NL" sz="1800" dirty="0" err="1">
                <a:effectLst/>
                <a:latin typeface="Calibri" panose="020F0502020204030204" pitchFamily="34" charset="0"/>
                <a:ea typeface="Calibri" panose="020F0502020204030204" pitchFamily="34" charset="0"/>
                <a:cs typeface="Arial" panose="020B0604020202020204" pitchFamily="34" charset="0"/>
              </a:rPr>
              <a:t>heatmap</a:t>
            </a:r>
            <a:r>
              <a:rPr lang="nl-NL" sz="1800" dirty="0">
                <a:effectLst/>
                <a:latin typeface="Calibri" panose="020F0502020204030204" pitchFamily="34" charset="0"/>
                <a:ea typeface="Calibri" panose="020F0502020204030204" pitchFamily="34" charset="0"/>
                <a:cs typeface="Arial" panose="020B0604020202020204" pitchFamily="34" charset="0"/>
              </a:rPr>
              <a:t> wordt gemaakt om de correlatie tussen verschillende kenmerken te visualiseren. De </a:t>
            </a:r>
            <a:r>
              <a:rPr lang="nl-NL" sz="1800" dirty="0" err="1">
                <a:effectLst/>
                <a:latin typeface="Calibri" panose="020F0502020204030204" pitchFamily="34" charset="0"/>
                <a:ea typeface="Calibri" panose="020F0502020204030204" pitchFamily="34" charset="0"/>
                <a:cs typeface="Arial" panose="020B0604020202020204" pitchFamily="34" charset="0"/>
              </a:rPr>
              <a:t>heatmap</a:t>
            </a:r>
            <a:r>
              <a:rPr lang="nl-NL" sz="1800" dirty="0">
                <a:effectLst/>
                <a:latin typeface="Calibri" panose="020F0502020204030204" pitchFamily="34" charset="0"/>
                <a:ea typeface="Calibri" panose="020F0502020204030204" pitchFamily="34" charset="0"/>
                <a:cs typeface="Arial" panose="020B0604020202020204" pitchFamily="34" charset="0"/>
              </a:rPr>
              <a:t>-functie van </a:t>
            </a:r>
            <a:r>
              <a:rPr lang="nl-NL" sz="1800" dirty="0" err="1">
                <a:effectLst/>
                <a:latin typeface="Calibri" panose="020F0502020204030204" pitchFamily="34" charset="0"/>
                <a:ea typeface="Calibri" panose="020F0502020204030204" pitchFamily="34" charset="0"/>
                <a:cs typeface="Arial" panose="020B0604020202020204" pitchFamily="34" charset="0"/>
              </a:rPr>
              <a:t>seaborn</a:t>
            </a:r>
            <a:r>
              <a:rPr lang="nl-NL" sz="1800" dirty="0">
                <a:effectLst/>
                <a:latin typeface="Calibri" panose="020F0502020204030204" pitchFamily="34" charset="0"/>
                <a:ea typeface="Calibri" panose="020F0502020204030204" pitchFamily="34" charset="0"/>
                <a:cs typeface="Arial" panose="020B0604020202020204" pitchFamily="34" charset="0"/>
              </a:rPr>
              <a:t> wordt gebruikt. </a:t>
            </a:r>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2</a:t>
            </a:fld>
            <a:endParaRPr lang="nl-NL"/>
          </a:p>
        </p:txBody>
      </p:sp>
    </p:spTree>
    <p:extLst>
      <p:ext uri="{BB962C8B-B14F-4D97-AF65-F5344CB8AC3E}">
        <p14:creationId xmlns:p14="http://schemas.microsoft.com/office/powerpoint/2010/main" val="108768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panose="020F0502020204030204" pitchFamily="34" charset="0"/>
                <a:ea typeface="Calibri" panose="020F0502020204030204" pitchFamily="34" charset="0"/>
                <a:cs typeface="Arial" panose="020B0604020202020204" pitchFamily="34" charset="0"/>
              </a:rPr>
              <a:t>Na het runnen van de code in bijlage 3 en 4 om de onnodige kolommen te droppen en NA waarden te vullen, ziet de dataset er zo uit: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3</a:t>
            </a:fld>
            <a:endParaRPr lang="nl-NL"/>
          </a:p>
        </p:txBody>
      </p:sp>
    </p:spTree>
    <p:extLst>
      <p:ext uri="{BB962C8B-B14F-4D97-AF65-F5344CB8AC3E}">
        <p14:creationId xmlns:p14="http://schemas.microsoft.com/office/powerpoint/2010/main" val="373550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panose="020F0502020204030204" pitchFamily="34" charset="0"/>
                <a:ea typeface="Calibri" panose="020F0502020204030204" pitchFamily="34" charset="0"/>
                <a:cs typeface="Arial" panose="020B0604020202020204" pitchFamily="34" charset="0"/>
              </a:rPr>
              <a:t>In de conclusie is te zien dat </a:t>
            </a:r>
            <a:r>
              <a:rPr lang="nl-NL" sz="1800" dirty="0" err="1">
                <a:effectLst/>
                <a:latin typeface="Calibri" panose="020F0502020204030204" pitchFamily="34" charset="0"/>
                <a:ea typeface="Calibri" panose="020F0502020204030204" pitchFamily="34" charset="0"/>
                <a:cs typeface="Arial" panose="020B0604020202020204" pitchFamily="34" charset="0"/>
              </a:rPr>
              <a:t>XGboost</a:t>
            </a:r>
            <a:r>
              <a:rPr lang="nl-NL" sz="1800" dirty="0">
                <a:effectLst/>
                <a:latin typeface="Calibri" panose="020F0502020204030204" pitchFamily="34" charset="0"/>
                <a:ea typeface="Calibri" panose="020F0502020204030204" pitchFamily="34" charset="0"/>
                <a:cs typeface="Arial" panose="020B0604020202020204" pitchFamily="34" charset="0"/>
              </a:rPr>
              <a:t> het beste scoort. Zie bijlage 12: </a:t>
            </a:r>
            <a:r>
              <a:rPr lang="en-US" sz="1800" i="1" dirty="0">
                <a:effectLst/>
                <a:latin typeface="Calibri" panose="020F0502020204030204" pitchFamily="34" charset="0"/>
                <a:ea typeface="Calibri" panose="020F0502020204030204" pitchFamily="34" charset="0"/>
                <a:cs typeface="Arial" panose="020B0604020202020204" pitchFamily="34" charset="0"/>
              </a:rPr>
              <a:t>Model Scores. </a:t>
            </a:r>
            <a:r>
              <a:rPr lang="nl-NL" sz="1800" dirty="0">
                <a:effectLst/>
                <a:latin typeface="Calibri" panose="020F0502020204030204" pitchFamily="34" charset="0"/>
                <a:ea typeface="Calibri" panose="020F0502020204030204" pitchFamily="34" charset="0"/>
                <a:cs typeface="Arial" panose="020B0604020202020204" pitchFamily="34" charset="0"/>
              </a:rPr>
              <a:t>Het </a:t>
            </a:r>
            <a:r>
              <a:rPr lang="nl-NL" sz="1800" dirty="0" err="1">
                <a:effectLst/>
                <a:latin typeface="Calibri" panose="020F0502020204030204" pitchFamily="34" charset="0"/>
                <a:ea typeface="Calibri" panose="020F0502020204030204" pitchFamily="34" charset="0"/>
                <a:cs typeface="Arial" panose="020B0604020202020204" pitchFamily="34" charset="0"/>
              </a:rPr>
              <a:t>XGBoost</a:t>
            </a:r>
            <a:r>
              <a:rPr lang="nl-NL" sz="1800" dirty="0">
                <a:effectLst/>
                <a:latin typeface="Calibri" panose="020F0502020204030204" pitchFamily="34" charset="0"/>
                <a:ea typeface="Calibri" panose="020F0502020204030204" pitchFamily="34" charset="0"/>
                <a:cs typeface="Arial" panose="020B0604020202020204" pitchFamily="34" charset="0"/>
              </a:rPr>
              <a:t>-model is gebruikt voor het </a:t>
            </a:r>
            <a:r>
              <a:rPr lang="nl-NL" sz="1800" dirty="0" err="1">
                <a:effectLst/>
                <a:latin typeface="Calibri" panose="020F0502020204030204" pitchFamily="34" charset="0"/>
                <a:ea typeface="Calibri" panose="020F0502020204030204" pitchFamily="34" charset="0"/>
                <a:cs typeface="Arial" panose="020B0604020202020204" pitchFamily="34" charset="0"/>
              </a:rPr>
              <a:t>gradient</a:t>
            </a:r>
            <a:r>
              <a:rPr lang="nl-NL" sz="1800" dirty="0">
                <a:effectLst/>
                <a:latin typeface="Calibri" panose="020F0502020204030204" pitchFamily="34" charset="0"/>
                <a:ea typeface="Calibri" panose="020F0502020204030204" pitchFamily="34" charset="0"/>
                <a:cs typeface="Arial" panose="020B0604020202020204" pitchFamily="34" charset="0"/>
              </a:rPr>
              <a:t> </a:t>
            </a:r>
            <a:r>
              <a:rPr lang="nl-NL" sz="1800" dirty="0" err="1">
                <a:effectLst/>
                <a:latin typeface="Calibri" panose="020F0502020204030204" pitchFamily="34" charset="0"/>
                <a:ea typeface="Calibri" panose="020F0502020204030204" pitchFamily="34" charset="0"/>
                <a:cs typeface="Arial" panose="020B0604020202020204" pitchFamily="34" charset="0"/>
              </a:rPr>
              <a:t>boosting</a:t>
            </a:r>
            <a:r>
              <a:rPr lang="nl-NL" sz="1800" dirty="0">
                <a:effectLst/>
                <a:latin typeface="Calibri" panose="020F0502020204030204" pitchFamily="34" charset="0"/>
                <a:ea typeface="Calibri" panose="020F0502020204030204" pitchFamily="34" charset="0"/>
                <a:cs typeface="Arial" panose="020B0604020202020204" pitchFamily="34" charset="0"/>
              </a:rPr>
              <a: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4</a:t>
            </a:fld>
            <a:endParaRPr lang="nl-NL"/>
          </a:p>
        </p:txBody>
      </p:sp>
    </p:spTree>
    <p:extLst>
      <p:ext uri="{BB962C8B-B14F-4D97-AF65-F5344CB8AC3E}">
        <p14:creationId xmlns:p14="http://schemas.microsoft.com/office/powerpoint/2010/main" val="96235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panose="020F0502020204030204" pitchFamily="34" charset="0"/>
                <a:ea typeface="Calibri" panose="020F0502020204030204" pitchFamily="34" charset="0"/>
                <a:cs typeface="Arial" panose="020B0604020202020204" pitchFamily="34" charset="0"/>
              </a:rPr>
              <a:t>Een </a:t>
            </a:r>
            <a:r>
              <a:rPr lang="nl-NL" sz="1800" dirty="0" err="1">
                <a:effectLst/>
                <a:latin typeface="Calibri" panose="020F0502020204030204" pitchFamily="34" charset="0"/>
                <a:ea typeface="Calibri" panose="020F0502020204030204" pitchFamily="34" charset="0"/>
                <a:cs typeface="Arial" panose="020B0604020202020204" pitchFamily="34" charset="0"/>
              </a:rPr>
              <a:t>confusion</a:t>
            </a:r>
            <a:r>
              <a:rPr lang="nl-NL" sz="1800" dirty="0">
                <a:effectLst/>
                <a:latin typeface="Calibri" panose="020F0502020204030204" pitchFamily="34" charset="0"/>
                <a:ea typeface="Calibri" panose="020F0502020204030204" pitchFamily="34" charset="0"/>
                <a:cs typeface="Arial" panose="020B0604020202020204" pitchFamily="34" charset="0"/>
              </a:rPr>
              <a:t> matrix wordt gemaakt voor het </a:t>
            </a:r>
            <a:r>
              <a:rPr lang="nl-NL" sz="1800" dirty="0" err="1">
                <a:effectLst/>
                <a:latin typeface="Calibri" panose="020F0502020204030204" pitchFamily="34" charset="0"/>
                <a:ea typeface="Calibri" panose="020F0502020204030204" pitchFamily="34" charset="0"/>
                <a:cs typeface="Arial" panose="020B0604020202020204" pitchFamily="34" charset="0"/>
              </a:rPr>
              <a:t>XGBoost</a:t>
            </a:r>
            <a:r>
              <a:rPr lang="nl-NL" sz="1800" dirty="0">
                <a:effectLst/>
                <a:latin typeface="Calibri" panose="020F0502020204030204" pitchFamily="34" charset="0"/>
                <a:ea typeface="Calibri" panose="020F0502020204030204" pitchFamily="34" charset="0"/>
                <a:cs typeface="Arial" panose="020B0604020202020204" pitchFamily="34" charset="0"/>
              </a:rPr>
              <a:t>-model om de prestaties van het model te evalueren. De </a:t>
            </a:r>
            <a:r>
              <a:rPr lang="nl-NL" sz="1800" dirty="0" err="1">
                <a:effectLst/>
                <a:latin typeface="Calibri" panose="020F0502020204030204" pitchFamily="34" charset="0"/>
                <a:ea typeface="Calibri" panose="020F0502020204030204" pitchFamily="34" charset="0"/>
                <a:cs typeface="Arial" panose="020B0604020202020204" pitchFamily="34" charset="0"/>
              </a:rPr>
              <a:t>confusion_matrix</a:t>
            </a:r>
            <a:r>
              <a:rPr lang="nl-NL" sz="1800" dirty="0">
                <a:effectLst/>
                <a:latin typeface="Calibri" panose="020F0502020204030204" pitchFamily="34" charset="0"/>
                <a:ea typeface="Calibri" panose="020F0502020204030204" pitchFamily="34" charset="0"/>
                <a:cs typeface="Arial" panose="020B0604020202020204" pitchFamily="34" charset="0"/>
              </a:rPr>
              <a:t>-functie wordt gebruikt, en de resultaten worden geplot met </a:t>
            </a:r>
            <a:r>
              <a:rPr lang="nl-NL" sz="1800" dirty="0" err="1">
                <a:effectLst/>
                <a:latin typeface="Calibri" panose="020F0502020204030204" pitchFamily="34" charset="0"/>
                <a:ea typeface="Calibri" panose="020F0502020204030204" pitchFamily="34" charset="0"/>
                <a:cs typeface="Arial" panose="020B0604020202020204" pitchFamily="34" charset="0"/>
              </a:rPr>
              <a:t>seaborn</a:t>
            </a:r>
            <a:r>
              <a:rPr lang="nl-NL" sz="1800" dirty="0">
                <a:effectLst/>
                <a:latin typeface="Calibri" panose="020F0502020204030204" pitchFamily="34" charset="0"/>
                <a:ea typeface="Calibri" panose="020F0502020204030204" pitchFamily="34" charset="0"/>
                <a:cs typeface="Arial" panose="020B0604020202020204" pitchFamily="34" charset="0"/>
              </a:rPr>
              <a:t>. Zie bijlage 9: </a:t>
            </a:r>
            <a:r>
              <a:rPr lang="nl-NL" sz="1800" i="1" dirty="0" err="1">
                <a:effectLst/>
                <a:latin typeface="Calibri" panose="020F0502020204030204" pitchFamily="34" charset="0"/>
                <a:ea typeface="Calibri" panose="020F0502020204030204" pitchFamily="34" charset="0"/>
                <a:cs typeface="Arial" panose="020B0604020202020204" pitchFamily="34" charset="0"/>
              </a:rPr>
              <a:t>Confusion</a:t>
            </a:r>
            <a:r>
              <a:rPr lang="nl-NL" sz="1800" i="1" dirty="0">
                <a:effectLst/>
                <a:latin typeface="Calibri" panose="020F0502020204030204" pitchFamily="34" charset="0"/>
                <a:ea typeface="Calibri" panose="020F0502020204030204" pitchFamily="34" charset="0"/>
                <a:cs typeface="Arial" panose="020B0604020202020204" pitchFamily="34" charset="0"/>
              </a:rPr>
              <a:t> Matrix</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5</a:t>
            </a:fld>
            <a:endParaRPr lang="nl-NL"/>
          </a:p>
        </p:txBody>
      </p:sp>
    </p:spTree>
    <p:extLst>
      <p:ext uri="{BB962C8B-B14F-4D97-AF65-F5344CB8AC3E}">
        <p14:creationId xmlns:p14="http://schemas.microsoft.com/office/powerpoint/2010/main" val="190355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panose="020F0502020204030204" pitchFamily="34" charset="0"/>
                <a:ea typeface="Calibri" panose="020F0502020204030204" pitchFamily="34" charset="0"/>
                <a:cs typeface="Arial" panose="020B0604020202020204" pitchFamily="34" charset="0"/>
              </a:rPr>
              <a:t>AOC-curves worden gemaakt voor elk van de klassen van het </a:t>
            </a:r>
            <a:r>
              <a:rPr lang="nl-NL" sz="1800" dirty="0" err="1">
                <a:effectLst/>
                <a:latin typeface="Calibri" panose="020F0502020204030204" pitchFamily="34" charset="0"/>
                <a:ea typeface="Calibri" panose="020F0502020204030204" pitchFamily="34" charset="0"/>
                <a:cs typeface="Arial" panose="020B0604020202020204" pitchFamily="34" charset="0"/>
              </a:rPr>
              <a:t>XGBoost</a:t>
            </a:r>
            <a:r>
              <a:rPr lang="nl-NL" sz="1800" dirty="0">
                <a:effectLst/>
                <a:latin typeface="Calibri" panose="020F0502020204030204" pitchFamily="34" charset="0"/>
                <a:ea typeface="Calibri" panose="020F0502020204030204" pitchFamily="34" charset="0"/>
                <a:cs typeface="Arial" panose="020B0604020202020204" pitchFamily="34" charset="0"/>
              </a:rPr>
              <a:t>-model. De </a:t>
            </a:r>
            <a:r>
              <a:rPr lang="nl-NL" sz="1800" dirty="0" err="1">
                <a:effectLst/>
                <a:latin typeface="Calibri" panose="020F0502020204030204" pitchFamily="34" charset="0"/>
                <a:ea typeface="Calibri" panose="020F0502020204030204" pitchFamily="34" charset="0"/>
                <a:cs typeface="Arial" panose="020B0604020202020204" pitchFamily="34" charset="0"/>
              </a:rPr>
              <a:t>roc_curve</a:t>
            </a:r>
            <a:r>
              <a:rPr lang="nl-NL" sz="1800" dirty="0">
                <a:effectLst/>
                <a:latin typeface="Calibri" panose="020F0502020204030204" pitchFamily="34" charset="0"/>
                <a:ea typeface="Calibri" panose="020F0502020204030204" pitchFamily="34" charset="0"/>
                <a:cs typeface="Arial" panose="020B0604020202020204" pitchFamily="34" charset="0"/>
              </a:rPr>
              <a:t>-functie wordt gebruikt voor het berekenen van de ROC-curve, en de resultaten worden geplot met matplotlib. Zie bijlage 8: </a:t>
            </a:r>
            <a:r>
              <a:rPr lang="nl-NL" sz="1800" i="1" dirty="0">
                <a:effectLst/>
                <a:latin typeface="Calibri" panose="020F0502020204030204" pitchFamily="34" charset="0"/>
                <a:ea typeface="Calibri" panose="020F0502020204030204" pitchFamily="34" charset="0"/>
                <a:cs typeface="Arial" panose="020B0604020202020204" pitchFamily="34" charset="0"/>
              </a:rPr>
              <a:t>AOC Curve</a:t>
            </a:r>
            <a:endParaRPr lang="nl-NL" sz="1800" dirty="0">
              <a:effectLst/>
              <a:latin typeface="Calibri" panose="020F0502020204030204" pitchFamily="34" charset="0"/>
              <a:ea typeface="Calibri" panose="020F0502020204030204" pitchFamily="34" charset="0"/>
              <a:cs typeface="Arial" panose="020B0604020202020204" pitchFamily="34" charset="0"/>
            </a:endParaRPr>
          </a:p>
          <a:p>
            <a:endParaRPr lang="nl-NL" dirty="0"/>
          </a:p>
        </p:txBody>
      </p:sp>
      <p:sp>
        <p:nvSpPr>
          <p:cNvPr id="4" name="Tijdelijke aanduiding voor dianummer 3"/>
          <p:cNvSpPr>
            <a:spLocks noGrp="1"/>
          </p:cNvSpPr>
          <p:nvPr>
            <p:ph type="sldNum" sz="quarter" idx="5"/>
          </p:nvPr>
        </p:nvSpPr>
        <p:spPr/>
        <p:txBody>
          <a:bodyPr/>
          <a:lstStyle/>
          <a:p>
            <a:fld id="{337154B7-F3EF-4F24-A15B-0390DB0E0CC6}" type="slidenum">
              <a:rPr lang="nl-NL" smtClean="0"/>
              <a:t>6</a:t>
            </a:fld>
            <a:endParaRPr lang="nl-NL"/>
          </a:p>
        </p:txBody>
      </p:sp>
    </p:spTree>
    <p:extLst>
      <p:ext uri="{BB962C8B-B14F-4D97-AF65-F5344CB8AC3E}">
        <p14:creationId xmlns:p14="http://schemas.microsoft.com/office/powerpoint/2010/main" val="398508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7875A-661E-47D8-0285-AB7F09F818C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0F08978-5842-FB5C-5E6E-B7E2153D8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BF13FDE-9296-E323-FDA6-ED96AF08B81A}"/>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5" name="Tijdelijke aanduiding voor voettekst 4">
            <a:extLst>
              <a:ext uri="{FF2B5EF4-FFF2-40B4-BE49-F238E27FC236}">
                <a16:creationId xmlns:a16="http://schemas.microsoft.com/office/drawing/2014/main" id="{F3040F09-92F0-A0A2-C4D5-4B76A4F36B9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A969EC6-B807-405B-7D44-5BFE2B24C509}"/>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05679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2DE99-6E5F-127A-32F5-E750FFB8367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F59AC88-FF34-6A92-C719-3AE94EB399DF}"/>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7F815D1-DFFD-3370-A60A-619BA7E0B44B}"/>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5" name="Tijdelijke aanduiding voor voettekst 4">
            <a:extLst>
              <a:ext uri="{FF2B5EF4-FFF2-40B4-BE49-F238E27FC236}">
                <a16:creationId xmlns:a16="http://schemas.microsoft.com/office/drawing/2014/main" id="{14C5FF9C-E772-34F5-2B9D-733A6BD840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BE7EC14-76A6-3213-F83F-C3D3C824E443}"/>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367209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9FB8B67-F027-869D-54AB-9FF566C83486}"/>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E0993469-5397-AD1A-597D-6358AB1F90F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1A2F881-4A4B-615B-CE75-CBCC2913B470}"/>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5" name="Tijdelijke aanduiding voor voettekst 4">
            <a:extLst>
              <a:ext uri="{FF2B5EF4-FFF2-40B4-BE49-F238E27FC236}">
                <a16:creationId xmlns:a16="http://schemas.microsoft.com/office/drawing/2014/main" id="{54000998-BC29-85F1-3E93-39B01FA5E74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574A2D7-0E4C-85F6-CCF1-3051B11D1F5E}"/>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139851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CFC85-3925-554B-4091-AA2E2C9EF3F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3DA03E7-E486-ADD0-20A3-3FABA87BDDB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B221E86-9FB3-8881-BAFA-BA29185B4F28}"/>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5" name="Tijdelijke aanduiding voor voettekst 4">
            <a:extLst>
              <a:ext uri="{FF2B5EF4-FFF2-40B4-BE49-F238E27FC236}">
                <a16:creationId xmlns:a16="http://schemas.microsoft.com/office/drawing/2014/main" id="{DBDA88FD-8B70-6748-12A7-AAE89128217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62100B1-763A-18B6-0695-857C4F906D1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36475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8ACD8C-FADF-7441-FE81-3F217E9D96B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0067B60-CB2D-E818-5A5E-95E681FA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142C7723-9655-B161-5539-6E22042A7730}"/>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5" name="Tijdelijke aanduiding voor voettekst 4">
            <a:extLst>
              <a:ext uri="{FF2B5EF4-FFF2-40B4-BE49-F238E27FC236}">
                <a16:creationId xmlns:a16="http://schemas.microsoft.com/office/drawing/2014/main" id="{08C10DDB-461B-29D2-8C31-4B1C5C123C3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9D0C7B1-F247-EA67-971F-395D972AFC3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343989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D77086-0AC9-7D74-28B1-235E3639CA7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81AE074-D0E2-8B0C-4686-7651C7DF319C}"/>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BD4009F-1C53-AA8D-6E5C-02C84A88BDF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5A5BD14-9AEC-1F86-8348-8E60D6E1BD36}"/>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6" name="Tijdelijke aanduiding voor voettekst 5">
            <a:extLst>
              <a:ext uri="{FF2B5EF4-FFF2-40B4-BE49-F238E27FC236}">
                <a16:creationId xmlns:a16="http://schemas.microsoft.com/office/drawing/2014/main" id="{F38AC313-384E-2274-ACF6-F5397621F3A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D4DFE79-E4DE-8909-7CE5-0F0B28A81A62}"/>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30038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C158F3-008A-5AD5-E2C9-409E88D431D4}"/>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D6F275A-A7D0-2C7A-B877-2AE1A4EBD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E7538DF2-12A0-FAA8-D0C8-CF4FB65CFF6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E603A68-0E0D-2F00-7A36-171870043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29501451-7521-7995-DF49-0FDECD71650E}"/>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9FEB1CF2-9141-1C02-4917-5A068B5B143B}"/>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8" name="Tijdelijke aanduiding voor voettekst 7">
            <a:extLst>
              <a:ext uri="{FF2B5EF4-FFF2-40B4-BE49-F238E27FC236}">
                <a16:creationId xmlns:a16="http://schemas.microsoft.com/office/drawing/2014/main" id="{54E5D471-4F13-C1A0-A2B8-2FD846648FA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DC317D94-81D6-3552-4682-501B4011F96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404056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8EB2C-3538-F74E-05CF-6409FCF27D9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E7F406B4-C617-A080-2FA4-1DB728777B00}"/>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4" name="Tijdelijke aanduiding voor voettekst 3">
            <a:extLst>
              <a:ext uri="{FF2B5EF4-FFF2-40B4-BE49-F238E27FC236}">
                <a16:creationId xmlns:a16="http://schemas.microsoft.com/office/drawing/2014/main" id="{955631DB-3580-A078-1701-82727D9173F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102936AE-484D-34C8-2F02-7A7924B0211F}"/>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40360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2C74FF2-E275-DA23-78DA-F633AF24A8DA}"/>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3" name="Tijdelijke aanduiding voor voettekst 2">
            <a:extLst>
              <a:ext uri="{FF2B5EF4-FFF2-40B4-BE49-F238E27FC236}">
                <a16:creationId xmlns:a16="http://schemas.microsoft.com/office/drawing/2014/main" id="{35C690C6-F82D-5635-A384-721EA1FCE178}"/>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031E84-82B8-4ADE-29A2-4C08A67A9A01}"/>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2638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D21B3-7D0B-7798-213A-12F07D43745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4510421-1169-0771-639B-D24CA4C4C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71937EB-8A61-F4DA-4007-4A1DEB8DD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7B1A752-5057-BF7C-2480-179B1EE12D87}"/>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6" name="Tijdelijke aanduiding voor voettekst 5">
            <a:extLst>
              <a:ext uri="{FF2B5EF4-FFF2-40B4-BE49-F238E27FC236}">
                <a16:creationId xmlns:a16="http://schemas.microsoft.com/office/drawing/2014/main" id="{173B399C-DB46-185B-45C1-DDC4F08E60D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698CE92-1597-B0EC-EF6F-88B836FE5D77}"/>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131497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4D0D7-172A-9A0E-8615-2ACB93E1CBE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A77533DD-0D43-F42A-097D-FCBF4B133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CDC2491-BD26-28D3-0440-5C4EA28D1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B1D08B1-2EAB-BD93-B751-950CB67F725E}"/>
              </a:ext>
            </a:extLst>
          </p:cNvPr>
          <p:cNvSpPr>
            <a:spLocks noGrp="1"/>
          </p:cNvSpPr>
          <p:nvPr>
            <p:ph type="dt" sz="half" idx="10"/>
          </p:nvPr>
        </p:nvSpPr>
        <p:spPr/>
        <p:txBody>
          <a:bodyPr/>
          <a:lstStyle/>
          <a:p>
            <a:fld id="{D4CC1A42-68EB-4D45-B129-6AE924716901}" type="datetimeFigureOut">
              <a:rPr lang="nl-NL" smtClean="0"/>
              <a:t>2-1-2024</a:t>
            </a:fld>
            <a:endParaRPr lang="nl-NL"/>
          </a:p>
        </p:txBody>
      </p:sp>
      <p:sp>
        <p:nvSpPr>
          <p:cNvPr id="6" name="Tijdelijke aanduiding voor voettekst 5">
            <a:extLst>
              <a:ext uri="{FF2B5EF4-FFF2-40B4-BE49-F238E27FC236}">
                <a16:creationId xmlns:a16="http://schemas.microsoft.com/office/drawing/2014/main" id="{4B639C84-D34E-6612-DFF9-927C618B2E5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B321564-4E7D-403B-9C84-BED2498D8B0C}"/>
              </a:ext>
            </a:extLst>
          </p:cNvPr>
          <p:cNvSpPr>
            <a:spLocks noGrp="1"/>
          </p:cNvSpPr>
          <p:nvPr>
            <p:ph type="sldNum" sz="quarter" idx="12"/>
          </p:nvPr>
        </p:nvSpPr>
        <p:spPr/>
        <p:txBody>
          <a:bodyPr/>
          <a:lstStyle/>
          <a:p>
            <a:fld id="{65382686-721C-4F98-A159-61B8AC68307D}" type="slidenum">
              <a:rPr lang="nl-NL" smtClean="0"/>
              <a:t>‹nr.›</a:t>
            </a:fld>
            <a:endParaRPr lang="nl-NL"/>
          </a:p>
        </p:txBody>
      </p:sp>
    </p:spTree>
    <p:extLst>
      <p:ext uri="{BB962C8B-B14F-4D97-AF65-F5344CB8AC3E}">
        <p14:creationId xmlns:p14="http://schemas.microsoft.com/office/powerpoint/2010/main" val="188454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EABFFA6-B159-A903-1BFD-CA1610D50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5A9271A-8FAA-F98F-4574-25271EB14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BA753C6-CC0D-B339-49D0-01EBCE937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C1A42-68EB-4D45-B129-6AE924716901}" type="datetimeFigureOut">
              <a:rPr lang="nl-NL" smtClean="0"/>
              <a:t>2-1-2024</a:t>
            </a:fld>
            <a:endParaRPr lang="nl-NL"/>
          </a:p>
        </p:txBody>
      </p:sp>
      <p:sp>
        <p:nvSpPr>
          <p:cNvPr id="5" name="Tijdelijke aanduiding voor voettekst 4">
            <a:extLst>
              <a:ext uri="{FF2B5EF4-FFF2-40B4-BE49-F238E27FC236}">
                <a16:creationId xmlns:a16="http://schemas.microsoft.com/office/drawing/2014/main" id="{3A6CB06E-679B-FD20-099B-56392D9DA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CB905FAE-75BC-2F5B-85E3-09F159826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82686-721C-4F98-A159-61B8AC68307D}" type="slidenum">
              <a:rPr lang="nl-NL" smtClean="0"/>
              <a:t>‹nr.›</a:t>
            </a:fld>
            <a:endParaRPr lang="nl-NL"/>
          </a:p>
        </p:txBody>
      </p:sp>
    </p:spTree>
    <p:extLst>
      <p:ext uri="{BB962C8B-B14F-4D97-AF65-F5344CB8AC3E}">
        <p14:creationId xmlns:p14="http://schemas.microsoft.com/office/powerpoint/2010/main" val="3901774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234A62-02FB-6386-CB90-5F6E4458610F}"/>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3100" kern="1200">
                <a:solidFill>
                  <a:srgbClr val="FFFFFF"/>
                </a:solidFill>
                <a:latin typeface="+mj-lt"/>
                <a:ea typeface="+mj-ea"/>
                <a:cs typeface="+mj-cs"/>
              </a:rPr>
              <a:t>Adviespresentatie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Ondertitel 2">
            <a:extLst>
              <a:ext uri="{FF2B5EF4-FFF2-40B4-BE49-F238E27FC236}">
                <a16:creationId xmlns:a16="http://schemas.microsoft.com/office/drawing/2014/main" id="{5C0723EC-5A17-D996-5BEE-DCEEB398C936}"/>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spcAft>
                <a:spcPts val="800"/>
              </a:spcAft>
              <a:buFont typeface="Arial" panose="020B0604020202020204" pitchFamily="34" charset="0"/>
              <a:buChar char="•"/>
            </a:pPr>
            <a:r>
              <a:rPr lang="en-US" dirty="0" err="1">
                <a:effectLst/>
              </a:rPr>
              <a:t>Integratie</a:t>
            </a:r>
            <a:r>
              <a:rPr lang="en-US" dirty="0">
                <a:effectLst/>
              </a:rPr>
              <a:t> </a:t>
            </a:r>
            <a:r>
              <a:rPr lang="en-US" dirty="0" err="1">
                <a:effectLst/>
              </a:rPr>
              <a:t>Opdracht</a:t>
            </a:r>
            <a:endParaRPr lang="en-US" dirty="0">
              <a:effectLst/>
            </a:endParaRPr>
          </a:p>
          <a:p>
            <a:pPr indent="-228600" algn="l">
              <a:spcAft>
                <a:spcPts val="800"/>
              </a:spcAft>
              <a:buFont typeface="Arial" panose="020B0604020202020204" pitchFamily="34" charset="0"/>
              <a:buChar char="•"/>
            </a:pPr>
            <a:r>
              <a:rPr lang="en-US" dirty="0">
                <a:effectLst/>
              </a:rPr>
              <a:t>Sjoerd van Dorp</a:t>
            </a:r>
          </a:p>
          <a:p>
            <a:pPr indent="-228600" algn="l">
              <a:spcAft>
                <a:spcPts val="800"/>
              </a:spcAft>
              <a:buFont typeface="Arial" panose="020B0604020202020204" pitchFamily="34" charset="0"/>
              <a:buChar char="•"/>
            </a:pPr>
            <a:r>
              <a:rPr lang="en-US" dirty="0">
                <a:effectLst/>
              </a:rPr>
              <a:t>1032109</a:t>
            </a:r>
          </a:p>
          <a:p>
            <a:pPr indent="-228600" algn="l">
              <a:spcAft>
                <a:spcPts val="800"/>
              </a:spcAft>
              <a:buFont typeface="Arial" panose="020B0604020202020204" pitchFamily="34" charset="0"/>
              <a:buChar char="•"/>
            </a:pPr>
            <a:r>
              <a:rPr lang="en-US" dirty="0">
                <a:effectLst/>
              </a:rPr>
              <a:t>BIMCVD10R3</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02234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C7A7874-33C1-2F01-4BD1-218F7165B32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Heatmap</a:t>
            </a:r>
          </a:p>
        </p:txBody>
      </p:sp>
      <p:pic>
        <p:nvPicPr>
          <p:cNvPr id="7" name="Afbeelding 6">
            <a:extLst>
              <a:ext uri="{FF2B5EF4-FFF2-40B4-BE49-F238E27FC236}">
                <a16:creationId xmlns:a16="http://schemas.microsoft.com/office/drawing/2014/main" id="{99681C41-BB4A-1030-254A-066A2F954666}"/>
              </a:ext>
            </a:extLst>
          </p:cNvPr>
          <p:cNvPicPr>
            <a:picLocks noChangeAspect="1"/>
          </p:cNvPicPr>
          <p:nvPr/>
        </p:nvPicPr>
        <p:blipFill>
          <a:blip r:embed="rId3"/>
          <a:stretch>
            <a:fillRect/>
          </a:stretch>
        </p:blipFill>
        <p:spPr>
          <a:xfrm>
            <a:off x="4823285" y="476366"/>
            <a:ext cx="6868364" cy="5282917"/>
          </a:xfrm>
          <a:prstGeom prst="rect">
            <a:avLst/>
          </a:prstGeom>
        </p:spPr>
      </p:pic>
    </p:spTree>
    <p:extLst>
      <p:ext uri="{BB962C8B-B14F-4D97-AF65-F5344CB8AC3E}">
        <p14:creationId xmlns:p14="http://schemas.microsoft.com/office/powerpoint/2010/main" val="30213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BE322B-8A93-A196-1A7A-2856E3A4044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Ontbrekende </a:t>
            </a:r>
            <a:r>
              <a:rPr lang="en-US" sz="3600" kern="1200" dirty="0" err="1">
                <a:solidFill>
                  <a:srgbClr val="FFFFFF"/>
                </a:solidFill>
                <a:latin typeface="+mj-lt"/>
                <a:ea typeface="+mj-ea"/>
                <a:cs typeface="+mj-cs"/>
              </a:rPr>
              <a:t>waarden</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invullen</a:t>
            </a:r>
            <a:endParaRPr lang="en-US" sz="3600" kern="1200" dirty="0">
              <a:solidFill>
                <a:srgbClr val="FFFFFF"/>
              </a:solidFill>
              <a:latin typeface="+mj-lt"/>
              <a:ea typeface="+mj-ea"/>
              <a:cs typeface="+mj-cs"/>
            </a:endParaRPr>
          </a:p>
        </p:txBody>
      </p:sp>
      <p:sp>
        <p:nvSpPr>
          <p:cNvPr id="10" name="Pijl: rechts 9">
            <a:extLst>
              <a:ext uri="{FF2B5EF4-FFF2-40B4-BE49-F238E27FC236}">
                <a16:creationId xmlns:a16="http://schemas.microsoft.com/office/drawing/2014/main" id="{B96E42AF-8761-2C8D-39ED-5CE008E420C1}"/>
              </a:ext>
            </a:extLst>
          </p:cNvPr>
          <p:cNvSpPr/>
          <p:nvPr/>
        </p:nvSpPr>
        <p:spPr>
          <a:xfrm>
            <a:off x="7972360" y="3144447"/>
            <a:ext cx="326171" cy="569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a:extLst>
              <a:ext uri="{FF2B5EF4-FFF2-40B4-BE49-F238E27FC236}">
                <a16:creationId xmlns:a16="http://schemas.microsoft.com/office/drawing/2014/main" id="{07DD6B47-C3FB-B134-3BE1-2CCE2FE2CBA0}"/>
              </a:ext>
            </a:extLst>
          </p:cNvPr>
          <p:cNvPicPr>
            <a:picLocks noChangeAspect="1"/>
          </p:cNvPicPr>
          <p:nvPr/>
        </p:nvPicPr>
        <p:blipFill>
          <a:blip r:embed="rId3"/>
          <a:stretch>
            <a:fillRect/>
          </a:stretch>
        </p:blipFill>
        <p:spPr>
          <a:xfrm>
            <a:off x="4424129" y="1333207"/>
            <a:ext cx="3343742" cy="4191585"/>
          </a:xfrm>
          <a:prstGeom prst="rect">
            <a:avLst/>
          </a:prstGeom>
        </p:spPr>
      </p:pic>
      <p:pic>
        <p:nvPicPr>
          <p:cNvPr id="12" name="Afbeelding 11">
            <a:extLst>
              <a:ext uri="{FF2B5EF4-FFF2-40B4-BE49-F238E27FC236}">
                <a16:creationId xmlns:a16="http://schemas.microsoft.com/office/drawing/2014/main" id="{402BD56B-E5B5-E2B5-A5B6-19C100937E01}"/>
              </a:ext>
            </a:extLst>
          </p:cNvPr>
          <p:cNvPicPr>
            <a:picLocks noChangeAspect="1"/>
          </p:cNvPicPr>
          <p:nvPr/>
        </p:nvPicPr>
        <p:blipFill>
          <a:blip r:embed="rId4"/>
          <a:stretch>
            <a:fillRect/>
          </a:stretch>
        </p:blipFill>
        <p:spPr>
          <a:xfrm>
            <a:off x="8349942" y="1354681"/>
            <a:ext cx="3124636" cy="3772426"/>
          </a:xfrm>
          <a:prstGeom prst="rect">
            <a:avLst/>
          </a:prstGeom>
        </p:spPr>
      </p:pic>
    </p:spTree>
    <p:extLst>
      <p:ext uri="{BB962C8B-B14F-4D97-AF65-F5344CB8AC3E}">
        <p14:creationId xmlns:p14="http://schemas.microsoft.com/office/powerpoint/2010/main" val="401773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A9E9DEB-E21E-2F5C-3CAB-5D587C32129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Beste model</a:t>
            </a:r>
          </a:p>
        </p:txBody>
      </p:sp>
      <p:pic>
        <p:nvPicPr>
          <p:cNvPr id="5" name="Tijdelijke aanduiding voor inhoud 4" descr="Afbeelding met tekst, schermopname, Lettertype&#10;&#10;Automatisch gegenereerde beschrijving">
            <a:extLst>
              <a:ext uri="{FF2B5EF4-FFF2-40B4-BE49-F238E27FC236}">
                <a16:creationId xmlns:a16="http://schemas.microsoft.com/office/drawing/2014/main" id="{9EA398A4-4606-ECE8-372B-1DA369A5FB32}"/>
              </a:ext>
            </a:extLst>
          </p:cNvPr>
          <p:cNvPicPr>
            <a:picLocks noGrp="1" noChangeAspect="1"/>
          </p:cNvPicPr>
          <p:nvPr>
            <p:ph idx="1"/>
          </p:nvPr>
        </p:nvPicPr>
        <p:blipFill>
          <a:blip r:embed="rId3"/>
          <a:stretch>
            <a:fillRect/>
          </a:stretch>
        </p:blipFill>
        <p:spPr>
          <a:xfrm>
            <a:off x="4777316" y="2035727"/>
            <a:ext cx="6780700" cy="2784216"/>
          </a:xfrm>
          <a:prstGeom prst="rect">
            <a:avLst/>
          </a:prstGeom>
        </p:spPr>
      </p:pic>
    </p:spTree>
    <p:extLst>
      <p:ext uri="{BB962C8B-B14F-4D97-AF65-F5344CB8AC3E}">
        <p14:creationId xmlns:p14="http://schemas.microsoft.com/office/powerpoint/2010/main" val="347804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9CB699CB-C069-9749-ACF1-7F013D46786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Confusion Matrix</a:t>
            </a:r>
          </a:p>
        </p:txBody>
      </p:sp>
      <p:pic>
        <p:nvPicPr>
          <p:cNvPr id="4" name="Tijdelijke aanduiding voor inhoud 3">
            <a:extLst>
              <a:ext uri="{FF2B5EF4-FFF2-40B4-BE49-F238E27FC236}">
                <a16:creationId xmlns:a16="http://schemas.microsoft.com/office/drawing/2014/main" id="{962697FD-D424-A0DA-8067-51C1003EF687}"/>
              </a:ext>
            </a:extLst>
          </p:cNvPr>
          <p:cNvPicPr>
            <a:picLocks noGrp="1" noChangeAspect="1"/>
          </p:cNvPicPr>
          <p:nvPr>
            <p:ph idx="1"/>
          </p:nvPr>
        </p:nvPicPr>
        <p:blipFill>
          <a:blip r:embed="rId3"/>
          <a:stretch>
            <a:fillRect/>
          </a:stretch>
        </p:blipFill>
        <p:spPr>
          <a:xfrm>
            <a:off x="4538386" y="719344"/>
            <a:ext cx="7225748" cy="5419311"/>
          </a:xfrm>
          <a:prstGeom prst="rect">
            <a:avLst/>
          </a:prstGeom>
        </p:spPr>
      </p:pic>
    </p:spTree>
    <p:extLst>
      <p:ext uri="{BB962C8B-B14F-4D97-AF65-F5344CB8AC3E}">
        <p14:creationId xmlns:p14="http://schemas.microsoft.com/office/powerpoint/2010/main" val="38755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B6A99CEE-7BB5-9944-A373-24AC3DB8BA3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AOC Curve</a:t>
            </a:r>
          </a:p>
        </p:txBody>
      </p:sp>
      <p:pic>
        <p:nvPicPr>
          <p:cNvPr id="4" name="Tijdelijke aanduiding voor inhoud 3">
            <a:extLst>
              <a:ext uri="{FF2B5EF4-FFF2-40B4-BE49-F238E27FC236}">
                <a16:creationId xmlns:a16="http://schemas.microsoft.com/office/drawing/2014/main" id="{77024B71-E61D-EAB5-C499-DE8EE739B651}"/>
              </a:ext>
            </a:extLst>
          </p:cNvPr>
          <p:cNvPicPr>
            <a:picLocks noGrp="1" noChangeAspect="1"/>
          </p:cNvPicPr>
          <p:nvPr>
            <p:ph idx="1"/>
          </p:nvPr>
        </p:nvPicPr>
        <p:blipFill>
          <a:blip r:embed="rId3"/>
          <a:stretch>
            <a:fillRect/>
          </a:stretch>
        </p:blipFill>
        <p:spPr>
          <a:xfrm>
            <a:off x="4502428" y="538701"/>
            <a:ext cx="7225748" cy="5780597"/>
          </a:xfrm>
          <a:prstGeom prst="rect">
            <a:avLst/>
          </a:prstGeom>
        </p:spPr>
      </p:pic>
    </p:spTree>
    <p:extLst>
      <p:ext uri="{BB962C8B-B14F-4D97-AF65-F5344CB8AC3E}">
        <p14:creationId xmlns:p14="http://schemas.microsoft.com/office/powerpoint/2010/main" val="321619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1C914C79-EB38-E029-FAD8-1D3C21A7B1DA}"/>
              </a:ext>
            </a:extLst>
          </p:cNvPr>
          <p:cNvSpPr>
            <a:spLocks noGrp="1"/>
          </p:cNvSpPr>
          <p:nvPr>
            <p:ph type="title"/>
          </p:nvPr>
        </p:nvSpPr>
        <p:spPr>
          <a:xfrm>
            <a:off x="1115568" y="509521"/>
            <a:ext cx="10232136" cy="1014984"/>
          </a:xfrm>
        </p:spPr>
        <p:txBody>
          <a:bodyPr>
            <a:normAutofit/>
          </a:bodyPr>
          <a:lstStyle/>
          <a:p>
            <a:r>
              <a:rPr lang="en-US" sz="4000"/>
              <a:t>Organisatieadvies</a:t>
            </a:r>
            <a:endParaRPr lang="en-NL" sz="4000"/>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ijdelijke aanduiding voor inhoud 2">
            <a:extLst>
              <a:ext uri="{FF2B5EF4-FFF2-40B4-BE49-F238E27FC236}">
                <a16:creationId xmlns:a16="http://schemas.microsoft.com/office/drawing/2014/main" id="{E6BAB80B-66E7-A110-AD60-483FD2381DDB}"/>
              </a:ext>
            </a:extLst>
          </p:cNvPr>
          <p:cNvGraphicFramePr>
            <a:graphicFrameLocks noGrp="1"/>
          </p:cNvGraphicFramePr>
          <p:nvPr>
            <p:ph idx="1"/>
            <p:extLst>
              <p:ext uri="{D42A27DB-BD31-4B8C-83A1-F6EECF244321}">
                <p14:modId xmlns:p14="http://schemas.microsoft.com/office/powerpoint/2010/main" val="3323593440"/>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25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B69672A-B060-4432-B88C-19A1453D0D2B}"/>
              </a:ext>
            </a:extLst>
          </p:cNvPr>
          <p:cNvSpPr>
            <a:spLocks noGrp="1"/>
          </p:cNvSpPr>
          <p:nvPr>
            <p:ph type="title"/>
          </p:nvPr>
        </p:nvSpPr>
        <p:spPr>
          <a:xfrm>
            <a:off x="5297762" y="329184"/>
            <a:ext cx="6251110" cy="1783080"/>
          </a:xfrm>
        </p:spPr>
        <p:txBody>
          <a:bodyPr anchor="b">
            <a:normAutofit/>
          </a:bodyPr>
          <a:lstStyle/>
          <a:p>
            <a:r>
              <a:rPr lang="en-US" sz="5400"/>
              <a:t>Organisatieadvies voor AI tools</a:t>
            </a:r>
            <a:endParaRPr lang="en-NL" sz="5400"/>
          </a:p>
        </p:txBody>
      </p:sp>
      <p:pic>
        <p:nvPicPr>
          <p:cNvPr id="5" name="Picture 4" descr="Grafiek op een document met een pen">
            <a:extLst>
              <a:ext uri="{FF2B5EF4-FFF2-40B4-BE49-F238E27FC236}">
                <a16:creationId xmlns:a16="http://schemas.microsoft.com/office/drawing/2014/main" id="{2AD130A6-94C4-49C8-7770-7280F59199E7}"/>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B90F39D6-1557-CBF8-7959-4AFAE3ADFCA7}"/>
              </a:ext>
            </a:extLst>
          </p:cNvPr>
          <p:cNvSpPr>
            <a:spLocks noGrp="1"/>
          </p:cNvSpPr>
          <p:nvPr>
            <p:ph idx="1"/>
          </p:nvPr>
        </p:nvSpPr>
        <p:spPr>
          <a:xfrm>
            <a:off x="5297762" y="2706624"/>
            <a:ext cx="6251110" cy="3483864"/>
          </a:xfrm>
        </p:spPr>
        <p:txBody>
          <a:bodyPr>
            <a:normAutofit/>
          </a:bodyPr>
          <a:lstStyle/>
          <a:p>
            <a:pPr marL="342900" lvl="0" indent="-342900">
              <a:buFont typeface="Symbol" panose="05050102010706020507" pitchFamily="18" charset="2"/>
              <a:buChar char=""/>
            </a:pPr>
            <a:r>
              <a:rPr lang="nl-NL" sz="1500">
                <a:effectLst/>
                <a:ea typeface="Calibri" panose="020F0502020204030204" pitchFamily="34" charset="0"/>
                <a:cs typeface="Arial" panose="020B0604020202020204" pitchFamily="34" charset="0"/>
              </a:rPr>
              <a:t>Natural Language Processing (NLP): </a:t>
            </a:r>
          </a:p>
          <a:p>
            <a:pPr marL="800100" lvl="1" indent="-342900">
              <a:buFont typeface="Symbol" panose="05050102010706020507" pitchFamily="18" charset="2"/>
              <a:buChar char=""/>
            </a:pPr>
            <a:r>
              <a:rPr lang="nl-NL" sz="1500">
                <a:effectLst/>
                <a:ea typeface="Calibri" panose="020F0502020204030204" pitchFamily="34" charset="0"/>
                <a:cs typeface="Arial" panose="020B0604020202020204" pitchFamily="34" charset="0"/>
              </a:rPr>
              <a:t>Tools voor het verwerken van taal kunnen worden gebruikt voor het analyseren van ongestructureerde data zoals patiëntverslagen, artsnotities, en onderzoeksliteratuur. Dit kan helpen bij het extraheren van waardevolle inzichten en het automatiseren van documentatieprocessen. Ook kan je met NLP een communicatie bot maken voor vragen.</a:t>
            </a:r>
            <a:endParaRPr lang="en-NL" sz="1500">
              <a:effectLst/>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nl-NL" sz="1500">
                <a:effectLst/>
                <a:ea typeface="Calibri" panose="020F0502020204030204" pitchFamily="34" charset="0"/>
                <a:cs typeface="Arial" panose="020B0604020202020204" pitchFamily="34" charset="0"/>
              </a:rPr>
              <a:t>Internet of Things (IoT): </a:t>
            </a:r>
          </a:p>
          <a:p>
            <a:pPr marL="800100" lvl="1" indent="-342900">
              <a:spcAft>
                <a:spcPts val="800"/>
              </a:spcAft>
              <a:buFont typeface="Symbol" panose="05050102010706020507" pitchFamily="18" charset="2"/>
              <a:buChar char=""/>
            </a:pPr>
            <a:r>
              <a:rPr lang="nl-NL" sz="1500">
                <a:effectLst/>
                <a:ea typeface="Calibri" panose="020F0502020204030204" pitchFamily="34" charset="0"/>
                <a:cs typeface="Arial" panose="020B0604020202020204" pitchFamily="34" charset="0"/>
              </a:rPr>
              <a:t>In de ziekenhuisomgeving kan IoT worden gebruikt voor het verzamelen van real-time data van medische apparatuur, patiëntmonitors en andere sensoren. Deze data kan worden geanalyseerd voor het verbeteren van patiëntenzorg en operationele efficiëntie.</a:t>
            </a:r>
            <a:endParaRPr lang="en-NL" sz="1500">
              <a:effectLst/>
              <a:ea typeface="Calibri" panose="020F0502020204030204" pitchFamily="34" charset="0"/>
              <a:cs typeface="Arial" panose="020B0604020202020204" pitchFamily="34" charset="0"/>
            </a:endParaRPr>
          </a:p>
          <a:p>
            <a:endParaRPr lang="en-NL" sz="1500"/>
          </a:p>
        </p:txBody>
      </p:sp>
    </p:spTree>
    <p:extLst>
      <p:ext uri="{BB962C8B-B14F-4D97-AF65-F5344CB8AC3E}">
        <p14:creationId xmlns:p14="http://schemas.microsoft.com/office/powerpoint/2010/main" val="168530728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331</Words>
  <Application>Microsoft Office PowerPoint</Application>
  <PresentationFormat>Breedbeeld</PresentationFormat>
  <Paragraphs>30</Paragraphs>
  <Slides>8</Slides>
  <Notes>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8</vt:i4>
      </vt:variant>
    </vt:vector>
  </HeadingPairs>
  <TitlesOfParts>
    <vt:vector size="13" baseType="lpstr">
      <vt:lpstr>Arial</vt:lpstr>
      <vt:lpstr>Calibri</vt:lpstr>
      <vt:lpstr>Calibri Light</vt:lpstr>
      <vt:lpstr>Symbol</vt:lpstr>
      <vt:lpstr>Kantoorthema</vt:lpstr>
      <vt:lpstr>Adviespresentatie</vt:lpstr>
      <vt:lpstr>Heatmap</vt:lpstr>
      <vt:lpstr>Ontbrekende waarden invullen</vt:lpstr>
      <vt:lpstr>Beste model</vt:lpstr>
      <vt:lpstr>Confusion Matrix</vt:lpstr>
      <vt:lpstr>AOC Curve</vt:lpstr>
      <vt:lpstr>Organisatieadvies</vt:lpstr>
      <vt:lpstr>Organisatieadvies voor AI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Adviespresentatie</dc:title>
  <dc:creator>Sjoerd van Dorp (1032109)</dc:creator>
  <cp:lastModifiedBy>Sjoerd van Dorp (1032109)</cp:lastModifiedBy>
  <cp:revision>1</cp:revision>
  <dcterms:created xsi:type="dcterms:W3CDTF">2023-11-21T16:53:11Z</dcterms:created>
  <dcterms:modified xsi:type="dcterms:W3CDTF">2024-01-02T17:50:01Z</dcterms:modified>
</cp:coreProperties>
</file>