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6CBD1-CB36-4E65-A56D-B32B2F7A63C9}" v="5" dt="2023-12-11T15:04:22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oerd van Dorp" userId="fc525120d7af0414" providerId="LiveId" clId="{8592B28F-8028-40E6-92A8-8B9CDE21BB64}"/>
    <pc:docChg chg="undo custSel addSld modSld">
      <pc:chgData name="Sjoerd van Dorp" userId="fc525120d7af0414" providerId="LiveId" clId="{8592B28F-8028-40E6-92A8-8B9CDE21BB64}" dt="2023-11-21T17:03:22.425" v="255" actId="20577"/>
      <pc:docMkLst>
        <pc:docMk/>
      </pc:docMkLst>
      <pc:sldChg chg="addSp modSp new mod setBg">
        <pc:chgData name="Sjoerd van Dorp" userId="fc525120d7af0414" providerId="LiveId" clId="{8592B28F-8028-40E6-92A8-8B9CDE21BB64}" dt="2023-11-21T16:59:35.486" v="197" actId="26606"/>
        <pc:sldMkLst>
          <pc:docMk/>
          <pc:sldMk cId="2022340780" sldId="256"/>
        </pc:sldMkLst>
        <pc:spChg chg="mod">
          <ac:chgData name="Sjoerd van Dorp" userId="fc525120d7af0414" providerId="LiveId" clId="{8592B28F-8028-40E6-92A8-8B9CDE21BB64}" dt="2023-11-21T16:59:35.486" v="197" actId="26606"/>
          <ac:spMkLst>
            <pc:docMk/>
            <pc:sldMk cId="2022340780" sldId="256"/>
            <ac:spMk id="2" creationId="{0A234A62-02FB-6386-CB90-5F6E4458610F}"/>
          </ac:spMkLst>
        </pc:spChg>
        <pc:spChg chg="mod">
          <ac:chgData name="Sjoerd van Dorp" userId="fc525120d7af0414" providerId="LiveId" clId="{8592B28F-8028-40E6-92A8-8B9CDE21BB64}" dt="2023-11-21T16:59:35.486" v="197" actId="26606"/>
          <ac:spMkLst>
            <pc:docMk/>
            <pc:sldMk cId="2022340780" sldId="256"/>
            <ac:spMk id="3" creationId="{5C0723EC-5A17-D996-5BEE-DCEEB398C936}"/>
          </ac:spMkLst>
        </pc:spChg>
        <pc:spChg chg="add">
          <ac:chgData name="Sjoerd van Dorp" userId="fc525120d7af0414" providerId="LiveId" clId="{8592B28F-8028-40E6-92A8-8B9CDE21BB64}" dt="2023-11-21T16:59:35.486" v="197" actId="26606"/>
          <ac:spMkLst>
            <pc:docMk/>
            <pc:sldMk cId="2022340780" sldId="256"/>
            <ac:spMk id="8" creationId="{907EF6B7-1338-4443-8C46-6A318D952DFD}"/>
          </ac:spMkLst>
        </pc:spChg>
        <pc:spChg chg="add">
          <ac:chgData name="Sjoerd van Dorp" userId="fc525120d7af0414" providerId="LiveId" clId="{8592B28F-8028-40E6-92A8-8B9CDE21BB64}" dt="2023-11-21T16:59:35.486" v="197" actId="26606"/>
          <ac:spMkLst>
            <pc:docMk/>
            <pc:sldMk cId="2022340780" sldId="256"/>
            <ac:spMk id="10" creationId="{DAAE4CDD-124C-4DCF-9584-B6033B545DD5}"/>
          </ac:spMkLst>
        </pc:spChg>
        <pc:spChg chg="add">
          <ac:chgData name="Sjoerd van Dorp" userId="fc525120d7af0414" providerId="LiveId" clId="{8592B28F-8028-40E6-92A8-8B9CDE21BB64}" dt="2023-11-21T16:59:35.486" v="197" actId="26606"/>
          <ac:spMkLst>
            <pc:docMk/>
            <pc:sldMk cId="2022340780" sldId="256"/>
            <ac:spMk id="12" creationId="{081E4A58-353D-44AE-B2FC-2A74E2E400F7}"/>
          </ac:spMkLst>
        </pc:spChg>
      </pc:sldChg>
      <pc:sldChg chg="addSp delSp modSp new mod setBg modNotesTx">
        <pc:chgData name="Sjoerd van Dorp" userId="fc525120d7af0414" providerId="LiveId" clId="{8592B28F-8028-40E6-92A8-8B9CDE21BB64}" dt="2023-11-21T17:03:13.270" v="242" actId="20577"/>
        <pc:sldMkLst>
          <pc:docMk/>
          <pc:sldMk cId="4017732545" sldId="257"/>
        </pc:sldMkLst>
        <pc:spChg chg="mod">
          <ac:chgData name="Sjoerd van Dorp" userId="fc525120d7af0414" providerId="LiveId" clId="{8592B28F-8028-40E6-92A8-8B9CDE21BB64}" dt="2023-11-21T17:02:24.617" v="226" actId="20577"/>
          <ac:spMkLst>
            <pc:docMk/>
            <pc:sldMk cId="4017732545" sldId="257"/>
            <ac:spMk id="2" creationId="{ABBE322B-8A93-A196-1A7A-2856E3A40445}"/>
          </ac:spMkLst>
        </pc:spChg>
        <pc:spChg chg="del mod">
          <ac:chgData name="Sjoerd van Dorp" userId="fc525120d7af0414" providerId="LiveId" clId="{8592B28F-8028-40E6-92A8-8B9CDE21BB64}" dt="2023-11-21T16:56:13.655" v="75"/>
          <ac:spMkLst>
            <pc:docMk/>
            <pc:sldMk cId="4017732545" sldId="257"/>
            <ac:spMk id="3" creationId="{505FA66D-6829-6E4C-BA1B-39529C06C328}"/>
          </ac:spMkLst>
        </pc:spChg>
        <pc:spChg chg="add">
          <ac:chgData name="Sjoerd van Dorp" userId="fc525120d7af0414" providerId="LiveId" clId="{8592B28F-8028-40E6-92A8-8B9CDE21BB64}" dt="2023-11-21T16:57:04.975" v="120" actId="26606"/>
          <ac:spMkLst>
            <pc:docMk/>
            <pc:sldMk cId="4017732545" sldId="257"/>
            <ac:spMk id="9" creationId="{D4771268-CB57-404A-9271-370EB28F6090}"/>
          </ac:spMkLst>
        </pc:spChg>
        <pc:spChg chg="add mod">
          <ac:chgData name="Sjoerd van Dorp" userId="fc525120d7af0414" providerId="LiveId" clId="{8592B28F-8028-40E6-92A8-8B9CDE21BB64}" dt="2023-11-21T17:01:10.468" v="223" actId="1076"/>
          <ac:spMkLst>
            <pc:docMk/>
            <pc:sldMk cId="4017732545" sldId="257"/>
            <ac:spMk id="10" creationId="{B96E42AF-8761-2C8D-39ED-5CE008E420C1}"/>
          </ac:spMkLst>
        </pc:spChg>
        <pc:picChg chg="add mod">
          <ac:chgData name="Sjoerd van Dorp" userId="fc525120d7af0414" providerId="LiveId" clId="{8592B28F-8028-40E6-92A8-8B9CDE21BB64}" dt="2023-11-21T17:00:43.222" v="215" actId="1076"/>
          <ac:picMkLst>
            <pc:docMk/>
            <pc:sldMk cId="4017732545" sldId="257"/>
            <ac:picMk id="4" creationId="{76B89674-B1B2-C6C9-5354-EE6ADAA91035}"/>
          </ac:picMkLst>
        </pc:picChg>
        <pc:picChg chg="add mod">
          <ac:chgData name="Sjoerd van Dorp" userId="fc525120d7af0414" providerId="LiveId" clId="{8592B28F-8028-40E6-92A8-8B9CDE21BB64}" dt="2023-11-21T17:00:42.336" v="214" actId="1076"/>
          <ac:picMkLst>
            <pc:docMk/>
            <pc:sldMk cId="4017732545" sldId="257"/>
            <ac:picMk id="6" creationId="{D4F3B51A-13A6-7526-9262-D4A553949CA5}"/>
          </ac:picMkLst>
        </pc:picChg>
        <pc:cxnChg chg="add del mod">
          <ac:chgData name="Sjoerd van Dorp" userId="fc525120d7af0414" providerId="LiveId" clId="{8592B28F-8028-40E6-92A8-8B9CDE21BB64}" dt="2023-11-21T17:01:00.025" v="219" actId="11529"/>
          <ac:cxnSpMkLst>
            <pc:docMk/>
            <pc:sldMk cId="4017732545" sldId="257"/>
            <ac:cxnSpMk id="8" creationId="{D8AF6F55-F7D7-B496-DC5C-49078A9951B4}"/>
          </ac:cxnSpMkLst>
        </pc:cxnChg>
      </pc:sldChg>
      <pc:sldChg chg="addSp delSp modSp new mod setBg modNotesTx">
        <pc:chgData name="Sjoerd van Dorp" userId="fc525120d7af0414" providerId="LiveId" clId="{8592B28F-8028-40E6-92A8-8B9CDE21BB64}" dt="2023-11-21T17:02:56.914" v="233" actId="20577"/>
        <pc:sldMkLst>
          <pc:docMk/>
          <pc:sldMk cId="3025531328" sldId="258"/>
        </pc:sldMkLst>
        <pc:spChg chg="mod">
          <ac:chgData name="Sjoerd van Dorp" userId="fc525120d7af0414" providerId="LiveId" clId="{8592B28F-8028-40E6-92A8-8B9CDE21BB64}" dt="2023-11-21T16:57:02.177" v="119" actId="26606"/>
          <ac:spMkLst>
            <pc:docMk/>
            <pc:sldMk cId="3025531328" sldId="258"/>
            <ac:spMk id="2" creationId="{BA492D9F-1F32-697E-C931-EFAD37285EA9}"/>
          </ac:spMkLst>
        </pc:spChg>
        <pc:spChg chg="del">
          <ac:chgData name="Sjoerd van Dorp" userId="fc525120d7af0414" providerId="LiveId" clId="{8592B28F-8028-40E6-92A8-8B9CDE21BB64}" dt="2023-11-21T16:56:45.967" v="99"/>
          <ac:spMkLst>
            <pc:docMk/>
            <pc:sldMk cId="3025531328" sldId="258"/>
            <ac:spMk id="3" creationId="{1E6BB4BD-F27C-6406-BBEC-F65343D5D67B}"/>
          </ac:spMkLst>
        </pc:spChg>
        <pc:spChg chg="add">
          <ac:chgData name="Sjoerd van Dorp" userId="fc525120d7af0414" providerId="LiveId" clId="{8592B28F-8028-40E6-92A8-8B9CDE21BB64}" dt="2023-11-21T16:57:02.177" v="119" actId="26606"/>
          <ac:spMkLst>
            <pc:docMk/>
            <pc:sldMk cId="3025531328" sldId="258"/>
            <ac:spMk id="9" creationId="{D4771268-CB57-404A-9271-370EB28F6090}"/>
          </ac:spMkLst>
        </pc:spChg>
        <pc:picChg chg="add mod">
          <ac:chgData name="Sjoerd van Dorp" userId="fc525120d7af0414" providerId="LiveId" clId="{8592B28F-8028-40E6-92A8-8B9CDE21BB64}" dt="2023-11-21T16:57:02.177" v="119" actId="26606"/>
          <ac:picMkLst>
            <pc:docMk/>
            <pc:sldMk cId="3025531328" sldId="258"/>
            <ac:picMk id="4" creationId="{AA273824-770B-7DB7-C7BF-94EAD0D1E25D}"/>
          </ac:picMkLst>
        </pc:picChg>
      </pc:sldChg>
      <pc:sldChg chg="addSp delSp modSp new mod setBg modNotesTx">
        <pc:chgData name="Sjoerd van Dorp" userId="fc525120d7af0414" providerId="LiveId" clId="{8592B28F-8028-40E6-92A8-8B9CDE21BB64}" dt="2023-11-21T17:03:01.938" v="234" actId="20577"/>
        <pc:sldMkLst>
          <pc:docMk/>
          <pc:sldMk cId="2440147610" sldId="259"/>
        </pc:sldMkLst>
        <pc:spChg chg="mod">
          <ac:chgData name="Sjoerd van Dorp" userId="fc525120d7af0414" providerId="LiveId" clId="{8592B28F-8028-40E6-92A8-8B9CDE21BB64}" dt="2023-11-21T16:57:52.512" v="182" actId="26606"/>
          <ac:spMkLst>
            <pc:docMk/>
            <pc:sldMk cId="2440147610" sldId="259"/>
            <ac:spMk id="2" creationId="{0FBFD5FA-F917-5D6E-4AE9-40C2A3369ECC}"/>
          </ac:spMkLst>
        </pc:spChg>
        <pc:spChg chg="del">
          <ac:chgData name="Sjoerd van Dorp" userId="fc525120d7af0414" providerId="LiveId" clId="{8592B28F-8028-40E6-92A8-8B9CDE21BB64}" dt="2023-11-21T16:57:49.670" v="181"/>
          <ac:spMkLst>
            <pc:docMk/>
            <pc:sldMk cId="2440147610" sldId="259"/>
            <ac:spMk id="3" creationId="{FA8E5BF5-5256-4071-7A4C-177D9FAB0E12}"/>
          </ac:spMkLst>
        </pc:spChg>
        <pc:spChg chg="add del">
          <ac:chgData name="Sjoerd van Dorp" userId="fc525120d7af0414" providerId="LiveId" clId="{8592B28F-8028-40E6-92A8-8B9CDE21BB64}" dt="2023-11-21T17:02:47.651" v="228" actId="22"/>
          <ac:spMkLst>
            <pc:docMk/>
            <pc:sldMk cId="2440147610" sldId="259"/>
            <ac:spMk id="6" creationId="{7FC0D7F4-9661-873E-C20B-D6CC149CAA89}"/>
          </ac:spMkLst>
        </pc:spChg>
        <pc:spChg chg="add">
          <ac:chgData name="Sjoerd van Dorp" userId="fc525120d7af0414" providerId="LiveId" clId="{8592B28F-8028-40E6-92A8-8B9CDE21BB64}" dt="2023-11-21T16:57:52.512" v="182" actId="26606"/>
          <ac:spMkLst>
            <pc:docMk/>
            <pc:sldMk cId="2440147610" sldId="259"/>
            <ac:spMk id="9" creationId="{D4771268-CB57-404A-9271-370EB28F6090}"/>
          </ac:spMkLst>
        </pc:spChg>
        <pc:picChg chg="add mod">
          <ac:chgData name="Sjoerd van Dorp" userId="fc525120d7af0414" providerId="LiveId" clId="{8592B28F-8028-40E6-92A8-8B9CDE21BB64}" dt="2023-11-21T16:57:52.512" v="182" actId="26606"/>
          <ac:picMkLst>
            <pc:docMk/>
            <pc:sldMk cId="2440147610" sldId="259"/>
            <ac:picMk id="4" creationId="{3288BEAF-0D9F-B78B-B9D2-63E9D1137367}"/>
          </ac:picMkLst>
        </pc:picChg>
      </pc:sldChg>
      <pc:sldChg chg="addSp delSp modSp new mod setBg modNotesTx">
        <pc:chgData name="Sjoerd van Dorp" userId="fc525120d7af0414" providerId="LiveId" clId="{8592B28F-8028-40E6-92A8-8B9CDE21BB64}" dt="2023-11-21T17:03:22.425" v="255" actId="20577"/>
        <pc:sldMkLst>
          <pc:docMk/>
          <pc:sldMk cId="3021324061" sldId="260"/>
        </pc:sldMkLst>
        <pc:spChg chg="mod">
          <ac:chgData name="Sjoerd van Dorp" userId="fc525120d7af0414" providerId="LiveId" clId="{8592B28F-8028-40E6-92A8-8B9CDE21BB64}" dt="2023-11-21T16:59:16.596" v="196" actId="26606"/>
          <ac:spMkLst>
            <pc:docMk/>
            <pc:sldMk cId="3021324061" sldId="260"/>
            <ac:spMk id="2" creationId="{BC7A7874-33C1-2F01-4BD1-218F7165B32D}"/>
          </ac:spMkLst>
        </pc:spChg>
        <pc:spChg chg="del">
          <ac:chgData name="Sjoerd van Dorp" userId="fc525120d7af0414" providerId="LiveId" clId="{8592B28F-8028-40E6-92A8-8B9CDE21BB64}" dt="2023-11-21T16:59:11.101" v="195"/>
          <ac:spMkLst>
            <pc:docMk/>
            <pc:sldMk cId="3021324061" sldId="260"/>
            <ac:spMk id="3" creationId="{7DBBEE4F-3BFF-DF29-7FE8-583A06ED091E}"/>
          </ac:spMkLst>
        </pc:spChg>
        <pc:spChg chg="add">
          <ac:chgData name="Sjoerd van Dorp" userId="fc525120d7af0414" providerId="LiveId" clId="{8592B28F-8028-40E6-92A8-8B9CDE21BB64}" dt="2023-11-21T16:59:16.596" v="196" actId="26606"/>
          <ac:spMkLst>
            <pc:docMk/>
            <pc:sldMk cId="3021324061" sldId="260"/>
            <ac:spMk id="9" creationId="{D4771268-CB57-404A-9271-370EB28F6090}"/>
          </ac:spMkLst>
        </pc:spChg>
        <pc:picChg chg="add mod">
          <ac:chgData name="Sjoerd van Dorp" userId="fc525120d7af0414" providerId="LiveId" clId="{8592B28F-8028-40E6-92A8-8B9CDE21BB64}" dt="2023-11-21T16:59:16.596" v="196" actId="26606"/>
          <ac:picMkLst>
            <pc:docMk/>
            <pc:sldMk cId="3021324061" sldId="260"/>
            <ac:picMk id="4" creationId="{007D68E3-FAF7-910A-3D21-B7A79AC01E93}"/>
          </ac:picMkLst>
        </pc:picChg>
      </pc:sldChg>
    </pc:docChg>
  </pc:docChgLst>
  <pc:docChgLst>
    <pc:chgData name="Sjoerd van Dorp" userId="fc525120d7af0414" providerId="LiveId" clId="{18F6CBD1-CB36-4E65-A56D-B32B2F7A63C9}"/>
    <pc:docChg chg="undo custSel addSld delSld modSld">
      <pc:chgData name="Sjoerd van Dorp" userId="fc525120d7af0414" providerId="LiveId" clId="{18F6CBD1-CB36-4E65-A56D-B32B2F7A63C9}" dt="2023-12-11T15:04:40.570" v="152" actId="26606"/>
      <pc:docMkLst>
        <pc:docMk/>
      </pc:docMkLst>
      <pc:sldChg chg="modSp mod">
        <pc:chgData name="Sjoerd van Dorp" userId="fc525120d7af0414" providerId="LiveId" clId="{18F6CBD1-CB36-4E65-A56D-B32B2F7A63C9}" dt="2023-12-11T14:59:49.813" v="20" actId="20577"/>
        <pc:sldMkLst>
          <pc:docMk/>
          <pc:sldMk cId="2022340780" sldId="256"/>
        </pc:sldMkLst>
        <pc:spChg chg="mod">
          <ac:chgData name="Sjoerd van Dorp" userId="fc525120d7af0414" providerId="LiveId" clId="{18F6CBD1-CB36-4E65-A56D-B32B2F7A63C9}" dt="2023-12-11T14:59:49.813" v="20" actId="20577"/>
          <ac:spMkLst>
            <pc:docMk/>
            <pc:sldMk cId="2022340780" sldId="256"/>
            <ac:spMk id="3" creationId="{5C0723EC-5A17-D996-5BEE-DCEEB398C936}"/>
          </ac:spMkLst>
        </pc:spChg>
      </pc:sldChg>
      <pc:sldChg chg="addSp delSp modSp mod modNotesTx">
        <pc:chgData name="Sjoerd van Dorp" userId="fc525120d7af0414" providerId="LiveId" clId="{18F6CBD1-CB36-4E65-A56D-B32B2F7A63C9}" dt="2023-12-11T15:01:32.985" v="42"/>
        <pc:sldMkLst>
          <pc:docMk/>
          <pc:sldMk cId="4017732545" sldId="257"/>
        </pc:sldMkLst>
        <pc:spChg chg="add del mod">
          <ac:chgData name="Sjoerd van Dorp" userId="fc525120d7af0414" providerId="LiveId" clId="{18F6CBD1-CB36-4E65-A56D-B32B2F7A63C9}" dt="2023-12-11T15:00:34.026" v="37" actId="478"/>
          <ac:spMkLst>
            <pc:docMk/>
            <pc:sldMk cId="4017732545" sldId="257"/>
            <ac:spMk id="5" creationId="{D6E9D3D3-0093-13BC-BF44-B346CEDDAB2E}"/>
          </ac:spMkLst>
        </pc:spChg>
        <pc:picChg chg="del">
          <ac:chgData name="Sjoerd van Dorp" userId="fc525120d7af0414" providerId="LiveId" clId="{18F6CBD1-CB36-4E65-A56D-B32B2F7A63C9}" dt="2023-12-11T15:00:31.914" v="35" actId="478"/>
          <ac:picMkLst>
            <pc:docMk/>
            <pc:sldMk cId="4017732545" sldId="257"/>
            <ac:picMk id="4" creationId="{76B89674-B1B2-C6C9-5354-EE6ADAA91035}"/>
          </ac:picMkLst>
        </pc:picChg>
        <pc:picChg chg="del">
          <ac:chgData name="Sjoerd van Dorp" userId="fc525120d7af0414" providerId="LiveId" clId="{18F6CBD1-CB36-4E65-A56D-B32B2F7A63C9}" dt="2023-12-11T15:00:32.859" v="36" actId="478"/>
          <ac:picMkLst>
            <pc:docMk/>
            <pc:sldMk cId="4017732545" sldId="257"/>
            <ac:picMk id="6" creationId="{D4F3B51A-13A6-7526-9262-D4A553949CA5}"/>
          </ac:picMkLst>
        </pc:picChg>
        <pc:picChg chg="add">
          <ac:chgData name="Sjoerd van Dorp" userId="fc525120d7af0414" providerId="LiveId" clId="{18F6CBD1-CB36-4E65-A56D-B32B2F7A63C9}" dt="2023-12-11T15:00:58.795" v="38" actId="22"/>
          <ac:picMkLst>
            <pc:docMk/>
            <pc:sldMk cId="4017732545" sldId="257"/>
            <ac:picMk id="8" creationId="{07DD6B47-C3FB-B134-3BE1-2CCE2FE2CBA0}"/>
          </ac:picMkLst>
        </pc:picChg>
        <pc:picChg chg="add mod">
          <ac:chgData name="Sjoerd van Dorp" userId="fc525120d7af0414" providerId="LiveId" clId="{18F6CBD1-CB36-4E65-A56D-B32B2F7A63C9}" dt="2023-12-11T15:01:17.838" v="41" actId="1076"/>
          <ac:picMkLst>
            <pc:docMk/>
            <pc:sldMk cId="4017732545" sldId="257"/>
            <ac:picMk id="12" creationId="{402BD56B-E5B5-E2B5-A5B6-19C100937E01}"/>
          </ac:picMkLst>
        </pc:picChg>
      </pc:sldChg>
      <pc:sldChg chg="del">
        <pc:chgData name="Sjoerd van Dorp" userId="fc525120d7af0414" providerId="LiveId" clId="{18F6CBD1-CB36-4E65-A56D-B32B2F7A63C9}" dt="2023-12-11T15:01:42.259" v="43" actId="2696"/>
        <pc:sldMkLst>
          <pc:docMk/>
          <pc:sldMk cId="3025531328" sldId="258"/>
        </pc:sldMkLst>
      </pc:sldChg>
      <pc:sldChg chg="del">
        <pc:chgData name="Sjoerd van Dorp" userId="fc525120d7af0414" providerId="LiveId" clId="{18F6CBD1-CB36-4E65-A56D-B32B2F7A63C9}" dt="2023-12-11T15:01:44.191" v="44" actId="2696"/>
        <pc:sldMkLst>
          <pc:docMk/>
          <pc:sldMk cId="2440147610" sldId="259"/>
        </pc:sldMkLst>
      </pc:sldChg>
      <pc:sldChg chg="addSp delSp modSp mod modNotesTx">
        <pc:chgData name="Sjoerd van Dorp" userId="fc525120d7af0414" providerId="LiveId" clId="{18F6CBD1-CB36-4E65-A56D-B32B2F7A63C9}" dt="2023-12-11T15:00:27.719" v="34"/>
        <pc:sldMkLst>
          <pc:docMk/>
          <pc:sldMk cId="3021324061" sldId="260"/>
        </pc:sldMkLst>
        <pc:spChg chg="add del mod">
          <ac:chgData name="Sjoerd van Dorp" userId="fc525120d7af0414" providerId="LiveId" clId="{18F6CBD1-CB36-4E65-A56D-B32B2F7A63C9}" dt="2023-12-11T15:00:06.914" v="25" actId="478"/>
          <ac:spMkLst>
            <pc:docMk/>
            <pc:sldMk cId="3021324061" sldId="260"/>
            <ac:spMk id="5" creationId="{BBAC17DA-6084-EEF1-919C-AABE1AA84085}"/>
          </ac:spMkLst>
        </pc:spChg>
        <pc:spChg chg="add del mod">
          <ac:chgData name="Sjoerd van Dorp" userId="fc525120d7af0414" providerId="LiveId" clId="{18F6CBD1-CB36-4E65-A56D-B32B2F7A63C9}" dt="2023-12-11T15:00:12.330" v="28" actId="478"/>
          <ac:spMkLst>
            <pc:docMk/>
            <pc:sldMk cId="3021324061" sldId="260"/>
            <ac:spMk id="10" creationId="{CA3580E3-4A2D-0F1B-E0F4-107BE45AC9C6}"/>
          </ac:spMkLst>
        </pc:spChg>
        <pc:picChg chg="add del">
          <ac:chgData name="Sjoerd van Dorp" userId="fc525120d7af0414" providerId="LiveId" clId="{18F6CBD1-CB36-4E65-A56D-B32B2F7A63C9}" dt="2023-12-11T15:00:09.556" v="27" actId="478"/>
          <ac:picMkLst>
            <pc:docMk/>
            <pc:sldMk cId="3021324061" sldId="260"/>
            <ac:picMk id="4" creationId="{007D68E3-FAF7-910A-3D21-B7A79AC01E93}"/>
          </ac:picMkLst>
        </pc:picChg>
        <pc:picChg chg="add mod">
          <ac:chgData name="Sjoerd van Dorp" userId="fc525120d7af0414" providerId="LiveId" clId="{18F6CBD1-CB36-4E65-A56D-B32B2F7A63C9}" dt="2023-12-11T15:00:06.516" v="24"/>
          <ac:picMkLst>
            <pc:docMk/>
            <pc:sldMk cId="3021324061" sldId="260"/>
            <ac:picMk id="6" creationId="{C6A3CAF1-D4F8-A49F-B6AC-4288A625AAE2}"/>
          </ac:picMkLst>
        </pc:picChg>
        <pc:picChg chg="add mod">
          <ac:chgData name="Sjoerd van Dorp" userId="fc525120d7af0414" providerId="LiveId" clId="{18F6CBD1-CB36-4E65-A56D-B32B2F7A63C9}" dt="2023-12-11T15:00:17.883" v="33" actId="1076"/>
          <ac:picMkLst>
            <pc:docMk/>
            <pc:sldMk cId="3021324061" sldId="260"/>
            <ac:picMk id="7" creationId="{99681C41-BB4A-1030-254A-066A2F954666}"/>
          </ac:picMkLst>
        </pc:picChg>
      </pc:sldChg>
      <pc:sldChg chg="addSp delSp modSp new mod setBg modNotesTx">
        <pc:chgData name="Sjoerd van Dorp" userId="fc525120d7af0414" providerId="LiveId" clId="{18F6CBD1-CB36-4E65-A56D-B32B2F7A63C9}" dt="2023-12-11T15:03:13.055" v="100" actId="20577"/>
        <pc:sldMkLst>
          <pc:docMk/>
          <pc:sldMk cId="3478049535" sldId="261"/>
        </pc:sldMkLst>
        <pc:spChg chg="add">
          <ac:chgData name="Sjoerd van Dorp" userId="fc525120d7af0414" providerId="LiveId" clId="{18F6CBD1-CB36-4E65-A56D-B32B2F7A63C9}" dt="2023-12-11T15:02:47.176" v="93" actId="26606"/>
          <ac:spMkLst>
            <pc:docMk/>
            <pc:sldMk cId="3478049535" sldId="261"/>
            <ac:spMk id="2" creationId="{2A9E9DEB-E21E-2F5C-3CAB-5D587C32129A}"/>
          </ac:spMkLst>
        </pc:spChg>
        <pc:spChg chg="add del">
          <ac:chgData name="Sjoerd van Dorp" userId="fc525120d7af0414" providerId="LiveId" clId="{18F6CBD1-CB36-4E65-A56D-B32B2F7A63C9}" dt="2023-12-11T15:02:47.171" v="91" actId="26606"/>
          <ac:spMkLst>
            <pc:docMk/>
            <pc:sldMk cId="3478049535" sldId="261"/>
            <ac:spMk id="2" creationId="{6023268D-D1E7-D099-5EFD-671A41D3384A}"/>
          </ac:spMkLst>
        </pc:spChg>
        <pc:spChg chg="add del mod replId">
          <ac:chgData name="Sjoerd van Dorp" userId="fc525120d7af0414" providerId="LiveId" clId="{18F6CBD1-CB36-4E65-A56D-B32B2F7A63C9}" dt="2023-12-11T15:02:26.255" v="81" actId="26606"/>
          <ac:spMkLst>
            <pc:docMk/>
            <pc:sldMk cId="3478049535" sldId="261"/>
            <ac:spMk id="2" creationId="{8D97F32A-787B-6376-21A1-B31809B030CE}"/>
          </ac:spMkLst>
        </pc:spChg>
        <pc:spChg chg="add del">
          <ac:chgData name="Sjoerd van Dorp" userId="fc525120d7af0414" providerId="LiveId" clId="{18F6CBD1-CB36-4E65-A56D-B32B2F7A63C9}" dt="2023-12-11T15:02:19.628" v="67" actId="26606"/>
          <ac:spMkLst>
            <pc:docMk/>
            <pc:sldMk cId="3478049535" sldId="261"/>
            <ac:spMk id="2" creationId="{9C715E6C-CA49-EF5E-BA3C-3F3BC9096FEB}"/>
          </ac:spMkLst>
        </pc:spChg>
        <pc:spChg chg="add del">
          <ac:chgData name="Sjoerd van Dorp" userId="fc525120d7af0414" providerId="LiveId" clId="{18F6CBD1-CB36-4E65-A56D-B32B2F7A63C9}" dt="2023-12-11T15:02:24.718" v="78" actId="26606"/>
          <ac:spMkLst>
            <pc:docMk/>
            <pc:sldMk cId="3478049535" sldId="261"/>
            <ac:spMk id="2" creationId="{A32D480F-5C7C-F701-D696-7C4B86B48571}"/>
          </ac:spMkLst>
        </pc:spChg>
        <pc:spChg chg="add del">
          <ac:chgData name="Sjoerd van Dorp" userId="fc525120d7af0414" providerId="LiveId" clId="{18F6CBD1-CB36-4E65-A56D-B32B2F7A63C9}" dt="2023-12-11T15:02:20.164" v="70" actId="26606"/>
          <ac:spMkLst>
            <pc:docMk/>
            <pc:sldMk cId="3478049535" sldId="261"/>
            <ac:spMk id="2" creationId="{A6DBB439-E43C-DBFB-66AE-130E867CCF02}"/>
          </ac:spMkLst>
        </pc:spChg>
        <pc:spChg chg="add del">
          <ac:chgData name="Sjoerd van Dorp" userId="fc525120d7af0414" providerId="LiveId" clId="{18F6CBD1-CB36-4E65-A56D-B32B2F7A63C9}" dt="2023-12-11T15:02:46.819" v="88" actId="26606"/>
          <ac:spMkLst>
            <pc:docMk/>
            <pc:sldMk cId="3478049535" sldId="261"/>
            <ac:spMk id="2" creationId="{D31D24AB-A0F2-3D04-9CB7-C373C2A0EEEA}"/>
          </ac:spMkLst>
        </pc:spChg>
        <pc:spChg chg="add del">
          <ac:chgData name="Sjoerd van Dorp" userId="fc525120d7af0414" providerId="LiveId" clId="{18F6CBD1-CB36-4E65-A56D-B32B2F7A63C9}" dt="2023-12-11T15:02:21.688" v="73" actId="26606"/>
          <ac:spMkLst>
            <pc:docMk/>
            <pc:sldMk cId="3478049535" sldId="261"/>
            <ac:spMk id="2" creationId="{ED9347F6-2EC6-DD84-E057-A21980C47957}"/>
          </ac:spMkLst>
        </pc:spChg>
        <pc:spChg chg="del">
          <ac:chgData name="Sjoerd van Dorp" userId="fc525120d7af0414" providerId="LiveId" clId="{18F6CBD1-CB36-4E65-A56D-B32B2F7A63C9}" dt="2023-12-11T15:02:10.026" v="59" actId="22"/>
          <ac:spMkLst>
            <pc:docMk/>
            <pc:sldMk cId="3478049535" sldId="261"/>
            <ac:spMk id="3" creationId="{F934F479-335D-F1AD-9361-5B7FCCFE3C22}"/>
          </ac:spMkLst>
        </pc:spChg>
        <pc:spChg chg="add del">
          <ac:chgData name="Sjoerd van Dorp" userId="fc525120d7af0414" providerId="LiveId" clId="{18F6CBD1-CB36-4E65-A56D-B32B2F7A63C9}" dt="2023-12-11T15:02:44.412" v="85" actId="26606"/>
          <ac:spMkLst>
            <pc:docMk/>
            <pc:sldMk cId="3478049535" sldId="261"/>
            <ac:spMk id="9" creationId="{4610199C-F08C-EB11-5F77-1EE378935F12}"/>
          </ac:spMkLst>
        </pc:spChg>
        <pc:spChg chg="add del">
          <ac:chgData name="Sjoerd van Dorp" userId="fc525120d7af0414" providerId="LiveId" clId="{18F6CBD1-CB36-4E65-A56D-B32B2F7A63C9}" dt="2023-12-11T15:02:26.255" v="81" actId="26606"/>
          <ac:spMkLst>
            <pc:docMk/>
            <pc:sldMk cId="3478049535" sldId="261"/>
            <ac:spMk id="10" creationId="{D4771268-CB57-404A-9271-370EB28F6090}"/>
          </ac:spMkLst>
        </pc:spChg>
        <pc:spChg chg="add del">
          <ac:chgData name="Sjoerd van Dorp" userId="fc525120d7af0414" providerId="LiveId" clId="{18F6CBD1-CB36-4E65-A56D-B32B2F7A63C9}" dt="2023-12-11T15:02:44.412" v="85" actId="26606"/>
          <ac:spMkLst>
            <pc:docMk/>
            <pc:sldMk cId="3478049535" sldId="261"/>
            <ac:spMk id="12" creationId="{743AA782-23D1-4521-8CAD-47662984AA08}"/>
          </ac:spMkLst>
        </pc:spChg>
        <pc:spChg chg="add del">
          <ac:chgData name="Sjoerd van Dorp" userId="fc525120d7af0414" providerId="LiveId" clId="{18F6CBD1-CB36-4E65-A56D-B32B2F7A63C9}" dt="2023-12-11T15:02:44.412" v="85" actId="26606"/>
          <ac:spMkLst>
            <pc:docMk/>
            <pc:sldMk cId="3478049535" sldId="261"/>
            <ac:spMk id="14" creationId="{650D18FE-0824-4A46-B22C-A86B52E5780A}"/>
          </ac:spMkLst>
        </pc:spChg>
        <pc:spChg chg="add del">
          <ac:chgData name="Sjoerd van Dorp" userId="fc525120d7af0414" providerId="LiveId" clId="{18F6CBD1-CB36-4E65-A56D-B32B2F7A63C9}" dt="2023-12-11T15:02:19.628" v="67" actId="26606"/>
          <ac:spMkLst>
            <pc:docMk/>
            <pc:sldMk cId="3478049535" sldId="261"/>
            <ac:spMk id="15" creationId="{6753252F-4873-4F63-801D-CC719279A7D5}"/>
          </ac:spMkLst>
        </pc:spChg>
        <pc:spChg chg="add del">
          <ac:chgData name="Sjoerd van Dorp" userId="fc525120d7af0414" providerId="LiveId" clId="{18F6CBD1-CB36-4E65-A56D-B32B2F7A63C9}" dt="2023-12-11T15:02:46.819" v="88" actId="26606"/>
          <ac:spMkLst>
            <pc:docMk/>
            <pc:sldMk cId="3478049535" sldId="261"/>
            <ac:spMk id="16" creationId="{131BAD53-4E89-4F62-BBB7-26359763ED39}"/>
          </ac:spMkLst>
        </pc:spChg>
        <pc:spChg chg="add del">
          <ac:chgData name="Sjoerd van Dorp" userId="fc525120d7af0414" providerId="LiveId" clId="{18F6CBD1-CB36-4E65-A56D-B32B2F7A63C9}" dt="2023-12-11T15:02:19.628" v="67" actId="26606"/>
          <ac:spMkLst>
            <pc:docMk/>
            <pc:sldMk cId="3478049535" sldId="261"/>
            <ac:spMk id="17" creationId="{047C8CCB-F95D-4249-92DD-651249D3535A}"/>
          </ac:spMkLst>
        </pc:spChg>
        <pc:spChg chg="add del">
          <ac:chgData name="Sjoerd van Dorp" userId="fc525120d7af0414" providerId="LiveId" clId="{18F6CBD1-CB36-4E65-A56D-B32B2F7A63C9}" dt="2023-12-11T15:02:46.819" v="88" actId="26606"/>
          <ac:spMkLst>
            <pc:docMk/>
            <pc:sldMk cId="3478049535" sldId="261"/>
            <ac:spMk id="18" creationId="{62756DA2-40EB-4C6F-B962-5822FFB54FB6}"/>
          </ac:spMkLst>
        </pc:spChg>
        <pc:spChg chg="add del">
          <ac:chgData name="Sjoerd van Dorp" userId="fc525120d7af0414" providerId="LiveId" clId="{18F6CBD1-CB36-4E65-A56D-B32B2F7A63C9}" dt="2023-12-11T15:02:20.164" v="70" actId="26606"/>
          <ac:spMkLst>
            <pc:docMk/>
            <pc:sldMk cId="3478049535" sldId="261"/>
            <ac:spMk id="19" creationId="{A4AC5506-6312-4701-8D3C-40187889A947}"/>
          </ac:spMkLst>
        </pc:spChg>
        <pc:spChg chg="add del">
          <ac:chgData name="Sjoerd van Dorp" userId="fc525120d7af0414" providerId="LiveId" clId="{18F6CBD1-CB36-4E65-A56D-B32B2F7A63C9}" dt="2023-12-11T15:02:46.819" v="88" actId="26606"/>
          <ac:spMkLst>
            <pc:docMk/>
            <pc:sldMk cId="3478049535" sldId="261"/>
            <ac:spMk id="20" creationId="{4EB41C7F-EF14-7592-9456-93984FA2B775}"/>
          </ac:spMkLst>
        </pc:spChg>
        <pc:spChg chg="add del">
          <ac:chgData name="Sjoerd van Dorp" userId="fc525120d7af0414" providerId="LiveId" clId="{18F6CBD1-CB36-4E65-A56D-B32B2F7A63C9}" dt="2023-12-11T15:02:21.688" v="73" actId="26606"/>
          <ac:spMkLst>
            <pc:docMk/>
            <pc:sldMk cId="3478049535" sldId="261"/>
            <ac:spMk id="23" creationId="{D4771268-CB57-404A-9271-370EB28F6090}"/>
          </ac:spMkLst>
        </pc:spChg>
        <pc:spChg chg="add del">
          <ac:chgData name="Sjoerd van Dorp" userId="fc525120d7af0414" providerId="LiveId" clId="{18F6CBD1-CB36-4E65-A56D-B32B2F7A63C9}" dt="2023-12-11T15:02:47.171" v="91" actId="26606"/>
          <ac:spMkLst>
            <pc:docMk/>
            <pc:sldMk cId="3478049535" sldId="261"/>
            <ac:spMk id="24" creationId="{743AA782-23D1-4521-8CAD-47662984AA08}"/>
          </ac:spMkLst>
        </pc:spChg>
        <pc:spChg chg="add del">
          <ac:chgData name="Sjoerd van Dorp" userId="fc525120d7af0414" providerId="LiveId" clId="{18F6CBD1-CB36-4E65-A56D-B32B2F7A63C9}" dt="2023-12-11T15:02:47.171" v="91" actId="26606"/>
          <ac:spMkLst>
            <pc:docMk/>
            <pc:sldMk cId="3478049535" sldId="261"/>
            <ac:spMk id="25" creationId="{650D18FE-0824-4A46-B22C-A86B52E5780A}"/>
          </ac:spMkLst>
        </pc:spChg>
        <pc:spChg chg="add del">
          <ac:chgData name="Sjoerd van Dorp" userId="fc525120d7af0414" providerId="LiveId" clId="{18F6CBD1-CB36-4E65-A56D-B32B2F7A63C9}" dt="2023-12-11T15:02:47.171" v="91" actId="26606"/>
          <ac:spMkLst>
            <pc:docMk/>
            <pc:sldMk cId="3478049535" sldId="261"/>
            <ac:spMk id="26" creationId="{4610199C-F08C-EB11-5F77-1EE378935F12}"/>
          </ac:spMkLst>
        </pc:spChg>
        <pc:spChg chg="add del">
          <ac:chgData name="Sjoerd van Dorp" userId="fc525120d7af0414" providerId="LiveId" clId="{18F6CBD1-CB36-4E65-A56D-B32B2F7A63C9}" dt="2023-12-11T15:02:24.718" v="78" actId="26606"/>
          <ac:spMkLst>
            <pc:docMk/>
            <pc:sldMk cId="3478049535" sldId="261"/>
            <ac:spMk id="27" creationId="{A8908DB7-C3A6-4FCB-9820-CEE02B398C4A}"/>
          </ac:spMkLst>
        </pc:spChg>
        <pc:spChg chg="add del">
          <ac:chgData name="Sjoerd van Dorp" userId="fc525120d7af0414" providerId="LiveId" clId="{18F6CBD1-CB36-4E65-A56D-B32B2F7A63C9}" dt="2023-12-11T15:02:24.718" v="78" actId="26606"/>
          <ac:spMkLst>
            <pc:docMk/>
            <pc:sldMk cId="3478049535" sldId="261"/>
            <ac:spMk id="28" creationId="{535742DD-1B16-4E9D-B715-0D74B4574A68}"/>
          </ac:spMkLst>
        </pc:spChg>
        <pc:spChg chg="add">
          <ac:chgData name="Sjoerd van Dorp" userId="fc525120d7af0414" providerId="LiveId" clId="{18F6CBD1-CB36-4E65-A56D-B32B2F7A63C9}" dt="2023-12-11T15:02:47.176" v="93" actId="26606"/>
          <ac:spMkLst>
            <pc:docMk/>
            <pc:sldMk cId="3478049535" sldId="261"/>
            <ac:spMk id="29" creationId="{D4771268-CB57-404A-9271-370EB28F6090}"/>
          </ac:spMkLst>
        </pc:spChg>
        <pc:spChg chg="add del mod replId">
          <ac:chgData name="Sjoerd van Dorp" userId="fc525120d7af0414" providerId="LiveId" clId="{18F6CBD1-CB36-4E65-A56D-B32B2F7A63C9}" dt="2023-12-11T15:02:47.176" v="93" actId="26606"/>
          <ac:spMkLst>
            <pc:docMk/>
            <pc:sldMk cId="3478049535" sldId="261"/>
            <ac:spMk id="30" creationId="{462D56EA-0604-FF16-8660-826EEB3CE619}"/>
          </ac:spMkLst>
        </pc:spChg>
        <pc:picChg chg="add del">
          <ac:chgData name="Sjoerd van Dorp" userId="fc525120d7af0414" providerId="LiveId" clId="{18F6CBD1-CB36-4E65-A56D-B32B2F7A63C9}" dt="2023-12-11T15:02:24.718" v="78" actId="26606"/>
          <ac:picMkLst>
            <pc:docMk/>
            <pc:sldMk cId="3478049535" sldId="261"/>
            <ac:picMk id="5" creationId="{3AEE69DC-17AE-9883-B90B-995B031DA1B3}"/>
          </ac:picMkLst>
        </pc:picChg>
        <pc:picChg chg="add del">
          <ac:chgData name="Sjoerd van Dorp" userId="fc525120d7af0414" providerId="LiveId" clId="{18F6CBD1-CB36-4E65-A56D-B32B2F7A63C9}" dt="2023-12-11T15:02:46.819" v="88" actId="26606"/>
          <ac:picMkLst>
            <pc:docMk/>
            <pc:sldMk cId="3478049535" sldId="261"/>
            <ac:picMk id="5" creationId="{6663714E-542D-85DF-C792-198EAC160599}"/>
          </ac:picMkLst>
        </pc:picChg>
        <pc:picChg chg="add del">
          <ac:chgData name="Sjoerd van Dorp" userId="fc525120d7af0414" providerId="LiveId" clId="{18F6CBD1-CB36-4E65-A56D-B32B2F7A63C9}" dt="2023-12-11T15:02:21.688" v="73" actId="26606"/>
          <ac:picMkLst>
            <pc:docMk/>
            <pc:sldMk cId="3478049535" sldId="261"/>
            <ac:picMk id="5" creationId="{71C1BD61-3201-67B3-9CBD-E962BACA0C5A}"/>
          </ac:picMkLst>
        </pc:picChg>
        <pc:picChg chg="add mod">
          <ac:chgData name="Sjoerd van Dorp" userId="fc525120d7af0414" providerId="LiveId" clId="{18F6CBD1-CB36-4E65-A56D-B32B2F7A63C9}" dt="2023-12-11T15:03:02.632" v="95" actId="27614"/>
          <ac:picMkLst>
            <pc:docMk/>
            <pc:sldMk cId="3478049535" sldId="261"/>
            <ac:picMk id="5" creationId="{9EA398A4-4606-ECE8-372B-1DA369A5FB32}"/>
          </ac:picMkLst>
        </pc:picChg>
        <pc:picChg chg="add del">
          <ac:chgData name="Sjoerd van Dorp" userId="fc525120d7af0414" providerId="LiveId" clId="{18F6CBD1-CB36-4E65-A56D-B32B2F7A63C9}" dt="2023-12-11T15:02:20.164" v="70" actId="26606"/>
          <ac:picMkLst>
            <pc:docMk/>
            <pc:sldMk cId="3478049535" sldId="261"/>
            <ac:picMk id="5" creationId="{A0CAABC7-51B2-B75A-3DC4-9BD4737FEE06}"/>
          </ac:picMkLst>
        </pc:picChg>
        <pc:picChg chg="add del mod replId">
          <ac:chgData name="Sjoerd van Dorp" userId="fc525120d7af0414" providerId="LiveId" clId="{18F6CBD1-CB36-4E65-A56D-B32B2F7A63C9}" dt="2023-12-11T15:02:26.255" v="81" actId="26606"/>
          <ac:picMkLst>
            <pc:docMk/>
            <pc:sldMk cId="3478049535" sldId="261"/>
            <ac:picMk id="5" creationId="{A3C36091-7648-EDD5-E820-001E9CF6E7A3}"/>
          </ac:picMkLst>
        </pc:picChg>
        <pc:picChg chg="add del">
          <ac:chgData name="Sjoerd van Dorp" userId="fc525120d7af0414" providerId="LiveId" clId="{18F6CBD1-CB36-4E65-A56D-B32B2F7A63C9}" dt="2023-12-11T15:02:19.628" v="67" actId="26606"/>
          <ac:picMkLst>
            <pc:docMk/>
            <pc:sldMk cId="3478049535" sldId="261"/>
            <ac:picMk id="5" creationId="{AD374820-2CD6-20D4-E014-10A28FCF1E15}"/>
          </ac:picMkLst>
        </pc:picChg>
        <pc:picChg chg="add del">
          <ac:chgData name="Sjoerd van Dorp" userId="fc525120d7af0414" providerId="LiveId" clId="{18F6CBD1-CB36-4E65-A56D-B32B2F7A63C9}" dt="2023-12-11T15:02:47.171" v="91" actId="26606"/>
          <ac:picMkLst>
            <pc:docMk/>
            <pc:sldMk cId="3478049535" sldId="261"/>
            <ac:picMk id="5" creationId="{B56054BA-1490-D015-F5E8-FF5E35D0715F}"/>
          </ac:picMkLst>
        </pc:picChg>
        <pc:picChg chg="add del mod ord replId">
          <ac:chgData name="Sjoerd van Dorp" userId="fc525120d7af0414" providerId="LiveId" clId="{18F6CBD1-CB36-4E65-A56D-B32B2F7A63C9}" dt="2023-12-11T15:02:47.176" v="93" actId="26606"/>
          <ac:picMkLst>
            <pc:docMk/>
            <pc:sldMk cId="3478049535" sldId="261"/>
            <ac:picMk id="31" creationId="{F8344A9E-7041-F6FD-A738-6C07F7C5F40F}"/>
          </ac:picMkLst>
        </pc:picChg>
      </pc:sldChg>
      <pc:sldChg chg="addSp delSp modSp new mod setBg modNotesTx">
        <pc:chgData name="Sjoerd van Dorp" userId="fc525120d7af0414" providerId="LiveId" clId="{18F6CBD1-CB36-4E65-A56D-B32B2F7A63C9}" dt="2023-12-11T15:04:10.397" v="138"/>
        <pc:sldMkLst>
          <pc:docMk/>
          <pc:sldMk cId="387557844" sldId="262"/>
        </pc:sldMkLst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2" creationId="{9CB699CB-C069-9749-ACF1-7F013D46786C}"/>
          </ac:spMkLst>
        </pc:spChg>
        <pc:spChg chg="del">
          <ac:chgData name="Sjoerd van Dorp" userId="fc525120d7af0414" providerId="LiveId" clId="{18F6CBD1-CB36-4E65-A56D-B32B2F7A63C9}" dt="2023-12-11T15:03:43.710" v="102"/>
          <ac:spMkLst>
            <pc:docMk/>
            <pc:sldMk cId="387557844" sldId="262"/>
            <ac:spMk id="3" creationId="{BEE816F6-0F28-64C5-5C43-CDC8FDDC290B}"/>
          </ac:spMkLst>
        </pc:spChg>
        <pc:spChg chg="del mod replI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6" creationId="{08C71F95-C228-B7BB-D733-199461B97614}"/>
          </ac:spMkLst>
        </pc:spChg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9" creationId="{A8384FB5-9ADC-4DDC-881B-597D56F5B15D}"/>
          </ac:spMkLst>
        </pc:spChg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11" creationId="{91E5A9A7-95C6-4F4F-B00E-C82E07FE62EF}"/>
          </ac:spMkLst>
        </pc:spChg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13" creationId="{D07DD2DE-F619-49DD-B5E7-03A290FF4ED1}"/>
          </ac:spMkLst>
        </pc:spChg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15" creationId="{85149191-5F60-4A28-AAFF-039F96B0F3EC}"/>
          </ac:spMkLst>
        </pc:spChg>
        <pc:spChg chg="add">
          <ac:chgData name="Sjoerd van Dorp" userId="fc525120d7af0414" providerId="LiveId" clId="{18F6CBD1-CB36-4E65-A56D-B32B2F7A63C9}" dt="2023-12-11T15:03:56.676" v="136" actId="26606"/>
          <ac:spMkLst>
            <pc:docMk/>
            <pc:sldMk cId="387557844" sldId="262"/>
            <ac:spMk id="17" creationId="{F8260ED5-17F7-4158-B241-D51DD4CF1B7E}"/>
          </ac:spMkLst>
        </pc:spChg>
        <pc:picChg chg="add mod">
          <ac:chgData name="Sjoerd van Dorp" userId="fc525120d7af0414" providerId="LiveId" clId="{18F6CBD1-CB36-4E65-A56D-B32B2F7A63C9}" dt="2023-12-11T15:03:58.412" v="137" actId="1076"/>
          <ac:picMkLst>
            <pc:docMk/>
            <pc:sldMk cId="387557844" sldId="262"/>
            <ac:picMk id="4" creationId="{962697FD-D424-A0DA-8067-51C1003EF687}"/>
          </ac:picMkLst>
        </pc:picChg>
        <pc:picChg chg="add del mod replId">
          <ac:chgData name="Sjoerd van Dorp" userId="fc525120d7af0414" providerId="LiveId" clId="{18F6CBD1-CB36-4E65-A56D-B32B2F7A63C9}" dt="2023-12-11T15:03:56.676" v="136" actId="26606"/>
          <ac:picMkLst>
            <pc:docMk/>
            <pc:sldMk cId="387557844" sldId="262"/>
            <ac:picMk id="7" creationId="{658C0DFE-04E5-2E0C-E892-4DD739053A4A}"/>
          </ac:picMkLst>
        </pc:picChg>
      </pc:sldChg>
      <pc:sldChg chg="addSp delSp modSp new mod setBg modNotesTx">
        <pc:chgData name="Sjoerd van Dorp" userId="fc525120d7af0414" providerId="LiveId" clId="{18F6CBD1-CB36-4E65-A56D-B32B2F7A63C9}" dt="2023-12-11T15:04:40.570" v="152" actId="26606"/>
        <pc:sldMkLst>
          <pc:docMk/>
          <pc:sldMk cId="3216198339" sldId="263"/>
        </pc:sldMkLst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2" creationId="{B6A99CEE-7BB5-9944-A373-24AC3DB8BA3B}"/>
          </ac:spMkLst>
        </pc:spChg>
        <pc:spChg chg="del">
          <ac:chgData name="Sjoerd van Dorp" userId="fc525120d7af0414" providerId="LiveId" clId="{18F6CBD1-CB36-4E65-A56D-B32B2F7A63C9}" dt="2023-12-11T15:04:22.235" v="140"/>
          <ac:spMkLst>
            <pc:docMk/>
            <pc:sldMk cId="3216198339" sldId="263"/>
            <ac:spMk id="3" creationId="{67056DD5-81E7-3978-FCCE-0250F8ACEDCF}"/>
          </ac:spMkLst>
        </pc:spChg>
        <pc:spChg chg="del mod replI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6" creationId="{B02C94A1-6C61-6A08-79DD-E521AEDAC079}"/>
          </ac:spMkLst>
        </pc:spChg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9" creationId="{A8384FB5-9ADC-4DDC-881B-597D56F5B15D}"/>
          </ac:spMkLst>
        </pc:spChg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11" creationId="{91E5A9A7-95C6-4F4F-B00E-C82E07FE62EF}"/>
          </ac:spMkLst>
        </pc:spChg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13" creationId="{D07DD2DE-F619-49DD-B5E7-03A290FF4ED1}"/>
          </ac:spMkLst>
        </pc:spChg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15" creationId="{85149191-5F60-4A28-AAFF-039F96B0F3EC}"/>
          </ac:spMkLst>
        </pc:spChg>
        <pc:spChg chg="add">
          <ac:chgData name="Sjoerd van Dorp" userId="fc525120d7af0414" providerId="LiveId" clId="{18F6CBD1-CB36-4E65-A56D-B32B2F7A63C9}" dt="2023-12-11T15:04:40.570" v="152" actId="26606"/>
          <ac:spMkLst>
            <pc:docMk/>
            <pc:sldMk cId="3216198339" sldId="263"/>
            <ac:spMk id="17" creationId="{F8260ED5-17F7-4158-B241-D51DD4CF1B7E}"/>
          </ac:spMkLst>
        </pc:spChg>
        <pc:picChg chg="add">
          <ac:chgData name="Sjoerd van Dorp" userId="fc525120d7af0414" providerId="LiveId" clId="{18F6CBD1-CB36-4E65-A56D-B32B2F7A63C9}" dt="2023-12-11T15:04:40.570" v="152" actId="26606"/>
          <ac:picMkLst>
            <pc:docMk/>
            <pc:sldMk cId="3216198339" sldId="263"/>
            <ac:picMk id="4" creationId="{77024B71-E61D-EAB5-C499-DE8EE739B651}"/>
          </ac:picMkLst>
        </pc:picChg>
        <pc:picChg chg="add del mod replId">
          <ac:chgData name="Sjoerd van Dorp" userId="fc525120d7af0414" providerId="LiveId" clId="{18F6CBD1-CB36-4E65-A56D-B32B2F7A63C9}" dt="2023-12-11T15:04:40.570" v="152" actId="26606"/>
          <ac:picMkLst>
            <pc:docMk/>
            <pc:sldMk cId="3216198339" sldId="263"/>
            <ac:picMk id="7" creationId="{7CC6B1BC-C1D4-756A-B5DE-7CB911DD37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C7ED1-65A8-4337-9995-991342D0EDEF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154B7-F3EF-4F24-A15B-0390DB0E0C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21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heatmap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wordt gemaakt om de correlatie tussen verschillende kenmerken te visualiseren. De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heatmap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-functie van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seaborn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wordt gebruikt.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54B7-F3EF-4F24-A15B-0390DB0E0CC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68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het runnen van de code in bijlage 3 en 4 om de onnodige kolommen te droppen en NA waarden te vullen, ziet de dataset er zo uit: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54B7-F3EF-4F24-A15B-0390DB0E0CC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50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de conclusie is te zien dat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het beste scoort. Zie bijlage 12: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Scores. 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-model is gebruikt voor het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54B7-F3EF-4F24-A15B-0390DB0E0CC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35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matrix wordt gemaakt voor het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-model om de prestaties van het model te evalueren. De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confusion_matrix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-functie wordt gebruikt, en de resultaten worden geplot met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seaborn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Zie bijlage 9: </a:t>
            </a:r>
            <a:r>
              <a:rPr lang="nl-N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</a:t>
            </a: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Matrix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54B7-F3EF-4F24-A15B-0390DB0E0CC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55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AOC-curves worden gemaakt voor elk van de klassen van het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-model. De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roc_curve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-functie wordt gebruikt voor het berekenen van de ROC-curve, en de resultaten worden geplot met matplotlib. Zie bijlage 8: </a:t>
            </a: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AOC Curve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154B7-F3EF-4F24-A15B-0390DB0E0CC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08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7875A-661E-47D8-0285-AB7F09F8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0F08978-5842-FB5C-5E6E-B7E2153D8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F13FDE-9296-E323-FDA6-ED96AF08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040F09-92F0-A0A2-C4D5-4B76A4F3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969EC6-B807-405B-7D44-5BFE2B24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7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2DE99-6E5F-127A-32F5-E750FFB8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59AC88-FF34-6A92-C719-3AE94EB39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F815D1-DFFD-3370-A60A-619BA7E0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C5FF9C-E772-34F5-2B9D-733A6BD8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E7EC14-76A6-3213-F83F-C3D3C824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0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FB8B67-F027-869D-54AB-9FF566C8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993469-5397-AD1A-597D-6358AB1F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2F881-4A4B-615B-CE75-CBCC2913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000998-BC29-85F1-3E93-39B01FA5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74A2D7-0E4C-85F6-CCF1-3051B11D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5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CFC85-3925-554B-4091-AA2E2C9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DA03E7-E486-ADD0-20A3-3FABA87B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221E86-9FB3-8881-BAFA-BA29185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DA88FD-8B70-6748-12A7-AAE8912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2100B1-763A-18B6-0695-857C4F90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7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ACD8C-FADF-7441-FE81-3F217E9D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67B60-CB2D-E818-5A5E-95E681F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2C7723-9655-B161-5539-6E22042A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10DDB-461B-29D2-8C31-4B1C5C12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D0C7B1-F247-EA67-971F-395D972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89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77086-0AC9-7D74-28B1-235E3639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1AE074-D0E2-8B0C-4686-7651C7DF3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D4009F-1C53-AA8D-6E5C-02C84A88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A5BD14-9AEC-1F86-8348-8E60D6E1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8AC313-384E-2274-ACF6-F539762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4DFE79-E4DE-8909-7CE5-0F0B28A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38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158F3-008A-5AD5-E2C9-409E88D4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6F275A-A7D0-2C7A-B877-2AE1A4EB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538DF2-12A0-FAA8-D0C8-CF4FB65CF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603A68-0E0D-2F00-7A36-17187004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9501451-7521-7995-DF49-0FDECD716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EB1CF2-9141-1C02-4917-5A068B5B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E5D471-4F13-C1A0-A2B8-2FD84664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C317D94-81D6-3552-4682-501B4011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56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8EB2C-3538-F74E-05CF-6409FCF2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7F406B4-C617-A080-2FA4-1DB7287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55631DB-3580-A078-1701-82727D91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2936AE-484D-34C8-2F02-7A7924B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0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2C74FF2-E275-DA23-78DA-F633AF24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C690C6-F82D-5635-A384-721EA1FC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31E84-82B8-4ADE-29A2-4C08A67A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D21B3-7D0B-7798-213A-12F07D4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10421-1169-0771-639B-D24CA4C4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1937EB-8A61-F4DA-4007-4A1DEB8D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B1A752-5057-BF7C-2480-179B1EE1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3B399C-DB46-185B-45C1-DDC4F0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98CE92-1597-B0EC-EF6F-88B836F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9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4D0D7-172A-9A0E-8615-2ACB93E1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7533DD-0D43-F42A-097D-FCBF4B13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DC2491-BD26-28D3-0440-5C4EA28D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1D08B1-2EAB-BD93-B751-950CB67F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639C84-D34E-6612-DFF9-927C618B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321564-4E7D-403B-9C84-BED2498D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5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ABFFA6-B159-A903-1BFD-CA1610D5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A9271A-8FAA-F98F-4574-25271EB1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53C6-CC0D-B339-49D0-01EBCE937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1A42-68EB-4D45-B129-6AE924716901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6CB06E-679B-FD20-099B-56392D9D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905FAE-75BC-2F5B-85E3-09F159826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2686-721C-4F98-A159-61B8AC683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7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234A62-02FB-6386-CB90-5F6E4458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Adviespresentatie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0723EC-5A17-D996-5BEE-DCEEB398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Integratie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Opdracht</a:t>
            </a:r>
            <a:endParaRPr lang="en-US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Sjoerd van Dorp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1032109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BIMCVD10R3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A7874-33C1-2F01-4BD1-218F7165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9681C41-BB4A-1030-254A-066A2F95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85" y="476366"/>
            <a:ext cx="6868364" cy="52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BE322B-8A93-A196-1A7A-2856E3A4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Ontbrekende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waarden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invullen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B96E42AF-8761-2C8D-39ED-5CE008E420C1}"/>
              </a:ext>
            </a:extLst>
          </p:cNvPr>
          <p:cNvSpPr/>
          <p:nvPr/>
        </p:nvSpPr>
        <p:spPr>
          <a:xfrm>
            <a:off x="7972360" y="3144447"/>
            <a:ext cx="326171" cy="56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7DD6B47-C3FB-B134-3BE1-2CCE2FE2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1333207"/>
            <a:ext cx="3343742" cy="419158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02BD56B-E5B5-E2B5-A5B6-19C10093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942" y="1354681"/>
            <a:ext cx="312463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9E9DEB-E21E-2F5C-3CAB-5D587C32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Beste model</a:t>
            </a:r>
          </a:p>
        </p:txBody>
      </p:sp>
      <p:pic>
        <p:nvPicPr>
          <p:cNvPr id="5" name="Tijdelijke aanduiding voor inhoud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EA398A4-4606-ECE8-372B-1DA369A5F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2035727"/>
            <a:ext cx="6780700" cy="27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B699CB-C069-9749-ACF1-7F013D4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62697FD-D424-A0DA-8067-51C1003E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386" y="719344"/>
            <a:ext cx="7225748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A99CEE-7BB5-9944-A373-24AC3DB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AOC Curve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7024B71-E61D-EAB5-C499-DE8EE739B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538701"/>
            <a:ext cx="7225748" cy="57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983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179</Words>
  <Application>Microsoft Office PowerPoint</Application>
  <PresentationFormat>Breedbeeld</PresentationFormat>
  <Paragraphs>20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Adviespresentatie</vt:lpstr>
      <vt:lpstr>Heatmap</vt:lpstr>
      <vt:lpstr>Ontbrekende waarden invullen</vt:lpstr>
      <vt:lpstr>Beste model</vt:lpstr>
      <vt:lpstr>Confusion Matrix</vt:lpstr>
      <vt:lpstr>AOC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Adviespresentatie</dc:title>
  <dc:creator>Sjoerd van Dorp (1032109)</dc:creator>
  <cp:lastModifiedBy>Sjoerd van Dorp (1032109)</cp:lastModifiedBy>
  <cp:revision>1</cp:revision>
  <dcterms:created xsi:type="dcterms:W3CDTF">2023-11-21T16:53:11Z</dcterms:created>
  <dcterms:modified xsi:type="dcterms:W3CDTF">2023-12-11T15:04:45Z</dcterms:modified>
</cp:coreProperties>
</file>