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9" r:id="rId3"/>
    <p:sldId id="260" r:id="rId4"/>
    <p:sldId id="262" r:id="rId5"/>
    <p:sldId id="257" r:id="rId6"/>
    <p:sldId id="258" r:id="rId7"/>
    <p:sldId id="261" r:id="rId8"/>
    <p:sldId id="265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November 16,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918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2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4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4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3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877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8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1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2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November 16,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44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9C3846E-9504-4B21-98F6-C256A4CD6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sv-SE" sz="4800" dirty="0" err="1"/>
              <a:t>Sustainable</a:t>
            </a:r>
            <a:r>
              <a:rPr lang="sv-SE" sz="4800" dirty="0"/>
              <a:t> Forms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D5CA438-76A3-4BFB-99AD-4F3A10331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v-SE" sz="2000" dirty="0">
                <a:solidFill>
                  <a:schemeClr val="tx1">
                    <a:alpha val="60000"/>
                  </a:schemeClr>
                </a:solidFill>
              </a:rPr>
              <a:t>Webbaserat rapporteringsverktyg utvecklat på uppdrag av Helsingborg Convention and Event Bureau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Light bulb on green grass">
            <a:extLst>
              <a:ext uri="{FF2B5EF4-FFF2-40B4-BE49-F238E27FC236}">
                <a16:creationId xmlns:a16="http://schemas.microsoft.com/office/drawing/2014/main" id="{E0601DE3-5A33-4FB9-9161-71FB4D4716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87" r="10114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4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C111A7D-0EE4-422B-98C4-1BA56F5B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dirty="0"/>
              <a:t>Var är vi nu? </a:t>
            </a:r>
          </a:p>
        </p:txBody>
      </p:sp>
      <p:pic>
        <p:nvPicPr>
          <p:cNvPr id="7" name="Platshållare för innehåll 6">
            <a:extLst>
              <a:ext uri="{FF2B5EF4-FFF2-40B4-BE49-F238E27FC236}">
                <a16:creationId xmlns:a16="http://schemas.microsoft.com/office/drawing/2014/main" id="{4695138C-E9D3-504C-AB5C-CF7A739C7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14" y="3037263"/>
            <a:ext cx="10897772" cy="1768358"/>
          </a:xfrm>
        </p:spPr>
      </p:pic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2F014F2-41CC-4F74-8D6A-D461A555F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sv-SE" sz="3600" dirty="0"/>
              <a:t>Planering		</a:t>
            </a:r>
          </a:p>
        </p:txBody>
      </p:sp>
      <p:sp>
        <p:nvSpPr>
          <p:cNvPr id="8" name="Ned 7">
            <a:extLst>
              <a:ext uri="{FF2B5EF4-FFF2-40B4-BE49-F238E27FC236}">
                <a16:creationId xmlns:a16="http://schemas.microsoft.com/office/drawing/2014/main" id="{3B53E36D-4034-114F-A2B7-85413D407B90}"/>
              </a:ext>
            </a:extLst>
          </p:cNvPr>
          <p:cNvSpPr/>
          <p:nvPr/>
        </p:nvSpPr>
        <p:spPr>
          <a:xfrm rot="19102906">
            <a:off x="7404625" y="2049055"/>
            <a:ext cx="379828" cy="1434904"/>
          </a:xfrm>
          <a:prstGeom prst="downArrow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8FA3FFDB-6E4A-E148-9E72-7C3C7E8E0F5F}"/>
              </a:ext>
            </a:extLst>
          </p:cNvPr>
          <p:cNvSpPr txBox="1"/>
          <p:nvPr/>
        </p:nvSpPr>
        <p:spPr>
          <a:xfrm>
            <a:off x="6220714" y="887120"/>
            <a:ext cx="2575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Enligt GANT:</a:t>
            </a:r>
          </a:p>
          <a:p>
            <a:pPr marL="285750" indent="-285750">
              <a:buFontTx/>
              <a:buChar char="-"/>
            </a:pPr>
            <a:r>
              <a:rPr lang="sv-SE" dirty="0"/>
              <a:t>GUI</a:t>
            </a:r>
          </a:p>
          <a:p>
            <a:pPr marL="285750" indent="-285750">
              <a:buFontTx/>
              <a:buChar char="-"/>
            </a:pPr>
            <a:r>
              <a:rPr lang="sv-SE" dirty="0"/>
              <a:t>API</a:t>
            </a:r>
          </a:p>
          <a:p>
            <a:pPr marL="285750" indent="-285750">
              <a:buFontTx/>
              <a:buChar char="-"/>
            </a:pPr>
            <a:r>
              <a:rPr lang="sv-SE" dirty="0"/>
              <a:t>Funktionstest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73C2CCC0-791F-1F44-80A7-961E3E527786}"/>
              </a:ext>
            </a:extLst>
          </p:cNvPr>
          <p:cNvSpPr txBox="1"/>
          <p:nvPr/>
        </p:nvSpPr>
        <p:spPr>
          <a:xfrm>
            <a:off x="9357271" y="872896"/>
            <a:ext cx="21876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 verkligheten:</a:t>
            </a:r>
          </a:p>
          <a:p>
            <a:pPr marL="285750" indent="-285750">
              <a:buFontTx/>
              <a:buChar char="-"/>
            </a:pPr>
            <a:r>
              <a:rPr lang="sv-SE" dirty="0" err="1"/>
              <a:t>Javascript</a:t>
            </a:r>
            <a:endParaRPr lang="sv-SE" dirty="0"/>
          </a:p>
          <a:p>
            <a:pPr marL="285750" indent="-285750">
              <a:buFontTx/>
              <a:buChar char="-"/>
            </a:pPr>
            <a:r>
              <a:rPr lang="sv-SE" dirty="0"/>
              <a:t>API</a:t>
            </a:r>
          </a:p>
          <a:p>
            <a:pPr marL="285750" indent="-285750">
              <a:buFontTx/>
              <a:buChar char="-"/>
            </a:pPr>
            <a:r>
              <a:rPr lang="sv-SE" dirty="0"/>
              <a:t>GUI</a:t>
            </a:r>
          </a:p>
          <a:p>
            <a:pPr marL="285750" indent="-285750">
              <a:buFontTx/>
              <a:buChar char="-"/>
            </a:pPr>
            <a:r>
              <a:rPr lang="sv-SE" dirty="0"/>
              <a:t>HTML</a:t>
            </a:r>
          </a:p>
          <a:p>
            <a:pPr marL="285750" indent="-285750">
              <a:buFontTx/>
              <a:buChar char="-"/>
            </a:pPr>
            <a:r>
              <a:rPr lang="sv-SE" dirty="0"/>
              <a:t>Databas</a:t>
            </a:r>
          </a:p>
          <a:p>
            <a:pPr marL="285750" indent="-285750">
              <a:buFontTx/>
              <a:buChar char="-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426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C111A7D-0EE4-422B-98C4-1BA56F5B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dirty="0"/>
              <a:t>Var är vi nu?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F98FC68-7BBE-4365-A81C-21CFE3B78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3600" dirty="0"/>
              <a:t>Processrapport</a:t>
            </a:r>
          </a:p>
          <a:p>
            <a:r>
              <a:rPr lang="sv-SE" sz="3600" dirty="0"/>
              <a:t>Arbetsrapport</a:t>
            </a:r>
          </a:p>
          <a:p>
            <a:r>
              <a:rPr lang="sv-SE" sz="3600" dirty="0"/>
              <a:t>Kravspecifikation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2F014F2-41CC-4F74-8D6A-D461A555F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sv-SE" sz="3600" dirty="0"/>
              <a:t>Dokument</a:t>
            </a:r>
          </a:p>
        </p:txBody>
      </p:sp>
    </p:spTree>
    <p:extLst>
      <p:ext uri="{BB962C8B-B14F-4D97-AF65-F5344CB8AC3E}">
        <p14:creationId xmlns:p14="http://schemas.microsoft.com/office/powerpoint/2010/main" val="1499517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A73ED04-710A-497D-88FC-AFCF485E2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Design och UX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70E1F3E-E2D4-4E6A-8F4E-4C4DC11B6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Användarvänlighet ett centralt krav</a:t>
            </a:r>
          </a:p>
          <a:p>
            <a:r>
              <a:rPr lang="sv-SE" dirty="0"/>
              <a:t>Begränsade valmöjligheter</a:t>
            </a:r>
          </a:p>
          <a:p>
            <a:r>
              <a:rPr lang="sv-SE" dirty="0"/>
              <a:t>Enkelt gränssnitt</a:t>
            </a:r>
          </a:p>
        </p:txBody>
      </p:sp>
    </p:spTree>
    <p:extLst>
      <p:ext uri="{BB962C8B-B14F-4D97-AF65-F5344CB8AC3E}">
        <p14:creationId xmlns:p14="http://schemas.microsoft.com/office/powerpoint/2010/main" val="2367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7435730-1ECE-4013-A9AE-4E214FED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Prototyper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A5988AF-121F-493F-BE57-EE0811CBA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713187"/>
            <a:ext cx="11090274" cy="4379638"/>
          </a:xfrm>
        </p:spPr>
        <p:txBody>
          <a:bodyPr/>
          <a:lstStyle/>
          <a:p>
            <a:pPr marL="0" indent="0">
              <a:buNone/>
            </a:pPr>
            <a:r>
              <a:rPr lang="sv-SE" dirty="0"/>
              <a:t>Tre iterationer av prototyper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2D2A01BE-ABA3-49E3-8CAC-79F1A70CC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475" y="2621675"/>
            <a:ext cx="6167695" cy="3854810"/>
          </a:xfrm>
          <a:prstGeom prst="rect">
            <a:avLst/>
          </a:prstGeom>
        </p:spPr>
      </p:pic>
      <p:pic>
        <p:nvPicPr>
          <p:cNvPr id="7" name="Bildobjekt 6" descr="En bild som visar text&#10;&#10;Automatiskt genererad beskrivning">
            <a:extLst>
              <a:ext uri="{FF2B5EF4-FFF2-40B4-BE49-F238E27FC236}">
                <a16:creationId xmlns:a16="http://schemas.microsoft.com/office/drawing/2014/main" id="{2CDD859A-4B68-4D8B-BE6C-5B08BF761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7" y="2842898"/>
            <a:ext cx="3545083" cy="363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18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67DC5E-94C6-4FF9-9C47-787B0833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20994"/>
            <a:ext cx="11091600" cy="1332000"/>
          </a:xfrm>
        </p:spPr>
        <p:txBody>
          <a:bodyPr>
            <a:normAutofit/>
          </a:bodyPr>
          <a:lstStyle/>
          <a:p>
            <a:r>
              <a:rPr lang="sv-SE" dirty="0"/>
              <a:t>Lägesrapport produktutveckling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A28809E-7149-46A5-A34E-249F5E23A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60333"/>
            <a:ext cx="11090274" cy="3979625"/>
          </a:xfrm>
        </p:spPr>
        <p:txBody>
          <a:bodyPr/>
          <a:lstStyle/>
          <a:p>
            <a:r>
              <a:rPr lang="sv-SE" dirty="0"/>
              <a:t>Vi har skapat en designbas</a:t>
            </a:r>
          </a:p>
          <a:p>
            <a:r>
              <a:rPr lang="sv-SE" dirty="0"/>
              <a:t>Implementerat databas</a:t>
            </a:r>
          </a:p>
          <a:p>
            <a:r>
              <a:rPr lang="sv-SE" dirty="0"/>
              <a:t>Kopplat hemsidan till databasen</a:t>
            </a:r>
          </a:p>
          <a:p>
            <a:r>
              <a:rPr lang="sv-SE" dirty="0"/>
              <a:t>Implementerat inloggning/utloggning</a:t>
            </a:r>
          </a:p>
          <a:p>
            <a:r>
              <a:rPr lang="sv-SE" dirty="0"/>
              <a:t>Hämtar frågor från databasen</a:t>
            </a:r>
            <a:br>
              <a:rPr lang="sv-SE" dirty="0"/>
            </a:br>
            <a:endParaRPr lang="sv-SE" dirty="0"/>
          </a:p>
        </p:txBody>
      </p:sp>
      <p:sp>
        <p:nvSpPr>
          <p:cNvPr id="10" name="Rubrik 1">
            <a:extLst>
              <a:ext uri="{FF2B5EF4-FFF2-40B4-BE49-F238E27FC236}">
                <a16:creationId xmlns:a16="http://schemas.microsoft.com/office/drawing/2014/main" id="{318B4F21-4D7F-D14E-800F-EF691405CBCF}"/>
              </a:ext>
            </a:extLst>
          </p:cNvPr>
          <p:cNvSpPr txBox="1">
            <a:spLocks/>
          </p:cNvSpPr>
          <p:nvPr/>
        </p:nvSpPr>
        <p:spPr>
          <a:xfrm>
            <a:off x="550863" y="520994"/>
            <a:ext cx="11091600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/>
              <a:t>Var är vi nu?</a:t>
            </a:r>
          </a:p>
        </p:txBody>
      </p:sp>
      <p:pic>
        <p:nvPicPr>
          <p:cNvPr id="11" name="Picture 4" descr="demo">
            <a:extLst>
              <a:ext uri="{FF2B5EF4-FFF2-40B4-BE49-F238E27FC236}">
                <a16:creationId xmlns:a16="http://schemas.microsoft.com/office/drawing/2014/main" id="{8B9AAF0F-F883-0B4F-BB82-5F8DB45E3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551" y="1566886"/>
            <a:ext cx="5974449" cy="430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ktangel 11">
            <a:extLst>
              <a:ext uri="{FF2B5EF4-FFF2-40B4-BE49-F238E27FC236}">
                <a16:creationId xmlns:a16="http://schemas.microsoft.com/office/drawing/2014/main" id="{EB7F141F-28EA-394E-A275-FF51D8F3CA8D}"/>
              </a:ext>
            </a:extLst>
          </p:cNvPr>
          <p:cNvSpPr/>
          <p:nvPr/>
        </p:nvSpPr>
        <p:spPr>
          <a:xfrm>
            <a:off x="6726030" y="5413430"/>
            <a:ext cx="1643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Filip</a:t>
            </a:r>
          </a:p>
        </p:txBody>
      </p:sp>
    </p:spTree>
    <p:extLst>
      <p:ext uri="{BB962C8B-B14F-4D97-AF65-F5344CB8AC3E}">
        <p14:creationId xmlns:p14="http://schemas.microsoft.com/office/powerpoint/2010/main" val="238271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1FD5ACB-50C6-48A3-AD86-D1153B361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Möjligheter och risker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78837E4-BA69-48F2-A5B1-02BE5560D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44161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A7A4F0F-578D-4944-9E18-701EF293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Hur ser planen ut framåt?</a:t>
            </a:r>
            <a:br>
              <a:rPr lang="sv-SE" dirty="0"/>
            </a:b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B50E8F9-5EA9-904D-A20A-D54A370DB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86879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213A22"/>
      </a:dk2>
      <a:lt2>
        <a:srgbClr val="E8E2E2"/>
      </a:lt2>
      <a:accent1>
        <a:srgbClr val="28B0B5"/>
      </a:accent1>
      <a:accent2>
        <a:srgbClr val="1BB67B"/>
      </a:accent2>
      <a:accent3>
        <a:srgbClr val="28B845"/>
      </a:accent3>
      <a:accent4>
        <a:srgbClr val="3EB91C"/>
      </a:accent4>
      <a:accent5>
        <a:srgbClr val="7DB026"/>
      </a:accent5>
      <a:accent6>
        <a:srgbClr val="ABA31A"/>
      </a:accent6>
      <a:hlink>
        <a:srgbClr val="5B8E2F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98</Words>
  <Application>Microsoft Macintosh PowerPoint</Application>
  <PresentationFormat>Bredbild</PresentationFormat>
  <Paragraphs>35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1" baseType="lpstr">
      <vt:lpstr>Arial</vt:lpstr>
      <vt:lpstr>Avenir Next LT Pro</vt:lpstr>
      <vt:lpstr>3DFloatVTI</vt:lpstr>
      <vt:lpstr>Sustainable Forms</vt:lpstr>
      <vt:lpstr>Var är vi nu? </vt:lpstr>
      <vt:lpstr>Var är vi nu? </vt:lpstr>
      <vt:lpstr>Design och UX</vt:lpstr>
      <vt:lpstr>Prototyper</vt:lpstr>
      <vt:lpstr>Lägesrapport produktutveckling</vt:lpstr>
      <vt:lpstr>Möjligheter och risker</vt:lpstr>
      <vt:lpstr>Hur ser planen ut framåt?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Sustainable Forms</dc:title>
  <dc:creator>Anna Bergvall</dc:creator>
  <cp:lastModifiedBy>Filip Sjövall</cp:lastModifiedBy>
  <cp:revision>7</cp:revision>
  <dcterms:created xsi:type="dcterms:W3CDTF">2021-11-16T11:24:58Z</dcterms:created>
  <dcterms:modified xsi:type="dcterms:W3CDTF">2021-11-16T20:35:18Z</dcterms:modified>
</cp:coreProperties>
</file>