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 dirty="0"/>
              <a:t>Lägesrapport produktutveckling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 dirty="0"/>
              <a:t>Hämtar frågor från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/>
              <a:t>Hämtar frågor från databasen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104</Words>
  <Application>Microsoft Office PowerPoint</Application>
  <PresentationFormat>Bredbild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Design och UX</vt:lpstr>
      <vt:lpstr>Prototyper</vt:lpstr>
      <vt:lpstr>Lägesrapport produktutveckling</vt:lpstr>
      <vt:lpstr>Var är vi nu?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6</cp:revision>
  <dcterms:created xsi:type="dcterms:W3CDTF">2021-11-16T11:24:58Z</dcterms:created>
  <dcterms:modified xsi:type="dcterms:W3CDTF">2021-11-16T14:42:10Z</dcterms:modified>
</cp:coreProperties>
</file>