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4924ADE6.xml" ContentType="application/vnd.ms-powerpoint.comments+xml"/>
  <Override PartName="/ppt/comments/modernComment_106_1693D97.xml" ContentType="application/vnd.ms-powerpoint.comments+xml"/>
  <Override PartName="/ppt/comments/modernComment_102_8E055F3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58" r:id="rId8"/>
    <p:sldId id="263" r:id="rId9"/>
    <p:sldId id="261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3C0C0F-2888-0324-6407-042A52ACFCE3}" name="Anna Bergvall" initials="AB" userId="S::an7151be-s@lu.se::519bcf89-84e5-47f2-86cc-d7a11aea9f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0_4924AD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EB4552-6D6A-4BCB-85A2-77416804D137}" authorId="{253C0C0F-2888-0324-6407-042A52ACFCE3}" created="2021-11-16T14:14:45.628">
    <pc:sldMkLst xmlns:pc="http://schemas.microsoft.com/office/powerpoint/2013/main/command">
      <pc:docMk/>
      <pc:sldMk cId="1227140582" sldId="256"/>
    </pc:sldMkLst>
    <p188:txBody>
      <a:bodyPr/>
      <a:lstStyle/>
      <a:p>
        <a:r>
          <a:rPr lang="sv-SE"/>
          <a:t>Anna</a:t>
        </a:r>
      </a:p>
    </p188:txBody>
  </p188:cm>
</p188:cmLst>
</file>

<file path=ppt/comments/modernComment_102_8E055F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951C65-75B2-49F0-937D-B83918218106}" authorId="{253C0C0F-2888-0324-6407-042A52ACFCE3}" created="2021-11-16T14:25:38.616">
    <pc:sldMkLst xmlns:pc="http://schemas.microsoft.com/office/powerpoint/2013/main/command">
      <pc:docMk/>
      <pc:sldMk cId="2382716734" sldId="258"/>
    </pc:sldMkLst>
    <p188:txBody>
      <a:bodyPr/>
      <a:lstStyle/>
      <a:p>
        <a:r>
          <a:rPr lang="sv-SE"/>
          <a:t>Oscar</a:t>
        </a:r>
      </a:p>
    </p188:txBody>
  </p188:cm>
</p188:cmLst>
</file>

<file path=ppt/comments/modernComment_106_1693D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CC63B6-F7E9-4EDD-8187-A808F8541D5D}" authorId="{253C0C0F-2888-0324-6407-042A52ACFCE3}" created="2021-11-16T14:14:36.138">
    <pc:sldMkLst xmlns:pc="http://schemas.microsoft.com/office/powerpoint/2013/main/command">
      <pc:docMk/>
      <pc:sldMk cId="23674263" sldId="262"/>
    </pc:sldMkLst>
    <p188:txBody>
      <a:bodyPr/>
      <a:lstStyle/>
      <a:p>
        <a:r>
          <a:rPr lang="sv-SE"/>
          <a:t>David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4924A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1693D9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8E055F3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9F9FE-EC85-4E79-BCC8-FFAD2E0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 av projektcoachning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BAD7E8-8DEC-4180-9B03-BBB75641A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3200" dirty="0"/>
              <a:t>Utmaningar</a:t>
            </a:r>
          </a:p>
          <a:p>
            <a:r>
              <a:rPr lang="sv-SE" dirty="0"/>
              <a:t>Frånvaro</a:t>
            </a:r>
          </a:p>
          <a:p>
            <a:r>
              <a:rPr lang="sv-SE" dirty="0"/>
              <a:t>Sjukdom</a:t>
            </a:r>
          </a:p>
          <a:p>
            <a:r>
              <a:rPr lang="sv-SE" dirty="0"/>
              <a:t>Använda oss av </a:t>
            </a:r>
            <a:r>
              <a:rPr lang="sv-SE" dirty="0" err="1"/>
              <a:t>Scrumboarden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625CEB-5F33-476E-BC8C-6CF177C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/>
              <a:t>Styrkor</a:t>
            </a:r>
          </a:p>
          <a:p>
            <a:r>
              <a:rPr lang="sv-SE" dirty="0"/>
              <a:t>Kommunikation</a:t>
            </a:r>
          </a:p>
          <a:p>
            <a:r>
              <a:rPr lang="sv-SE" dirty="0"/>
              <a:t>Att vara på plats leder till öppenhet</a:t>
            </a:r>
          </a:p>
          <a:p>
            <a:r>
              <a:rPr lang="sv-SE" dirty="0"/>
              <a:t>Respekt</a:t>
            </a:r>
          </a:p>
          <a:p>
            <a:r>
              <a:rPr lang="sv-SE" dirty="0"/>
              <a:t>Flitiga</a:t>
            </a:r>
          </a:p>
          <a:p>
            <a:r>
              <a:rPr lang="sv-SE" dirty="0"/>
              <a:t>Vi delar med oss</a:t>
            </a:r>
          </a:p>
        </p:txBody>
      </p:sp>
    </p:spTree>
    <p:extLst>
      <p:ext uri="{BB962C8B-B14F-4D97-AF65-F5344CB8AC3E}">
        <p14:creationId xmlns:p14="http://schemas.microsoft.com/office/powerpoint/2010/main" val="315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Lägesrapport utvecklingen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Lägesrapport utvecklingen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103</Words>
  <Application>Microsoft Office PowerPoint</Application>
  <PresentationFormat>Bredbild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Resultat av projektcoachning</vt:lpstr>
      <vt:lpstr>Design och UX</vt:lpstr>
      <vt:lpstr>Prototyper</vt:lpstr>
      <vt:lpstr>Lägesrapport utvecklingen</vt:lpstr>
      <vt:lpstr>Lägesrapport utvecklingen</vt:lpstr>
      <vt:lpstr>Möjligheter och risker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5</cp:revision>
  <dcterms:created xsi:type="dcterms:W3CDTF">2021-11-16T11:24:58Z</dcterms:created>
  <dcterms:modified xsi:type="dcterms:W3CDTF">2021-11-16T14:27:06Z</dcterms:modified>
</cp:coreProperties>
</file>