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7BD1DE-485F-43B3-8C4F-BAA71987C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59D2CD8-CA29-4020-A3A2-B23DF3EA8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6417D35-5419-466E-A958-0F20450D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7580C16-DCC2-4491-BA68-16C5D76C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9EBB87-D3E2-466E-87F7-FA2657F5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64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6B1E5A-6EC4-4449-99BF-FC5A677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E7DF797-81FE-4E64-954B-8E6C3EE82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634BF34-6B66-4E38-9C44-358C6296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3214ECE-7DE3-48A5-915B-F70751C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A9E8E9-D476-46FE-955B-2E729CFE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95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28E6E34-7E2D-48B2-87F4-CC505C5F4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5AE74DA-85DD-4A35-82D1-DF60418C0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A82A091-5FB4-49A5-957E-D09C7EBB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48B0402-9C16-4EA3-AE77-F1D9BC5E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791B3E-B99E-42EF-AFE0-2C391FFD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11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E8D9FA-3BFB-4D84-9886-26CFC881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CAA1528-B43D-459F-B887-DABD5DEB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F4B1D89-92B2-4A01-873A-737B540F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5F0E5B-7F65-4E17-BF29-0C83DD4C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63FC263-8368-4F3A-A799-94B576D5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1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6868D5-2308-4A7F-8F82-C23B3E32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E108BDF-A756-47C4-82AB-AF60EB3F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D22490-1C33-4CD3-89EC-E38001C2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31142F1-AECC-45A9-A2C6-2D742EE2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16EFE09-36BB-4E6A-93C5-93475A48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B7C9DF-C479-4E41-92DC-2D1FFD52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0364A3-B9B5-499E-B2B0-C5E603D6B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705680-8D6B-43E1-8F34-E39507153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B45B4D6-EAAD-44C4-891E-8DDD9EAC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2AB08E-600E-48F9-9BCC-60325100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C621D8C-CDF3-472B-B2E7-27CBA7A0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621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3DD5F8-1361-4464-BF13-74D2DE82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AF6214-B9AD-4291-8F3C-4CA900E6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8A3C56-4FB7-4033-89D9-1BFE44CB4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8058EE9-A2A4-4CA0-8D40-2BFA0DA38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6A757A4-F94E-4F33-9E2A-9F2846F01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F983974-8DB5-419E-954A-012C43FA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28FB8A8-DE65-4D9F-9709-D9FD78D4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AD7000B-3389-439A-A061-49C90AD0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440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AFA7AD-A0AB-446A-80E2-DBAE84E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8E396B7-D23C-4EBD-9A21-16BD77DD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F957844-AF21-4118-8842-C1C5497F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58D4CC-F3D6-42FC-9825-86924980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33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037BFF1-C62A-4D62-83C6-A086F21D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E1721EB-6798-4AB8-BC8E-11223C7A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ADE1C72-0C41-4966-B508-F6691B1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99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A58253-D8B0-4C6F-B59C-100C0FA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617D7E-5C8D-431B-B032-FC92EA35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D31DB58-8735-4D54-9983-534C1229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4CC1FC-09EC-42E1-8ABB-04498B62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2919DA3-94AF-4813-BAF2-8F4328D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3BD5E47-3F1E-4870-907E-99591CD3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47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B9DC3E-AA04-46E7-954B-30C7A01F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2ED2FC8-8AE6-4EF7-83C7-DCA8D9DCB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9EC370F-BA7E-4897-B716-9B458002B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5E2D8F-1657-4047-B551-24762B2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928C29-395B-42B1-B443-2C7957B7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69EC16E-D3F2-4B17-954E-C2F19FB4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50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D90C1F-D291-4C4F-B084-263D53BC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88D4C25-2A07-4D00-85A0-1F0D5D10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B57CA4-83BA-473A-A546-2EF527CF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8362-836D-4F68-89D4-827E7DA21A59}" type="datetimeFigureOut">
              <a:rPr lang="sv-SE" smtClean="0"/>
              <a:t>2021-10-07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04F474B-4A4F-4E8B-87FC-2B2468AD6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1AE9E0-F148-4E2D-BCCD-D240DCF57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74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AD86FB-9FE1-4B9E-9C01-20E94CCD6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Utvecklingsplan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3AC14F3-9616-4027-8530-8D82FB42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Rapporteringsverktyg för Helsingborg Convention and Event Bureau</a:t>
            </a:r>
          </a:p>
        </p:txBody>
      </p:sp>
    </p:spTree>
    <p:extLst>
      <p:ext uri="{BB962C8B-B14F-4D97-AF65-F5344CB8AC3E}">
        <p14:creationId xmlns:p14="http://schemas.microsoft.com/office/powerpoint/2010/main" val="24797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BD2FB9-4589-4B90-A598-278596F2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Målgrupp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C6C5B1-1BFD-4569-B4F5-75D0CDCA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Hotellägare / miljöansvarig på hotell</a:t>
            </a:r>
          </a:p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Restaurangägare</a:t>
            </a:r>
          </a:p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Miljöansvarig på Campus Helsingborg</a:t>
            </a:r>
          </a:p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Miljöansvarig på olika byråer och anläggningar som har med besöksnäringen </a:t>
            </a:r>
            <a:r>
              <a:rPr lang="sv-SE">
                <a:latin typeface="Helvetica" panose="020B0604020202020204" pitchFamily="34" charset="0"/>
                <a:cs typeface="Helvetica" panose="020B0604020202020204" pitchFamily="34" charset="0"/>
              </a:rPr>
              <a:t>i Helsingborg att göra</a:t>
            </a:r>
            <a:endParaRPr lang="sv-S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v-S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A49AD9-1385-4690-B4AB-5627836E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Utvecklingsmodell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B61B59-8923-43CC-B4BA-E9A608FF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230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1DABE3-9CFE-4044-8734-D5DB87C0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Ansvarsområden och regler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524647-613E-45E3-8E24-C900E8F8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790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CE9A1B-DED5-4C71-92D6-55946A8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Slutleverans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5F5619-E86D-478E-89BD-E8F01A05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05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45CE83-EED9-4383-A32F-3339D40C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Tidplan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39F440-C6C2-4A89-9C0E-E60AF573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582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Bredbild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Office-tema</vt:lpstr>
      <vt:lpstr>Utvecklingsplan</vt:lpstr>
      <vt:lpstr>Målgrupp</vt:lpstr>
      <vt:lpstr>Utvecklingsmodell</vt:lpstr>
      <vt:lpstr>Ansvarsområden och regler</vt:lpstr>
      <vt:lpstr>Slutleverans</vt:lpstr>
      <vt:lpstr>Tidplan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Utvecklingsplan</dc:title>
  <dc:creator>Anna Bergvall</dc:creator>
  <cp:lastModifiedBy>Anna Bergvall</cp:lastModifiedBy>
  <cp:revision>3</cp:revision>
  <dcterms:created xsi:type="dcterms:W3CDTF">2021-10-07T14:24:10Z</dcterms:created>
  <dcterms:modified xsi:type="dcterms:W3CDTF">2021-10-07T14:31:42Z</dcterms:modified>
</cp:coreProperties>
</file>