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January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January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January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hackmatt i ett schackparti">
            <a:extLst>
              <a:ext uri="{FF2B5EF4-FFF2-40B4-BE49-F238E27FC236}">
                <a16:creationId xmlns:a16="http://schemas.microsoft.com/office/drawing/2014/main" id="{8D374E2F-7B09-46C6-A599-27D3D76D3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D9DD176-4698-8B4B-8D9B-EEB357AD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Uppgiften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skulle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48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</Words>
  <Application>Microsoft Macintosh PowerPoint</Application>
  <PresentationFormat>Bredbild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3DFloatVTI</vt:lpstr>
      <vt:lpstr>Sustainable Forms</vt:lpstr>
      <vt:lpstr>Uppgiften vi skulle tackla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Filip Sjövall</cp:lastModifiedBy>
  <cp:revision>11</cp:revision>
  <dcterms:created xsi:type="dcterms:W3CDTF">2021-11-16T11:24:58Z</dcterms:created>
  <dcterms:modified xsi:type="dcterms:W3CDTF">2022-01-10T13:01:35Z</dcterms:modified>
</cp:coreProperties>
</file>