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4924ADE6.xml" ContentType="application/vnd.ms-powerpoint.comments+xml"/>
  <Override PartName="/ppt/comments/modernComment_106_1693D9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60" r:id="rId4"/>
    <p:sldId id="264" r:id="rId5"/>
    <p:sldId id="262" r:id="rId6"/>
    <p:sldId id="257" r:id="rId7"/>
    <p:sldId id="258" r:id="rId8"/>
    <p:sldId id="263" r:id="rId9"/>
    <p:sldId id="261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3C0C0F-2888-0324-6407-042A52ACFCE3}" name="Anna Bergvall" initials="AB" userId="S::an7151be-s@lu.se::519bcf89-84e5-47f2-86cc-d7a11aea9f1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modernComment_100_4924ADE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BEB4552-6D6A-4BCB-85A2-77416804D137}" authorId="{253C0C0F-2888-0324-6407-042A52ACFCE3}" created="2021-11-16T14:14:45.628">
    <pc:sldMkLst xmlns:pc="http://schemas.microsoft.com/office/powerpoint/2013/main/command">
      <pc:docMk/>
      <pc:sldMk cId="1227140582" sldId="256"/>
    </pc:sldMkLst>
    <p188:txBody>
      <a:bodyPr/>
      <a:lstStyle/>
      <a:p>
        <a:r>
          <a:rPr lang="sv-SE"/>
          <a:t>Anna</a:t>
        </a:r>
      </a:p>
    </p188:txBody>
  </p188:cm>
</p188:cmLst>
</file>

<file path=ppt/comments/modernComment_106_1693D9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FCC63B6-F7E9-4EDD-8187-A808F8541D5D}" authorId="{253C0C0F-2888-0324-6407-042A52ACFCE3}" created="2021-11-16T14:14:36.138">
    <pc:sldMkLst xmlns:pc="http://schemas.microsoft.com/office/powerpoint/2013/main/command">
      <pc:docMk/>
      <pc:sldMk cId="23674263" sldId="262"/>
    </pc:sldMkLst>
    <p188:txBody>
      <a:bodyPr/>
      <a:lstStyle/>
      <a:p>
        <a:r>
          <a:rPr lang="sv-SE"/>
          <a:t>David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November 16,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918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3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77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1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November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2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November 16,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44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0_4924A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6_1693D9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9C3846E-9504-4B21-98F6-C256A4CD6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sv-SE" sz="4800" dirty="0" err="1"/>
              <a:t>Sustainable</a:t>
            </a:r>
            <a:r>
              <a:rPr lang="sv-SE" sz="4800" dirty="0"/>
              <a:t> Forms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D5CA438-76A3-4BFB-99AD-4F3A1033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v-SE" sz="2000" dirty="0">
                <a:solidFill>
                  <a:schemeClr val="tx1">
                    <a:alpha val="60000"/>
                  </a:schemeClr>
                </a:solidFill>
              </a:rPr>
              <a:t>Webbaserat rapporteringsverktyg utvecklat på uppdrag av Helsingborg Convention and Event Bureau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Light bulb on green grass">
            <a:extLst>
              <a:ext uri="{FF2B5EF4-FFF2-40B4-BE49-F238E27FC236}">
                <a16:creationId xmlns:a16="http://schemas.microsoft.com/office/drawing/2014/main" id="{E0601DE3-5A33-4FB9-9161-71FB4D4716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87" r="10114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4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111A7D-0EE4-422B-98C4-1BA56F5B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Var är vi nu?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98FC68-7BBE-4365-A81C-21CFE3B7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v-SE" sz="3600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2F014F2-41CC-4F74-8D6A-D461A555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Planering		</a:t>
            </a:r>
          </a:p>
        </p:txBody>
      </p:sp>
      <p:pic>
        <p:nvPicPr>
          <p:cNvPr id="6" name="Bildobjekt 5" descr="En bild som visar bord&#10;&#10;Automatiskt genererad beskrivning">
            <a:extLst>
              <a:ext uri="{FF2B5EF4-FFF2-40B4-BE49-F238E27FC236}">
                <a16:creationId xmlns:a16="http://schemas.microsoft.com/office/drawing/2014/main" id="{240A34B5-9EE5-4917-BAD6-4D5918751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74708"/>
            <a:ext cx="12198390" cy="370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111A7D-0EE4-422B-98C4-1BA56F5B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800" dirty="0"/>
              <a:t>Var är vi nu?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98FC68-7BBE-4365-A81C-21CFE3B7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Processrapport</a:t>
            </a:r>
          </a:p>
          <a:p>
            <a:r>
              <a:rPr lang="sv-SE" sz="3600" dirty="0"/>
              <a:t>Arbetsrapport</a:t>
            </a:r>
          </a:p>
          <a:p>
            <a:r>
              <a:rPr lang="sv-SE" sz="3600" dirty="0"/>
              <a:t>Kravspecifikation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2F014F2-41CC-4F74-8D6A-D461A555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Dokument</a:t>
            </a:r>
          </a:p>
        </p:txBody>
      </p:sp>
    </p:spTree>
    <p:extLst>
      <p:ext uri="{BB962C8B-B14F-4D97-AF65-F5344CB8AC3E}">
        <p14:creationId xmlns:p14="http://schemas.microsoft.com/office/powerpoint/2010/main" val="149951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29F9FE-EC85-4E79-BCC8-FFAD2E09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Resultat av projektcoachning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7BAD7E8-8DEC-4180-9B03-BBB75641AF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3200" dirty="0"/>
              <a:t>Utmaningar</a:t>
            </a:r>
          </a:p>
          <a:p>
            <a:r>
              <a:rPr lang="sv-SE" dirty="0"/>
              <a:t>Frånvaro</a:t>
            </a:r>
          </a:p>
          <a:p>
            <a:r>
              <a:rPr lang="sv-SE" dirty="0"/>
              <a:t>Sjukdom</a:t>
            </a:r>
          </a:p>
          <a:p>
            <a:r>
              <a:rPr lang="sv-SE" dirty="0"/>
              <a:t>Använda oss av </a:t>
            </a:r>
            <a:r>
              <a:rPr lang="sv-SE" dirty="0" err="1"/>
              <a:t>Scrumboarden</a:t>
            </a:r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A625CEB-5F33-476E-BC8C-6CF177CE8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3200" dirty="0"/>
              <a:t>Styrkor</a:t>
            </a:r>
          </a:p>
          <a:p>
            <a:r>
              <a:rPr lang="sv-SE" dirty="0"/>
              <a:t>Kommunikation</a:t>
            </a:r>
          </a:p>
          <a:p>
            <a:r>
              <a:rPr lang="sv-SE" dirty="0"/>
              <a:t>Att vara på plats leder till öppenhet</a:t>
            </a:r>
          </a:p>
          <a:p>
            <a:r>
              <a:rPr lang="sv-SE" dirty="0"/>
              <a:t>Respekt</a:t>
            </a:r>
          </a:p>
          <a:p>
            <a:r>
              <a:rPr lang="sv-SE" dirty="0"/>
              <a:t>Flitiga</a:t>
            </a:r>
          </a:p>
          <a:p>
            <a:r>
              <a:rPr lang="sv-SE" dirty="0"/>
              <a:t>Vi delar med oss</a:t>
            </a:r>
          </a:p>
        </p:txBody>
      </p:sp>
    </p:spTree>
    <p:extLst>
      <p:ext uri="{BB962C8B-B14F-4D97-AF65-F5344CB8AC3E}">
        <p14:creationId xmlns:p14="http://schemas.microsoft.com/office/powerpoint/2010/main" val="31582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73ED04-710A-497D-88FC-AFCF485E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Design och UX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70E1F3E-E2D4-4E6A-8F4E-4C4DC11B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Användarvänlighet ett centralt krav</a:t>
            </a:r>
          </a:p>
          <a:p>
            <a:r>
              <a:rPr lang="sv-SE" dirty="0"/>
              <a:t>Begränsade valmöjligheter</a:t>
            </a:r>
          </a:p>
          <a:p>
            <a:r>
              <a:rPr lang="sv-SE" dirty="0"/>
              <a:t>Enkelt gränssnitt</a:t>
            </a:r>
          </a:p>
        </p:txBody>
      </p:sp>
    </p:spTree>
    <p:extLst>
      <p:ext uri="{BB962C8B-B14F-4D97-AF65-F5344CB8AC3E}">
        <p14:creationId xmlns:p14="http://schemas.microsoft.com/office/powerpoint/2010/main" val="236742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435730-1ECE-4013-A9AE-4E214FED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Prototyper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A5988AF-121F-493F-BE57-EE0811CBA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13187"/>
            <a:ext cx="11090274" cy="4379638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Tre iterationer av prototyper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2D2A01BE-ABA3-49E3-8CAC-79F1A70CC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475" y="2621675"/>
            <a:ext cx="6167695" cy="3854810"/>
          </a:xfrm>
          <a:prstGeom prst="rect">
            <a:avLst/>
          </a:prstGeom>
        </p:spPr>
      </p:pic>
      <p:pic>
        <p:nvPicPr>
          <p:cNvPr id="7" name="Bildobjekt 6" descr="En bild som visar text&#10;&#10;Automatiskt genererad beskrivning">
            <a:extLst>
              <a:ext uri="{FF2B5EF4-FFF2-40B4-BE49-F238E27FC236}">
                <a16:creationId xmlns:a16="http://schemas.microsoft.com/office/drawing/2014/main" id="{2CDD859A-4B68-4D8B-BE6C-5B08BF761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7" y="2842898"/>
            <a:ext cx="3545083" cy="36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1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67DC5E-94C6-4FF9-9C47-787B0833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20994"/>
            <a:ext cx="11091600" cy="1332000"/>
          </a:xfrm>
        </p:spPr>
        <p:txBody>
          <a:bodyPr/>
          <a:lstStyle/>
          <a:p>
            <a:r>
              <a:rPr lang="sv-SE" dirty="0"/>
              <a:t>Var är vi nu?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A28809E-7149-46A5-A34E-249F5E23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60333"/>
            <a:ext cx="11090274" cy="3979625"/>
          </a:xfrm>
        </p:spPr>
        <p:txBody>
          <a:bodyPr/>
          <a:lstStyle/>
          <a:p>
            <a:r>
              <a:rPr lang="sv-SE" dirty="0"/>
              <a:t>Vi har skapat en designbas</a:t>
            </a:r>
          </a:p>
          <a:p>
            <a:r>
              <a:rPr lang="sv-SE" dirty="0"/>
              <a:t>Implementerat databas</a:t>
            </a:r>
          </a:p>
          <a:p>
            <a:r>
              <a:rPr lang="sv-SE" dirty="0"/>
              <a:t>Kopplat hemsidan till databasen</a:t>
            </a: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8271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67DC5E-94C6-4FF9-9C47-787B0833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20994"/>
            <a:ext cx="11091600" cy="1332000"/>
          </a:xfrm>
        </p:spPr>
        <p:txBody>
          <a:bodyPr/>
          <a:lstStyle/>
          <a:p>
            <a:r>
              <a:rPr lang="sv-SE" dirty="0"/>
              <a:t>Var är vi nu?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A28809E-7149-46A5-A34E-249F5E23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60333"/>
            <a:ext cx="11090274" cy="3979625"/>
          </a:xfrm>
        </p:spPr>
        <p:txBody>
          <a:bodyPr/>
          <a:lstStyle/>
          <a:p>
            <a:r>
              <a:rPr lang="sv-SE" dirty="0"/>
              <a:t>Vi har skapat en designbas</a:t>
            </a:r>
          </a:p>
          <a:p>
            <a:r>
              <a:rPr lang="sv-SE" dirty="0"/>
              <a:t>Implementerat databas</a:t>
            </a:r>
          </a:p>
          <a:p>
            <a:r>
              <a:rPr lang="sv-SE" dirty="0"/>
              <a:t>Kopplat hemsidan till databasen</a:t>
            </a:r>
            <a:br>
              <a:rPr lang="sv-SE" dirty="0"/>
            </a:br>
            <a:endParaRPr lang="sv-SE" dirty="0"/>
          </a:p>
        </p:txBody>
      </p:sp>
      <p:pic>
        <p:nvPicPr>
          <p:cNvPr id="1028" name="Picture 4" descr="demo">
            <a:extLst>
              <a:ext uri="{FF2B5EF4-FFF2-40B4-BE49-F238E27FC236}">
                <a16:creationId xmlns:a16="http://schemas.microsoft.com/office/drawing/2014/main" id="{36EFB328-2E13-4667-8BF9-4F259DC7C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21" y="1708768"/>
            <a:ext cx="5974449" cy="430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63C04421-5D93-4234-BF4D-B315717B361D}"/>
              </a:ext>
            </a:extLst>
          </p:cNvPr>
          <p:cNvSpPr/>
          <p:nvPr/>
        </p:nvSpPr>
        <p:spPr>
          <a:xfrm>
            <a:off x="6367215" y="5409284"/>
            <a:ext cx="1643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Filip</a:t>
            </a:r>
          </a:p>
        </p:txBody>
      </p:sp>
    </p:spTree>
    <p:extLst>
      <p:ext uri="{BB962C8B-B14F-4D97-AF65-F5344CB8AC3E}">
        <p14:creationId xmlns:p14="http://schemas.microsoft.com/office/powerpoint/2010/main" val="292748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FD5ACB-50C6-48A3-AD86-D1153B36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Möjligheter och risker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78837E4-BA69-48F2-A5B1-02BE5560D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4416148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13A22"/>
      </a:dk2>
      <a:lt2>
        <a:srgbClr val="E8E2E2"/>
      </a:lt2>
      <a:accent1>
        <a:srgbClr val="28B0B5"/>
      </a:accent1>
      <a:accent2>
        <a:srgbClr val="1BB67B"/>
      </a:accent2>
      <a:accent3>
        <a:srgbClr val="28B845"/>
      </a:accent3>
      <a:accent4>
        <a:srgbClr val="3EB91C"/>
      </a:accent4>
      <a:accent5>
        <a:srgbClr val="7DB026"/>
      </a:accent5>
      <a:accent6>
        <a:srgbClr val="ABA31A"/>
      </a:accent6>
      <a:hlink>
        <a:srgbClr val="5B8E2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109</Words>
  <Application>Microsoft Office PowerPoint</Application>
  <PresentationFormat>Bredbild</PresentationFormat>
  <Paragraphs>36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2" baseType="lpstr">
      <vt:lpstr>Arial</vt:lpstr>
      <vt:lpstr>Avenir Next LT Pro</vt:lpstr>
      <vt:lpstr>3DFloatVTI</vt:lpstr>
      <vt:lpstr>Sustainable Forms</vt:lpstr>
      <vt:lpstr>Var är vi nu? </vt:lpstr>
      <vt:lpstr>Var är vi nu? </vt:lpstr>
      <vt:lpstr>Resultat av projektcoachning</vt:lpstr>
      <vt:lpstr>Design och UX</vt:lpstr>
      <vt:lpstr>Prototyper</vt:lpstr>
      <vt:lpstr>Var är vi nu?</vt:lpstr>
      <vt:lpstr>Var är vi nu?</vt:lpstr>
      <vt:lpstr>Möjligheter och risker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Forms</dc:title>
  <dc:creator>Anna Bergvall</dc:creator>
  <cp:lastModifiedBy>Anna Bergvall</cp:lastModifiedBy>
  <cp:revision>4</cp:revision>
  <dcterms:created xsi:type="dcterms:W3CDTF">2021-11-16T11:24:58Z</dcterms:created>
  <dcterms:modified xsi:type="dcterms:W3CDTF">2021-11-16T14:20:44Z</dcterms:modified>
</cp:coreProperties>
</file>