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November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18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7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November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9C3846E-9504-4B21-98F6-C256A4CD6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sv-SE" sz="4800" dirty="0" err="1"/>
              <a:t>Sustainable</a:t>
            </a:r>
            <a:r>
              <a:rPr lang="sv-SE" sz="4800" dirty="0"/>
              <a:t> Forms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5CA438-76A3-4BFB-99AD-4F3A1033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v-SE" sz="2000">
                <a:solidFill>
                  <a:schemeClr val="tx1">
                    <a:alpha val="60000"/>
                  </a:schemeClr>
                </a:solidFill>
              </a:rPr>
              <a:t>Webbaserat rapporteringsverktyg utvecklat på uppdrag av</a:t>
            </a:r>
          </a:p>
          <a:p>
            <a:pPr>
              <a:lnSpc>
                <a:spcPct val="90000"/>
              </a:lnSpc>
            </a:pPr>
            <a:r>
              <a:rPr lang="sv-SE" sz="2000">
                <a:solidFill>
                  <a:schemeClr val="tx1">
                    <a:alpha val="60000"/>
                  </a:schemeClr>
                </a:solidFill>
              </a:rPr>
              <a:t>Helsingborg Convention and Event Bureau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Light bulb on green grass">
            <a:extLst>
              <a:ext uri="{FF2B5EF4-FFF2-40B4-BE49-F238E27FC236}">
                <a16:creationId xmlns:a16="http://schemas.microsoft.com/office/drawing/2014/main" id="{E0601DE3-5A33-4FB9-9161-71FB4D471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7" r="10114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435730-1ECE-4013-A9AE-4E214FED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Var är vi nu?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5988AF-121F-493F-BE57-EE0811CBA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Designval och prototyp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D2A01BE-ABA3-49E3-8CAC-79F1A70C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170" y="544470"/>
            <a:ext cx="6167695" cy="3854810"/>
          </a:xfrm>
          <a:prstGeom prst="rect">
            <a:avLst/>
          </a:prstGeom>
        </p:spPr>
      </p:pic>
      <p:pic>
        <p:nvPicPr>
          <p:cNvPr id="7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2CDD859A-4B68-4D8B-BE6C-5B08BF76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8" y="3317202"/>
            <a:ext cx="3082332" cy="315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1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67DC5E-94C6-4FF9-9C47-787B0833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0994"/>
            <a:ext cx="11091600" cy="1332000"/>
          </a:xfrm>
        </p:spPr>
        <p:txBody>
          <a:bodyPr/>
          <a:lstStyle/>
          <a:p>
            <a:r>
              <a:rPr lang="sv-SE" dirty="0"/>
              <a:t>Var är vi nu?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28809E-7149-46A5-A34E-249F5E23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60333"/>
            <a:ext cx="11090274" cy="3979625"/>
          </a:xfrm>
        </p:spPr>
        <p:txBody>
          <a:bodyPr/>
          <a:lstStyle/>
          <a:p>
            <a:r>
              <a:rPr lang="sv-SE" dirty="0"/>
              <a:t>Vi har skapat en designbas</a:t>
            </a:r>
          </a:p>
          <a:p>
            <a:r>
              <a:rPr lang="sv-SE" dirty="0"/>
              <a:t>Implementerat databas</a:t>
            </a:r>
          </a:p>
          <a:p>
            <a:r>
              <a:rPr lang="sv-SE" dirty="0"/>
              <a:t>Kopplat hemsidan till databasen</a:t>
            </a: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8271673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13A22"/>
      </a:dk2>
      <a:lt2>
        <a:srgbClr val="E8E2E2"/>
      </a:lt2>
      <a:accent1>
        <a:srgbClr val="28B0B5"/>
      </a:accent1>
      <a:accent2>
        <a:srgbClr val="1BB67B"/>
      </a:accent2>
      <a:accent3>
        <a:srgbClr val="28B845"/>
      </a:accent3>
      <a:accent4>
        <a:srgbClr val="3EB91C"/>
      </a:accent4>
      <a:accent5>
        <a:srgbClr val="7DB026"/>
      </a:accent5>
      <a:accent6>
        <a:srgbClr val="ABA31A"/>
      </a:accent6>
      <a:hlink>
        <a:srgbClr val="5B8E2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</Words>
  <Application>Microsoft Office PowerPoint</Application>
  <PresentationFormat>Bredbild</PresentationFormat>
  <Paragraphs>9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6" baseType="lpstr">
      <vt:lpstr>Arial</vt:lpstr>
      <vt:lpstr>Avenir Next LT Pro</vt:lpstr>
      <vt:lpstr>3DFloatVTI</vt:lpstr>
      <vt:lpstr>Sustainable Forms</vt:lpstr>
      <vt:lpstr>Var är vi nu?</vt:lpstr>
      <vt:lpstr>Var är vi nu?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Forms</dc:title>
  <dc:creator>Anna Bergvall</dc:creator>
  <cp:lastModifiedBy>Anna Bergvall</cp:lastModifiedBy>
  <cp:revision>1</cp:revision>
  <dcterms:created xsi:type="dcterms:W3CDTF">2021-11-16T11:24:58Z</dcterms:created>
  <dcterms:modified xsi:type="dcterms:W3CDTF">2021-11-16T11:42:57Z</dcterms:modified>
</cp:coreProperties>
</file>