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98" d="100"/>
          <a:sy n="98" d="100"/>
        </p:scale>
        <p:origin x="-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288706-5B05-4139-BD11-81641F8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Revenue </a:t>
            </a:r>
            <a:r>
              <a:rPr lang="sv-SE" sz="4800" dirty="0" err="1"/>
              <a:t>Streams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E6FE3-3646-4808-B63B-1C718A3D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A4372DE-4234-496F-8607-EAFB7FA0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Partners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3FA8C9FC-6DB2-4EE0-837A-27F189C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Vilka är dem?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Anställda, inhyrda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Slutanvändarna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Suppliers</a:t>
            </a:r>
            <a:r>
              <a:rPr lang="sv-SE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Ägarna av servern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Internetleverantörer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Marknadsföringsplattformar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CCBB66-BDE8-482F-B952-A367E3CC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10" y="1750061"/>
            <a:ext cx="6604691" cy="27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86480-1010-485A-B3FF-EC03A22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</a:t>
            </a:r>
            <a:r>
              <a:rPr lang="sv-SE" sz="4800" dirty="0" err="1"/>
              <a:t>Activities</a:t>
            </a:r>
            <a:endParaRPr lang="sv-SE" sz="4800" dirty="0"/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F6B32B3F-52A4-42B2-AAF8-50427F28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Utveckling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Statistikföring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Marknadsföring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Sälj</a:t>
            </a:r>
          </a:p>
        </p:txBody>
      </p:sp>
      <p:pic>
        <p:nvPicPr>
          <p:cNvPr id="2058" name="Picture 10" descr="How using checklists in Jira can help your team be more Agile">
            <a:extLst>
              <a:ext uri="{FF2B5EF4-FFF2-40B4-BE49-F238E27FC236}">
                <a16:creationId xmlns:a16="http://schemas.microsoft.com/office/drawing/2014/main" id="{23235CA5-4B65-439B-926A-64208DAA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534160"/>
            <a:ext cx="7400925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A645E-3536-4D05-B977-55DA6D6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Key</a:t>
            </a:r>
            <a:r>
              <a:rPr lang="sv-SE" sz="4800" dirty="0"/>
              <a:t> Resources</a:t>
            </a:r>
          </a:p>
        </p:txBody>
      </p:sp>
      <p:sp>
        <p:nvSpPr>
          <p:cNvPr id="5" name="Platshållare för text 9">
            <a:extLst>
              <a:ext uri="{FF2B5EF4-FFF2-40B4-BE49-F238E27FC236}">
                <a16:creationId xmlns:a16="http://schemas.microsoft.com/office/drawing/2014/main" id="{93C78E36-2D1B-4264-9AA8-04035CAC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1"/>
            <a:ext cx="3632517" cy="35686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Anställda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Aktiva användare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Hemsida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Data från beställaren</a:t>
            </a:r>
          </a:p>
        </p:txBody>
      </p:sp>
      <p:pic>
        <p:nvPicPr>
          <p:cNvPr id="3078" name="Picture 6" descr="Sharing Resources using Wikis – TELU">
            <a:extLst>
              <a:ext uri="{FF2B5EF4-FFF2-40B4-BE49-F238E27FC236}">
                <a16:creationId xmlns:a16="http://schemas.microsoft.com/office/drawing/2014/main" id="{5E52A693-987C-44CE-8E14-79AE86F4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492804"/>
            <a:ext cx="4486275" cy="40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4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9DCD-5690-4768-A1E3-B9B26D5F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Value</a:t>
            </a:r>
            <a:r>
              <a:rPr lang="sv-SE" sz="4800" dirty="0"/>
              <a:t> Propositions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AD84B7-5502-4D21-A925-1D303C6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23BB9D7-7E16-4A36-9A6F-02EB9D92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291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0171D-D0DF-450F-9863-C8536095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Relationships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78D723-A28D-4B4E-883F-84BDEA51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92FC69F-5967-46EA-A1A4-6AD5D129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6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46B57B-19F2-451F-ADEA-66ACFA8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Customer</a:t>
            </a:r>
            <a:r>
              <a:rPr lang="sv-SE" sz="4800" dirty="0"/>
              <a:t> Segments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D74E69-20DF-4529-BCEC-049F06E3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8AF2925-5A3C-48BC-827F-A218C06F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D06922-1E13-4764-ADD9-2439BB42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Channels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872CF0-F7BF-465B-9CC1-3BC2B06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31A6A03-E754-479E-9F9E-471FE95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9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1BB4D9-9EBE-4096-9D18-C04DB61F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 err="1"/>
              <a:t>Cost</a:t>
            </a:r>
            <a:r>
              <a:rPr lang="sv-SE" sz="4800" dirty="0"/>
              <a:t> </a:t>
            </a:r>
            <a:r>
              <a:rPr lang="sv-SE" sz="4800" dirty="0" err="1"/>
              <a:t>Structure</a:t>
            </a:r>
            <a:endParaRPr lang="sv-SE" sz="48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8D875-0B65-4494-A0C8-76A417C9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F1F471-E50A-4457-9BB6-6BDDD9C0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3678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58</Words>
  <Application>Microsoft Office PowerPoint</Application>
  <PresentationFormat>Bredbild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Sustainable Forms</vt:lpstr>
      <vt:lpstr>Key Partners</vt:lpstr>
      <vt:lpstr>Key Activities</vt:lpstr>
      <vt:lpstr>Key Resources</vt:lpstr>
      <vt:lpstr>Value Propositions</vt:lpstr>
      <vt:lpstr>Customer Relationships</vt:lpstr>
      <vt:lpstr>Customer Segments</vt:lpstr>
      <vt:lpstr>Channels</vt:lpstr>
      <vt:lpstr>Cost Structure</vt:lpstr>
      <vt:lpstr>Revenue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David Vilppu</cp:lastModifiedBy>
  <cp:revision>16</cp:revision>
  <dcterms:created xsi:type="dcterms:W3CDTF">2021-11-16T11:24:58Z</dcterms:created>
  <dcterms:modified xsi:type="dcterms:W3CDTF">2021-12-14T11:37:14Z</dcterms:modified>
</cp:coreProperties>
</file>