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4" r:id="rId5"/>
    <p:sldId id="262" r:id="rId6"/>
    <p:sldId id="257" r:id="rId7"/>
    <p:sldId id="258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A4F0F-578D-4944-9E18-701EF293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ser planen ut framåt?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0E8F9-5EA9-904D-A20A-D54A370D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86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36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pic>
        <p:nvPicPr>
          <p:cNvPr id="6" name="Bildobjekt 5" descr="En bild som visar bord&#10;&#10;Automatiskt genererad beskrivning">
            <a:extLst>
              <a:ext uri="{FF2B5EF4-FFF2-40B4-BE49-F238E27FC236}">
                <a16:creationId xmlns:a16="http://schemas.microsoft.com/office/drawing/2014/main" id="{240A34B5-9EE5-4917-BAD6-4D591875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4708"/>
            <a:ext cx="12198390" cy="37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29F9FE-EC85-4E79-BCC8-FFAD2E0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Resultat av projektcoachning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BAD7E8-8DEC-4180-9B03-BBB75641AF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Utmaningar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625CEB-5F33-476E-BC8C-6CF177CE8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Styrkor</a:t>
            </a:r>
          </a:p>
        </p:txBody>
      </p:sp>
    </p:spTree>
    <p:extLst>
      <p:ext uri="{BB962C8B-B14F-4D97-AF65-F5344CB8AC3E}">
        <p14:creationId xmlns:p14="http://schemas.microsoft.com/office/powerpoint/2010/main" val="315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>
            <a:normAutofit/>
          </a:bodyPr>
          <a:lstStyle/>
          <a:p>
            <a:r>
              <a:rPr lang="sv-SE" dirty="0"/>
              <a:t>Lägesrapport produktutveckling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</a:p>
          <a:p>
            <a:r>
              <a:rPr lang="sv-SE" dirty="0"/>
              <a:t>Implementerat inloggning/utloggning</a:t>
            </a:r>
          </a:p>
          <a:p>
            <a:r>
              <a:rPr lang="sv-SE"/>
              <a:t>Hämtar frågor från databasen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  <p:pic>
        <p:nvPicPr>
          <p:cNvPr id="1028" name="Picture 4" descr="demo">
            <a:extLst>
              <a:ext uri="{FF2B5EF4-FFF2-40B4-BE49-F238E27FC236}">
                <a16:creationId xmlns:a16="http://schemas.microsoft.com/office/drawing/2014/main" id="{36EFB328-2E13-4667-8BF9-4F259DC7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1708768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3C04421-5D93-4234-BF4D-B315717B361D}"/>
              </a:ext>
            </a:extLst>
          </p:cNvPr>
          <p:cNvSpPr/>
          <p:nvPr/>
        </p:nvSpPr>
        <p:spPr>
          <a:xfrm>
            <a:off x="6367215" y="5409284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9274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101</Words>
  <Application>Microsoft Office PowerPoint</Application>
  <PresentationFormat>Bredbild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Resultat av projektcoachning</vt:lpstr>
      <vt:lpstr>Design och UX</vt:lpstr>
      <vt:lpstr>Prototyper</vt:lpstr>
      <vt:lpstr>Lägesrapport produktutveckling</vt:lpstr>
      <vt:lpstr>Var är vi nu?</vt:lpstr>
      <vt:lpstr>Möjligheter och risker</vt:lpstr>
      <vt:lpstr>Hur ser planen ut framåt?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oscar blixt</cp:lastModifiedBy>
  <cp:revision>5</cp:revision>
  <dcterms:created xsi:type="dcterms:W3CDTF">2021-11-16T11:24:58Z</dcterms:created>
  <dcterms:modified xsi:type="dcterms:W3CDTF">2021-11-16T14:38:54Z</dcterms:modified>
</cp:coreProperties>
</file>