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60" r:id="rId4"/>
    <p:sldId id="265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>
        <p:scale>
          <a:sx n="100" d="100"/>
          <a:sy n="100" d="100"/>
        </p:scale>
        <p:origin x="76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December 13,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918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3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77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1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2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December 13,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44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9C3846E-9504-4B21-98F6-C256A4CD6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sv-SE" sz="4800" dirty="0" err="1"/>
              <a:t>Sustainable</a:t>
            </a:r>
            <a:r>
              <a:rPr lang="sv-SE" sz="4800" dirty="0"/>
              <a:t> Forms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D5CA438-76A3-4BFB-99AD-4F3A1033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v-SE" sz="2000" dirty="0">
                <a:solidFill>
                  <a:schemeClr val="tx1">
                    <a:alpha val="60000"/>
                  </a:schemeClr>
                </a:solidFill>
              </a:rPr>
              <a:t>Webbaserat rapporteringsverktyg utvecklat på uppdrag av Helsingborg Convention and Event Bureau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Light bulb on green grass">
            <a:extLst>
              <a:ext uri="{FF2B5EF4-FFF2-40B4-BE49-F238E27FC236}">
                <a16:creationId xmlns:a16="http://schemas.microsoft.com/office/drawing/2014/main" id="{E0601DE3-5A33-4FB9-9161-71FB4D471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7" r="10114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4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288706-5B05-4139-BD11-81641F81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/>
              <a:t>Revenue </a:t>
            </a:r>
            <a:r>
              <a:rPr lang="sv-SE" sz="4800" dirty="0" err="1"/>
              <a:t>Streams</a:t>
            </a:r>
            <a:endParaRPr lang="sv-SE" sz="4800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57E6FE3-3646-4808-B63B-1C718A3DC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A4372DE-4234-496F-8607-EAFB7FA0D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26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111A7D-0EE4-422B-98C4-1BA56F5B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 err="1"/>
              <a:t>Key</a:t>
            </a:r>
            <a:r>
              <a:rPr lang="sv-SE" sz="4800" dirty="0"/>
              <a:t> Partners</a:t>
            </a:r>
          </a:p>
        </p:txBody>
      </p:sp>
      <p:sp>
        <p:nvSpPr>
          <p:cNvPr id="10" name="Platshållare för text 9">
            <a:extLst>
              <a:ext uri="{FF2B5EF4-FFF2-40B4-BE49-F238E27FC236}">
                <a16:creationId xmlns:a16="http://schemas.microsoft.com/office/drawing/2014/main" id="{3FA8C9FC-6DB2-4EE0-837A-27F189C68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1"/>
            <a:ext cx="3632517" cy="35686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Vilka är dem?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Anställda, inhyrda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Kunden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Slutanvändarna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Key</a:t>
            </a:r>
            <a:r>
              <a:rPr lang="sv-SE" dirty="0"/>
              <a:t> </a:t>
            </a:r>
            <a:r>
              <a:rPr lang="sv-SE" dirty="0" err="1"/>
              <a:t>Suppliers</a:t>
            </a:r>
            <a:r>
              <a:rPr lang="sv-SE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Ägarna av servern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Marknadsföringsplattformar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CCBB66-BDE8-482F-B952-A367E3CCC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610" y="1750061"/>
            <a:ext cx="6604691" cy="27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6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786480-1010-485A-B3FF-EC03A223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 err="1"/>
              <a:t>Key</a:t>
            </a:r>
            <a:r>
              <a:rPr lang="sv-SE" sz="4800" dirty="0"/>
              <a:t> </a:t>
            </a:r>
            <a:r>
              <a:rPr lang="sv-SE" sz="4800" dirty="0" err="1"/>
              <a:t>Activities</a:t>
            </a:r>
            <a:endParaRPr lang="sv-SE" sz="4800" dirty="0"/>
          </a:p>
        </p:txBody>
      </p:sp>
      <p:sp>
        <p:nvSpPr>
          <p:cNvPr id="5" name="Platshållare för text 9">
            <a:extLst>
              <a:ext uri="{FF2B5EF4-FFF2-40B4-BE49-F238E27FC236}">
                <a16:creationId xmlns:a16="http://schemas.microsoft.com/office/drawing/2014/main" id="{F6B32B3F-52A4-42B2-AAF8-50427F287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1"/>
            <a:ext cx="3632517" cy="35686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Vilka </a:t>
            </a:r>
            <a:r>
              <a:rPr lang="sv-SE" dirty="0" err="1"/>
              <a:t>key</a:t>
            </a:r>
            <a:r>
              <a:rPr lang="sv-SE" dirty="0"/>
              <a:t> </a:t>
            </a:r>
            <a:r>
              <a:rPr lang="sv-SE" dirty="0" err="1"/>
              <a:t>activities</a:t>
            </a:r>
            <a:r>
              <a:rPr lang="sv-SE" dirty="0"/>
              <a:t> kräver vår: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 err="1"/>
              <a:t>Value</a:t>
            </a:r>
            <a:r>
              <a:rPr lang="sv-SE" dirty="0"/>
              <a:t> Proposition?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v-SE" dirty="0" err="1"/>
              <a:t>Prorammera</a:t>
            </a:r>
            <a:endParaRPr lang="sv-SE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v-SE" dirty="0"/>
              <a:t>Testa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Distributionskanal?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v-SE" dirty="0"/>
              <a:t>Marknadsföra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Intäkter?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v-SE" dirty="0"/>
              <a:t>Sälja</a:t>
            </a:r>
          </a:p>
        </p:txBody>
      </p:sp>
      <p:pic>
        <p:nvPicPr>
          <p:cNvPr id="2058" name="Picture 10" descr="How using checklists in Jira can help your team be more Agile">
            <a:extLst>
              <a:ext uri="{FF2B5EF4-FFF2-40B4-BE49-F238E27FC236}">
                <a16:creationId xmlns:a16="http://schemas.microsoft.com/office/drawing/2014/main" id="{23235CA5-4B65-439B-926A-64208DAA8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534160"/>
            <a:ext cx="7400925" cy="370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26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9A645E-3536-4D05-B977-55DA6D6F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 err="1"/>
              <a:t>Key</a:t>
            </a:r>
            <a:r>
              <a:rPr lang="sv-SE" sz="4800" dirty="0"/>
              <a:t> Resources</a:t>
            </a:r>
          </a:p>
        </p:txBody>
      </p:sp>
      <p:sp>
        <p:nvSpPr>
          <p:cNvPr id="5" name="Platshållare för text 9">
            <a:extLst>
              <a:ext uri="{FF2B5EF4-FFF2-40B4-BE49-F238E27FC236}">
                <a16:creationId xmlns:a16="http://schemas.microsoft.com/office/drawing/2014/main" id="{93C78E36-2D1B-4264-9AA8-04035CACA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1"/>
            <a:ext cx="3632517" cy="35686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Vilka </a:t>
            </a:r>
            <a:r>
              <a:rPr lang="sv-SE" dirty="0" err="1"/>
              <a:t>key</a:t>
            </a:r>
            <a:r>
              <a:rPr lang="sv-SE" dirty="0"/>
              <a:t> </a:t>
            </a:r>
            <a:r>
              <a:rPr lang="sv-SE" dirty="0" err="1"/>
              <a:t>resources</a:t>
            </a:r>
            <a:r>
              <a:rPr lang="sv-SE" dirty="0"/>
              <a:t> kräver vår: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 err="1"/>
              <a:t>Value</a:t>
            </a:r>
            <a:r>
              <a:rPr lang="sv-SE" dirty="0"/>
              <a:t> Proposition?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v-SE" dirty="0"/>
              <a:t>Datorer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v-SE" dirty="0"/>
              <a:t>Server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v-SE" dirty="0"/>
              <a:t>Eventuell konsultering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Distributionskanal?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v-SE" dirty="0"/>
              <a:t>Marknadsföringsplattformar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Intäkter?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v-SE" dirty="0"/>
              <a:t>Prenumerationstjänst</a:t>
            </a:r>
          </a:p>
        </p:txBody>
      </p:sp>
      <p:pic>
        <p:nvPicPr>
          <p:cNvPr id="3078" name="Picture 6" descr="Sharing Resources using Wikis – TELU">
            <a:extLst>
              <a:ext uri="{FF2B5EF4-FFF2-40B4-BE49-F238E27FC236}">
                <a16:creationId xmlns:a16="http://schemas.microsoft.com/office/drawing/2014/main" id="{5E52A693-987C-44CE-8E14-79AE86F44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492804"/>
            <a:ext cx="4486275" cy="408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84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FA9DCD-5690-4768-A1E3-B9B26D5F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 err="1"/>
              <a:t>Value</a:t>
            </a:r>
            <a:r>
              <a:rPr lang="sv-SE" sz="4800" dirty="0"/>
              <a:t> Propositions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BAD84B7-5502-4D21-A925-1D303C66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23BB9D7-7E16-4A36-9A6F-02EB9D922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291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E0171D-D0DF-450F-9863-C8536095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 err="1"/>
              <a:t>Customer</a:t>
            </a:r>
            <a:r>
              <a:rPr lang="sv-SE" sz="4800" dirty="0"/>
              <a:t> Relationships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F78D723-A28D-4B4E-883F-84BDEA51D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92FC69F-5967-46EA-A1A4-6AD5D1292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268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C46B57B-19F2-451F-ADEA-66ACFA8D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 err="1"/>
              <a:t>Customer</a:t>
            </a:r>
            <a:r>
              <a:rPr lang="sv-SE" sz="4800" dirty="0"/>
              <a:t> Segments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D74E69-20DF-4529-BCEC-049F06E3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8AF2925-5A3C-48BC-827F-A218C06F0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04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CD06922-1E13-4764-ADD9-2439BB42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/>
              <a:t>Channels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F872CF0-F7BF-465B-9CC1-3BC2B064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31A6A03-E754-479E-9F9E-471FE9542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199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41BB4D9-9EBE-4096-9D18-C04DB61F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 err="1"/>
              <a:t>Cost</a:t>
            </a:r>
            <a:r>
              <a:rPr lang="sv-SE" sz="4800" dirty="0"/>
              <a:t> </a:t>
            </a:r>
            <a:r>
              <a:rPr lang="sv-SE" sz="4800" dirty="0" err="1"/>
              <a:t>Structure</a:t>
            </a:r>
            <a:endParaRPr lang="sv-SE" sz="4800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658D875-0B65-4494-A0C8-76A417C9A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DF1F471-E50A-4457-9BB6-6BDDD9C0E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36780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13A22"/>
      </a:dk2>
      <a:lt2>
        <a:srgbClr val="E8E2E2"/>
      </a:lt2>
      <a:accent1>
        <a:srgbClr val="28B0B5"/>
      </a:accent1>
      <a:accent2>
        <a:srgbClr val="1BB67B"/>
      </a:accent2>
      <a:accent3>
        <a:srgbClr val="28B845"/>
      </a:accent3>
      <a:accent4>
        <a:srgbClr val="3EB91C"/>
      </a:accent4>
      <a:accent5>
        <a:srgbClr val="7DB026"/>
      </a:accent5>
      <a:accent6>
        <a:srgbClr val="ABA31A"/>
      </a:accent6>
      <a:hlink>
        <a:srgbClr val="5B8E2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82</Words>
  <Application>Microsoft Office PowerPoint</Application>
  <PresentationFormat>Bredbild</PresentationFormat>
  <Paragraphs>35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3" baseType="lpstr">
      <vt:lpstr>Arial</vt:lpstr>
      <vt:lpstr>Avenir Next LT Pro</vt:lpstr>
      <vt:lpstr>3DFloatVTI</vt:lpstr>
      <vt:lpstr>Sustainable Forms</vt:lpstr>
      <vt:lpstr>Key Partners</vt:lpstr>
      <vt:lpstr>Key Activities</vt:lpstr>
      <vt:lpstr>Key Resources</vt:lpstr>
      <vt:lpstr>Value Propositions</vt:lpstr>
      <vt:lpstr>Customer Relationships</vt:lpstr>
      <vt:lpstr>Customer Segments</vt:lpstr>
      <vt:lpstr>Channels</vt:lpstr>
      <vt:lpstr>Cost Structure</vt:lpstr>
      <vt:lpstr>Revenue Streams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Forms</dc:title>
  <dc:creator>Anna Bergvall</dc:creator>
  <cp:lastModifiedBy>David Vilppu</cp:lastModifiedBy>
  <cp:revision>14</cp:revision>
  <dcterms:created xsi:type="dcterms:W3CDTF">2021-11-16T11:24:58Z</dcterms:created>
  <dcterms:modified xsi:type="dcterms:W3CDTF">2021-12-13T13:40:29Z</dcterms:modified>
</cp:coreProperties>
</file>