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sldIdLst>
    <p:sldId id="256" r:id="rId2"/>
  </p:sldIdLst>
  <p:sldSz cx="30275213" cy="21383625"/>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755"/>
  </p:normalViewPr>
  <p:slideViewPr>
    <p:cSldViewPr snapToGrid="0" snapToObjects="1">
      <p:cViewPr>
        <p:scale>
          <a:sx n="34" d="100"/>
          <a:sy n="34" d="100"/>
        </p:scale>
        <p:origin x="1664"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04F56AE-E1D6-A840-9678-7B46D1A28C40}"/>
              </a:ext>
            </a:extLst>
          </p:cNvPr>
          <p:cNvSpPr>
            <a:spLocks noGrp="1"/>
          </p:cNvSpPr>
          <p:nvPr>
            <p:ph type="ctrTitle"/>
          </p:nvPr>
        </p:nvSpPr>
        <p:spPr>
          <a:xfrm>
            <a:off x="3784402" y="3499590"/>
            <a:ext cx="22706410" cy="7444669"/>
          </a:xfrm>
        </p:spPr>
        <p:txBody>
          <a:bodyPr anchor="b"/>
          <a:lstStyle>
            <a:lvl1pPr algn="ctr">
              <a:defRPr sz="14899"/>
            </a:lvl1pPr>
          </a:lstStyle>
          <a:p>
            <a:r>
              <a:rPr lang="sv-SE"/>
              <a:t>Klicka här för att ändra mall för rubrikformat</a:t>
            </a:r>
          </a:p>
        </p:txBody>
      </p:sp>
      <p:sp>
        <p:nvSpPr>
          <p:cNvPr id="3" name="Underrubrik 2">
            <a:extLst>
              <a:ext uri="{FF2B5EF4-FFF2-40B4-BE49-F238E27FC236}">
                <a16:creationId xmlns:a16="http://schemas.microsoft.com/office/drawing/2014/main" id="{8A5E09EB-2551-EF4D-9544-49F904F78EA1}"/>
              </a:ext>
            </a:extLst>
          </p:cNvPr>
          <p:cNvSpPr>
            <a:spLocks noGrp="1"/>
          </p:cNvSpPr>
          <p:nvPr>
            <p:ph type="subTitle" idx="1"/>
          </p:nvPr>
        </p:nvSpPr>
        <p:spPr>
          <a:xfrm>
            <a:off x="3784402" y="11231355"/>
            <a:ext cx="22706410" cy="5162758"/>
          </a:xfrm>
        </p:spPr>
        <p:txBody>
          <a:bodyPr/>
          <a:lstStyle>
            <a:lvl1pPr marL="0" indent="0" algn="ctr">
              <a:buNone/>
              <a:defRPr sz="5960"/>
            </a:lvl1pPr>
            <a:lvl2pPr marL="1135319" indent="0" algn="ctr">
              <a:buNone/>
              <a:defRPr sz="4966"/>
            </a:lvl2pPr>
            <a:lvl3pPr marL="2270638" indent="0" algn="ctr">
              <a:buNone/>
              <a:defRPr sz="4470"/>
            </a:lvl3pPr>
            <a:lvl4pPr marL="3405957" indent="0" algn="ctr">
              <a:buNone/>
              <a:defRPr sz="3973"/>
            </a:lvl4pPr>
            <a:lvl5pPr marL="4541276" indent="0" algn="ctr">
              <a:buNone/>
              <a:defRPr sz="3973"/>
            </a:lvl5pPr>
            <a:lvl6pPr marL="5676595" indent="0" algn="ctr">
              <a:buNone/>
              <a:defRPr sz="3973"/>
            </a:lvl6pPr>
            <a:lvl7pPr marL="6811914" indent="0" algn="ctr">
              <a:buNone/>
              <a:defRPr sz="3973"/>
            </a:lvl7pPr>
            <a:lvl8pPr marL="7947233" indent="0" algn="ctr">
              <a:buNone/>
              <a:defRPr sz="3973"/>
            </a:lvl8pPr>
            <a:lvl9pPr marL="9082552" indent="0" algn="ctr">
              <a:buNone/>
              <a:defRPr sz="3973"/>
            </a:lvl9pPr>
          </a:lstStyle>
          <a:p>
            <a:r>
              <a:rPr lang="sv-SE"/>
              <a:t>Klicka här för att ändra mall för underrubrikformat</a:t>
            </a:r>
          </a:p>
        </p:txBody>
      </p:sp>
      <p:sp>
        <p:nvSpPr>
          <p:cNvPr id="4" name="Platshållare för datum 3">
            <a:extLst>
              <a:ext uri="{FF2B5EF4-FFF2-40B4-BE49-F238E27FC236}">
                <a16:creationId xmlns:a16="http://schemas.microsoft.com/office/drawing/2014/main" id="{5E684069-18DC-7D4C-90B5-8C9C3EEDFB4B}"/>
              </a:ext>
            </a:extLst>
          </p:cNvPr>
          <p:cNvSpPr>
            <a:spLocks noGrp="1"/>
          </p:cNvSpPr>
          <p:nvPr>
            <p:ph type="dt" sz="half" idx="10"/>
          </p:nvPr>
        </p:nvSpPr>
        <p:spPr/>
        <p:txBody>
          <a:bodyPr/>
          <a:lstStyle/>
          <a:p>
            <a:fld id="{15666DF1-CDD0-D244-B8AF-2E523E083DDE}" type="datetimeFigureOut">
              <a:rPr lang="sv-SE" smtClean="0"/>
              <a:t>2022-01-10</a:t>
            </a:fld>
            <a:endParaRPr lang="sv-SE"/>
          </a:p>
        </p:txBody>
      </p:sp>
      <p:sp>
        <p:nvSpPr>
          <p:cNvPr id="5" name="Platshållare för sidfot 4">
            <a:extLst>
              <a:ext uri="{FF2B5EF4-FFF2-40B4-BE49-F238E27FC236}">
                <a16:creationId xmlns:a16="http://schemas.microsoft.com/office/drawing/2014/main" id="{D8F79F4D-E489-6F4D-9824-57322132AB7A}"/>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8A3CBA55-93F5-DC4E-A6CB-7D6B871D2B4E}"/>
              </a:ext>
            </a:extLst>
          </p:cNvPr>
          <p:cNvSpPr>
            <a:spLocks noGrp="1"/>
          </p:cNvSpPr>
          <p:nvPr>
            <p:ph type="sldNum" sz="quarter" idx="12"/>
          </p:nvPr>
        </p:nvSpPr>
        <p:spPr/>
        <p:txBody>
          <a:bodyPr/>
          <a:lstStyle/>
          <a:p>
            <a:fld id="{F30CEC9B-2245-A345-8EA1-D784EC4B2A87}" type="slidenum">
              <a:rPr lang="sv-SE" smtClean="0"/>
              <a:t>‹#›</a:t>
            </a:fld>
            <a:endParaRPr lang="sv-SE"/>
          </a:p>
        </p:txBody>
      </p:sp>
    </p:spTree>
    <p:extLst>
      <p:ext uri="{BB962C8B-B14F-4D97-AF65-F5344CB8AC3E}">
        <p14:creationId xmlns:p14="http://schemas.microsoft.com/office/powerpoint/2010/main" val="3215730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6CBA4C7-4671-F043-9B07-E8B8F9CE47AE}"/>
              </a:ext>
            </a:extLst>
          </p:cNvPr>
          <p:cNvSpPr>
            <a:spLocks noGrp="1"/>
          </p:cNvSpPr>
          <p:nvPr>
            <p:ph type="title"/>
          </p:nvPr>
        </p:nvSpPr>
        <p:spPr/>
        <p:txBody>
          <a:bodyPr/>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2D444F69-8677-4740-8DA4-9355319F333F}"/>
              </a:ext>
            </a:extLst>
          </p:cNvPr>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2DBD23E6-C250-764F-A807-F2B500E3333C}"/>
              </a:ext>
            </a:extLst>
          </p:cNvPr>
          <p:cNvSpPr>
            <a:spLocks noGrp="1"/>
          </p:cNvSpPr>
          <p:nvPr>
            <p:ph type="dt" sz="half" idx="10"/>
          </p:nvPr>
        </p:nvSpPr>
        <p:spPr/>
        <p:txBody>
          <a:bodyPr/>
          <a:lstStyle/>
          <a:p>
            <a:fld id="{15666DF1-CDD0-D244-B8AF-2E523E083DDE}" type="datetimeFigureOut">
              <a:rPr lang="sv-SE" smtClean="0"/>
              <a:t>2022-01-10</a:t>
            </a:fld>
            <a:endParaRPr lang="sv-SE"/>
          </a:p>
        </p:txBody>
      </p:sp>
      <p:sp>
        <p:nvSpPr>
          <p:cNvPr id="5" name="Platshållare för sidfot 4">
            <a:extLst>
              <a:ext uri="{FF2B5EF4-FFF2-40B4-BE49-F238E27FC236}">
                <a16:creationId xmlns:a16="http://schemas.microsoft.com/office/drawing/2014/main" id="{D4AA0508-3E47-FA43-A3B6-B097F9A1E803}"/>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CD4D74BE-B25F-5A4C-B3BA-785C48EFB6D8}"/>
              </a:ext>
            </a:extLst>
          </p:cNvPr>
          <p:cNvSpPr>
            <a:spLocks noGrp="1"/>
          </p:cNvSpPr>
          <p:nvPr>
            <p:ph type="sldNum" sz="quarter" idx="12"/>
          </p:nvPr>
        </p:nvSpPr>
        <p:spPr/>
        <p:txBody>
          <a:bodyPr/>
          <a:lstStyle/>
          <a:p>
            <a:fld id="{F30CEC9B-2245-A345-8EA1-D784EC4B2A87}" type="slidenum">
              <a:rPr lang="sv-SE" smtClean="0"/>
              <a:t>‹#›</a:t>
            </a:fld>
            <a:endParaRPr lang="sv-SE"/>
          </a:p>
        </p:txBody>
      </p:sp>
    </p:spTree>
    <p:extLst>
      <p:ext uri="{BB962C8B-B14F-4D97-AF65-F5344CB8AC3E}">
        <p14:creationId xmlns:p14="http://schemas.microsoft.com/office/powerpoint/2010/main" val="1025822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a:extLst>
              <a:ext uri="{FF2B5EF4-FFF2-40B4-BE49-F238E27FC236}">
                <a16:creationId xmlns:a16="http://schemas.microsoft.com/office/drawing/2014/main" id="{A02A7CA4-C73A-6F4E-8C1F-931204C68FB2}"/>
              </a:ext>
            </a:extLst>
          </p:cNvPr>
          <p:cNvSpPr>
            <a:spLocks noGrp="1"/>
          </p:cNvSpPr>
          <p:nvPr>
            <p:ph type="title" orient="vert"/>
          </p:nvPr>
        </p:nvSpPr>
        <p:spPr>
          <a:xfrm>
            <a:off x="21665699" y="1138480"/>
            <a:ext cx="6528093" cy="18121634"/>
          </a:xfrm>
        </p:spPr>
        <p:txBody>
          <a:bodyPr vert="eaVert"/>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2F9DD09E-408F-B345-A822-9631ADD87656}"/>
              </a:ext>
            </a:extLst>
          </p:cNvPr>
          <p:cNvSpPr>
            <a:spLocks noGrp="1"/>
          </p:cNvSpPr>
          <p:nvPr>
            <p:ph type="body" orient="vert" idx="1"/>
          </p:nvPr>
        </p:nvSpPr>
        <p:spPr>
          <a:xfrm>
            <a:off x="2081421" y="1138480"/>
            <a:ext cx="19205838" cy="18121634"/>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3FCFA2E6-220A-D749-935E-B9C398AF2F30}"/>
              </a:ext>
            </a:extLst>
          </p:cNvPr>
          <p:cNvSpPr>
            <a:spLocks noGrp="1"/>
          </p:cNvSpPr>
          <p:nvPr>
            <p:ph type="dt" sz="half" idx="10"/>
          </p:nvPr>
        </p:nvSpPr>
        <p:spPr/>
        <p:txBody>
          <a:bodyPr/>
          <a:lstStyle/>
          <a:p>
            <a:fld id="{15666DF1-CDD0-D244-B8AF-2E523E083DDE}" type="datetimeFigureOut">
              <a:rPr lang="sv-SE" smtClean="0"/>
              <a:t>2022-01-10</a:t>
            </a:fld>
            <a:endParaRPr lang="sv-SE"/>
          </a:p>
        </p:txBody>
      </p:sp>
      <p:sp>
        <p:nvSpPr>
          <p:cNvPr id="5" name="Platshållare för sidfot 4">
            <a:extLst>
              <a:ext uri="{FF2B5EF4-FFF2-40B4-BE49-F238E27FC236}">
                <a16:creationId xmlns:a16="http://schemas.microsoft.com/office/drawing/2014/main" id="{34CEF0CB-9CAC-EF4D-AF03-9017A7A7D37A}"/>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B66F208C-5ED5-9A4E-A329-787465927271}"/>
              </a:ext>
            </a:extLst>
          </p:cNvPr>
          <p:cNvSpPr>
            <a:spLocks noGrp="1"/>
          </p:cNvSpPr>
          <p:nvPr>
            <p:ph type="sldNum" sz="quarter" idx="12"/>
          </p:nvPr>
        </p:nvSpPr>
        <p:spPr/>
        <p:txBody>
          <a:bodyPr/>
          <a:lstStyle/>
          <a:p>
            <a:fld id="{F30CEC9B-2245-A345-8EA1-D784EC4B2A87}" type="slidenum">
              <a:rPr lang="sv-SE" smtClean="0"/>
              <a:t>‹#›</a:t>
            </a:fld>
            <a:endParaRPr lang="sv-SE"/>
          </a:p>
        </p:txBody>
      </p:sp>
    </p:spTree>
    <p:extLst>
      <p:ext uri="{BB962C8B-B14F-4D97-AF65-F5344CB8AC3E}">
        <p14:creationId xmlns:p14="http://schemas.microsoft.com/office/powerpoint/2010/main" val="845872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8A65976-D024-0348-A382-8F6762D2EF13}"/>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4C90DA34-CFBD-BF40-850F-284CC7347AB4}"/>
              </a:ext>
            </a:extLst>
          </p:cNvPr>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7EBF8763-BCC8-2C43-BE43-D7B93397F9F5}"/>
              </a:ext>
            </a:extLst>
          </p:cNvPr>
          <p:cNvSpPr>
            <a:spLocks noGrp="1"/>
          </p:cNvSpPr>
          <p:nvPr>
            <p:ph type="dt" sz="half" idx="10"/>
          </p:nvPr>
        </p:nvSpPr>
        <p:spPr/>
        <p:txBody>
          <a:bodyPr/>
          <a:lstStyle/>
          <a:p>
            <a:fld id="{15666DF1-CDD0-D244-B8AF-2E523E083DDE}" type="datetimeFigureOut">
              <a:rPr lang="sv-SE" smtClean="0"/>
              <a:t>2022-01-10</a:t>
            </a:fld>
            <a:endParaRPr lang="sv-SE"/>
          </a:p>
        </p:txBody>
      </p:sp>
      <p:sp>
        <p:nvSpPr>
          <p:cNvPr id="5" name="Platshållare för sidfot 4">
            <a:extLst>
              <a:ext uri="{FF2B5EF4-FFF2-40B4-BE49-F238E27FC236}">
                <a16:creationId xmlns:a16="http://schemas.microsoft.com/office/drawing/2014/main" id="{395F1400-CED3-3948-8C11-0567FD8318F7}"/>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D8657E80-9820-0A43-A470-D95CB8854A5C}"/>
              </a:ext>
            </a:extLst>
          </p:cNvPr>
          <p:cNvSpPr>
            <a:spLocks noGrp="1"/>
          </p:cNvSpPr>
          <p:nvPr>
            <p:ph type="sldNum" sz="quarter" idx="12"/>
          </p:nvPr>
        </p:nvSpPr>
        <p:spPr/>
        <p:txBody>
          <a:bodyPr/>
          <a:lstStyle/>
          <a:p>
            <a:fld id="{F30CEC9B-2245-A345-8EA1-D784EC4B2A87}" type="slidenum">
              <a:rPr lang="sv-SE" smtClean="0"/>
              <a:t>‹#›</a:t>
            </a:fld>
            <a:endParaRPr lang="sv-SE"/>
          </a:p>
        </p:txBody>
      </p:sp>
    </p:spTree>
    <p:extLst>
      <p:ext uri="{BB962C8B-B14F-4D97-AF65-F5344CB8AC3E}">
        <p14:creationId xmlns:p14="http://schemas.microsoft.com/office/powerpoint/2010/main" val="2565843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55204B4-AE6B-B644-9B4B-952742E9C9D0}"/>
              </a:ext>
            </a:extLst>
          </p:cNvPr>
          <p:cNvSpPr>
            <a:spLocks noGrp="1"/>
          </p:cNvSpPr>
          <p:nvPr>
            <p:ph type="title"/>
          </p:nvPr>
        </p:nvSpPr>
        <p:spPr>
          <a:xfrm>
            <a:off x="2065653" y="5331060"/>
            <a:ext cx="26112371" cy="8894992"/>
          </a:xfrm>
        </p:spPr>
        <p:txBody>
          <a:bodyPr anchor="b"/>
          <a:lstStyle>
            <a:lvl1pPr>
              <a:defRPr sz="14899"/>
            </a:lvl1pPr>
          </a:lstStyle>
          <a:p>
            <a:r>
              <a:rPr lang="sv-SE"/>
              <a:t>Klicka här för att ändra mall för rubrikformat</a:t>
            </a:r>
          </a:p>
        </p:txBody>
      </p:sp>
      <p:sp>
        <p:nvSpPr>
          <p:cNvPr id="3" name="Platshållare för text 2">
            <a:extLst>
              <a:ext uri="{FF2B5EF4-FFF2-40B4-BE49-F238E27FC236}">
                <a16:creationId xmlns:a16="http://schemas.microsoft.com/office/drawing/2014/main" id="{2430B7E8-F1FA-4E41-B271-0B1CF48AE664}"/>
              </a:ext>
            </a:extLst>
          </p:cNvPr>
          <p:cNvSpPr>
            <a:spLocks noGrp="1"/>
          </p:cNvSpPr>
          <p:nvPr>
            <p:ph type="body" idx="1"/>
          </p:nvPr>
        </p:nvSpPr>
        <p:spPr>
          <a:xfrm>
            <a:off x="2065653" y="14310202"/>
            <a:ext cx="26112371" cy="4677666"/>
          </a:xfrm>
        </p:spPr>
        <p:txBody>
          <a:bodyPr/>
          <a:lstStyle>
            <a:lvl1pPr marL="0" indent="0">
              <a:buNone/>
              <a:defRPr sz="5960">
                <a:solidFill>
                  <a:schemeClr val="tx1">
                    <a:tint val="75000"/>
                  </a:schemeClr>
                </a:solidFill>
              </a:defRPr>
            </a:lvl1pPr>
            <a:lvl2pPr marL="1135319" indent="0">
              <a:buNone/>
              <a:defRPr sz="4966">
                <a:solidFill>
                  <a:schemeClr val="tx1">
                    <a:tint val="75000"/>
                  </a:schemeClr>
                </a:solidFill>
              </a:defRPr>
            </a:lvl2pPr>
            <a:lvl3pPr marL="2270638" indent="0">
              <a:buNone/>
              <a:defRPr sz="4470">
                <a:solidFill>
                  <a:schemeClr val="tx1">
                    <a:tint val="75000"/>
                  </a:schemeClr>
                </a:solidFill>
              </a:defRPr>
            </a:lvl3pPr>
            <a:lvl4pPr marL="3405957" indent="0">
              <a:buNone/>
              <a:defRPr sz="3973">
                <a:solidFill>
                  <a:schemeClr val="tx1">
                    <a:tint val="75000"/>
                  </a:schemeClr>
                </a:solidFill>
              </a:defRPr>
            </a:lvl4pPr>
            <a:lvl5pPr marL="4541276" indent="0">
              <a:buNone/>
              <a:defRPr sz="3973">
                <a:solidFill>
                  <a:schemeClr val="tx1">
                    <a:tint val="75000"/>
                  </a:schemeClr>
                </a:solidFill>
              </a:defRPr>
            </a:lvl5pPr>
            <a:lvl6pPr marL="5676595" indent="0">
              <a:buNone/>
              <a:defRPr sz="3973">
                <a:solidFill>
                  <a:schemeClr val="tx1">
                    <a:tint val="75000"/>
                  </a:schemeClr>
                </a:solidFill>
              </a:defRPr>
            </a:lvl6pPr>
            <a:lvl7pPr marL="6811914" indent="0">
              <a:buNone/>
              <a:defRPr sz="3973">
                <a:solidFill>
                  <a:schemeClr val="tx1">
                    <a:tint val="75000"/>
                  </a:schemeClr>
                </a:solidFill>
              </a:defRPr>
            </a:lvl7pPr>
            <a:lvl8pPr marL="7947233" indent="0">
              <a:buNone/>
              <a:defRPr sz="3973">
                <a:solidFill>
                  <a:schemeClr val="tx1">
                    <a:tint val="75000"/>
                  </a:schemeClr>
                </a:solidFill>
              </a:defRPr>
            </a:lvl8pPr>
            <a:lvl9pPr marL="9082552" indent="0">
              <a:buNone/>
              <a:defRPr sz="3973">
                <a:solidFill>
                  <a:schemeClr val="tx1">
                    <a:tint val="75000"/>
                  </a:schemeClr>
                </a:solidFill>
              </a:defRPr>
            </a:lvl9pPr>
          </a:lstStyle>
          <a:p>
            <a:pPr lvl="0"/>
            <a:r>
              <a:rPr lang="sv-SE"/>
              <a:t>Klicka här för att ändra format på bakgrundstexten</a:t>
            </a:r>
          </a:p>
        </p:txBody>
      </p:sp>
      <p:sp>
        <p:nvSpPr>
          <p:cNvPr id="4" name="Platshållare för datum 3">
            <a:extLst>
              <a:ext uri="{FF2B5EF4-FFF2-40B4-BE49-F238E27FC236}">
                <a16:creationId xmlns:a16="http://schemas.microsoft.com/office/drawing/2014/main" id="{6FBD4B3F-BCF9-B44C-A9D7-5F5DA1548544}"/>
              </a:ext>
            </a:extLst>
          </p:cNvPr>
          <p:cNvSpPr>
            <a:spLocks noGrp="1"/>
          </p:cNvSpPr>
          <p:nvPr>
            <p:ph type="dt" sz="half" idx="10"/>
          </p:nvPr>
        </p:nvSpPr>
        <p:spPr/>
        <p:txBody>
          <a:bodyPr/>
          <a:lstStyle/>
          <a:p>
            <a:fld id="{15666DF1-CDD0-D244-B8AF-2E523E083DDE}" type="datetimeFigureOut">
              <a:rPr lang="sv-SE" smtClean="0"/>
              <a:t>2022-01-10</a:t>
            </a:fld>
            <a:endParaRPr lang="sv-SE"/>
          </a:p>
        </p:txBody>
      </p:sp>
      <p:sp>
        <p:nvSpPr>
          <p:cNvPr id="5" name="Platshållare för sidfot 4">
            <a:extLst>
              <a:ext uri="{FF2B5EF4-FFF2-40B4-BE49-F238E27FC236}">
                <a16:creationId xmlns:a16="http://schemas.microsoft.com/office/drawing/2014/main" id="{98D64977-005D-E14E-B086-F6CE314DC448}"/>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A1224265-769D-1A4F-A409-A32F55587EB5}"/>
              </a:ext>
            </a:extLst>
          </p:cNvPr>
          <p:cNvSpPr>
            <a:spLocks noGrp="1"/>
          </p:cNvSpPr>
          <p:nvPr>
            <p:ph type="sldNum" sz="quarter" idx="12"/>
          </p:nvPr>
        </p:nvSpPr>
        <p:spPr/>
        <p:txBody>
          <a:bodyPr/>
          <a:lstStyle/>
          <a:p>
            <a:fld id="{F30CEC9B-2245-A345-8EA1-D784EC4B2A87}" type="slidenum">
              <a:rPr lang="sv-SE" smtClean="0"/>
              <a:t>‹#›</a:t>
            </a:fld>
            <a:endParaRPr lang="sv-SE"/>
          </a:p>
        </p:txBody>
      </p:sp>
    </p:spTree>
    <p:extLst>
      <p:ext uri="{BB962C8B-B14F-4D97-AF65-F5344CB8AC3E}">
        <p14:creationId xmlns:p14="http://schemas.microsoft.com/office/powerpoint/2010/main" val="1921577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414C14C-96FB-7D4D-9DDD-AB68C074BAE6}"/>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3187CA42-927C-8540-9660-0B3093B446E8}"/>
              </a:ext>
            </a:extLst>
          </p:cNvPr>
          <p:cNvSpPr>
            <a:spLocks noGrp="1"/>
          </p:cNvSpPr>
          <p:nvPr>
            <p:ph sz="half" idx="1"/>
          </p:nvPr>
        </p:nvSpPr>
        <p:spPr>
          <a:xfrm>
            <a:off x="2081421" y="5692400"/>
            <a:ext cx="12866966" cy="13567714"/>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a:extLst>
              <a:ext uri="{FF2B5EF4-FFF2-40B4-BE49-F238E27FC236}">
                <a16:creationId xmlns:a16="http://schemas.microsoft.com/office/drawing/2014/main" id="{92777FAF-D569-CD4B-890D-C9BD56D7E788}"/>
              </a:ext>
            </a:extLst>
          </p:cNvPr>
          <p:cNvSpPr>
            <a:spLocks noGrp="1"/>
          </p:cNvSpPr>
          <p:nvPr>
            <p:ph sz="half" idx="2"/>
          </p:nvPr>
        </p:nvSpPr>
        <p:spPr>
          <a:xfrm>
            <a:off x="15326826" y="5692400"/>
            <a:ext cx="12866966" cy="13567714"/>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a:extLst>
              <a:ext uri="{FF2B5EF4-FFF2-40B4-BE49-F238E27FC236}">
                <a16:creationId xmlns:a16="http://schemas.microsoft.com/office/drawing/2014/main" id="{91CF76AF-9864-C749-A79E-DDF2C1C7294A}"/>
              </a:ext>
            </a:extLst>
          </p:cNvPr>
          <p:cNvSpPr>
            <a:spLocks noGrp="1"/>
          </p:cNvSpPr>
          <p:nvPr>
            <p:ph type="dt" sz="half" idx="10"/>
          </p:nvPr>
        </p:nvSpPr>
        <p:spPr/>
        <p:txBody>
          <a:bodyPr/>
          <a:lstStyle/>
          <a:p>
            <a:fld id="{15666DF1-CDD0-D244-B8AF-2E523E083DDE}" type="datetimeFigureOut">
              <a:rPr lang="sv-SE" smtClean="0"/>
              <a:t>2022-01-10</a:t>
            </a:fld>
            <a:endParaRPr lang="sv-SE"/>
          </a:p>
        </p:txBody>
      </p:sp>
      <p:sp>
        <p:nvSpPr>
          <p:cNvPr id="6" name="Platshållare för sidfot 5">
            <a:extLst>
              <a:ext uri="{FF2B5EF4-FFF2-40B4-BE49-F238E27FC236}">
                <a16:creationId xmlns:a16="http://schemas.microsoft.com/office/drawing/2014/main" id="{788A47C0-590F-4840-A567-8B242DB4379E}"/>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FCF90415-EC07-6742-AC4F-A4F3F6C6716B}"/>
              </a:ext>
            </a:extLst>
          </p:cNvPr>
          <p:cNvSpPr>
            <a:spLocks noGrp="1"/>
          </p:cNvSpPr>
          <p:nvPr>
            <p:ph type="sldNum" sz="quarter" idx="12"/>
          </p:nvPr>
        </p:nvSpPr>
        <p:spPr/>
        <p:txBody>
          <a:bodyPr/>
          <a:lstStyle/>
          <a:p>
            <a:fld id="{F30CEC9B-2245-A345-8EA1-D784EC4B2A87}" type="slidenum">
              <a:rPr lang="sv-SE" smtClean="0"/>
              <a:t>‹#›</a:t>
            </a:fld>
            <a:endParaRPr lang="sv-SE"/>
          </a:p>
        </p:txBody>
      </p:sp>
    </p:spTree>
    <p:extLst>
      <p:ext uri="{BB962C8B-B14F-4D97-AF65-F5344CB8AC3E}">
        <p14:creationId xmlns:p14="http://schemas.microsoft.com/office/powerpoint/2010/main" val="104188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D96D5BC-8A20-074A-9445-C8F714A1B561}"/>
              </a:ext>
            </a:extLst>
          </p:cNvPr>
          <p:cNvSpPr>
            <a:spLocks noGrp="1"/>
          </p:cNvSpPr>
          <p:nvPr>
            <p:ph type="title"/>
          </p:nvPr>
        </p:nvSpPr>
        <p:spPr>
          <a:xfrm>
            <a:off x="2085364" y="1138482"/>
            <a:ext cx="26112371" cy="4133179"/>
          </a:xfrm>
        </p:spPr>
        <p:txBody>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B4AF10D7-677F-534B-B4AB-92FD9F9CE189}"/>
              </a:ext>
            </a:extLst>
          </p:cNvPr>
          <p:cNvSpPr>
            <a:spLocks noGrp="1"/>
          </p:cNvSpPr>
          <p:nvPr>
            <p:ph type="body" idx="1"/>
          </p:nvPr>
        </p:nvSpPr>
        <p:spPr>
          <a:xfrm>
            <a:off x="2085365" y="5241960"/>
            <a:ext cx="12807833" cy="256900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sv-SE"/>
              <a:t>Klicka här för att ändra format på bakgrundstexten</a:t>
            </a:r>
          </a:p>
        </p:txBody>
      </p:sp>
      <p:sp>
        <p:nvSpPr>
          <p:cNvPr id="4" name="Platshållare för innehåll 3">
            <a:extLst>
              <a:ext uri="{FF2B5EF4-FFF2-40B4-BE49-F238E27FC236}">
                <a16:creationId xmlns:a16="http://schemas.microsoft.com/office/drawing/2014/main" id="{5F795128-CF23-F84A-BEDA-EB594BA5C7C2}"/>
              </a:ext>
            </a:extLst>
          </p:cNvPr>
          <p:cNvSpPr>
            <a:spLocks noGrp="1"/>
          </p:cNvSpPr>
          <p:nvPr>
            <p:ph sz="half" idx="2"/>
          </p:nvPr>
        </p:nvSpPr>
        <p:spPr>
          <a:xfrm>
            <a:off x="2085365" y="7810963"/>
            <a:ext cx="12807833" cy="1148875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a:extLst>
              <a:ext uri="{FF2B5EF4-FFF2-40B4-BE49-F238E27FC236}">
                <a16:creationId xmlns:a16="http://schemas.microsoft.com/office/drawing/2014/main" id="{5145508E-F7B4-9D46-AE90-0320BC8E1F79}"/>
              </a:ext>
            </a:extLst>
          </p:cNvPr>
          <p:cNvSpPr>
            <a:spLocks noGrp="1"/>
          </p:cNvSpPr>
          <p:nvPr>
            <p:ph type="body" sz="quarter" idx="3"/>
          </p:nvPr>
        </p:nvSpPr>
        <p:spPr>
          <a:xfrm>
            <a:off x="15326827" y="5241960"/>
            <a:ext cx="12870909" cy="256900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sv-SE"/>
              <a:t>Klicka här för att ändra format på bakgrundstexten</a:t>
            </a:r>
          </a:p>
        </p:txBody>
      </p:sp>
      <p:sp>
        <p:nvSpPr>
          <p:cNvPr id="6" name="Platshållare för innehåll 5">
            <a:extLst>
              <a:ext uri="{FF2B5EF4-FFF2-40B4-BE49-F238E27FC236}">
                <a16:creationId xmlns:a16="http://schemas.microsoft.com/office/drawing/2014/main" id="{6D052652-F0BF-9C45-B95F-398385ED231C}"/>
              </a:ext>
            </a:extLst>
          </p:cNvPr>
          <p:cNvSpPr>
            <a:spLocks noGrp="1"/>
          </p:cNvSpPr>
          <p:nvPr>
            <p:ph sz="quarter" idx="4"/>
          </p:nvPr>
        </p:nvSpPr>
        <p:spPr>
          <a:xfrm>
            <a:off x="15326827" y="7810963"/>
            <a:ext cx="12870909" cy="1148875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a:extLst>
              <a:ext uri="{FF2B5EF4-FFF2-40B4-BE49-F238E27FC236}">
                <a16:creationId xmlns:a16="http://schemas.microsoft.com/office/drawing/2014/main" id="{D5EE2417-A4E0-6944-85BA-0DB06D9AF458}"/>
              </a:ext>
            </a:extLst>
          </p:cNvPr>
          <p:cNvSpPr>
            <a:spLocks noGrp="1"/>
          </p:cNvSpPr>
          <p:nvPr>
            <p:ph type="dt" sz="half" idx="10"/>
          </p:nvPr>
        </p:nvSpPr>
        <p:spPr/>
        <p:txBody>
          <a:bodyPr/>
          <a:lstStyle/>
          <a:p>
            <a:fld id="{15666DF1-CDD0-D244-B8AF-2E523E083DDE}" type="datetimeFigureOut">
              <a:rPr lang="sv-SE" smtClean="0"/>
              <a:t>2022-01-10</a:t>
            </a:fld>
            <a:endParaRPr lang="sv-SE"/>
          </a:p>
        </p:txBody>
      </p:sp>
      <p:sp>
        <p:nvSpPr>
          <p:cNvPr id="8" name="Platshållare för sidfot 7">
            <a:extLst>
              <a:ext uri="{FF2B5EF4-FFF2-40B4-BE49-F238E27FC236}">
                <a16:creationId xmlns:a16="http://schemas.microsoft.com/office/drawing/2014/main" id="{FAE61693-5622-5440-9185-3117126AE7A7}"/>
              </a:ext>
            </a:extLst>
          </p:cNvPr>
          <p:cNvSpPr>
            <a:spLocks noGrp="1"/>
          </p:cNvSpPr>
          <p:nvPr>
            <p:ph type="ftr" sz="quarter" idx="11"/>
          </p:nvPr>
        </p:nvSpPr>
        <p:spPr/>
        <p:txBody>
          <a:bodyPr/>
          <a:lstStyle/>
          <a:p>
            <a:endParaRPr lang="sv-SE"/>
          </a:p>
        </p:txBody>
      </p:sp>
      <p:sp>
        <p:nvSpPr>
          <p:cNvPr id="9" name="Platshållare för bildnummer 8">
            <a:extLst>
              <a:ext uri="{FF2B5EF4-FFF2-40B4-BE49-F238E27FC236}">
                <a16:creationId xmlns:a16="http://schemas.microsoft.com/office/drawing/2014/main" id="{8905D21C-F649-F84B-8178-407D0011F257}"/>
              </a:ext>
            </a:extLst>
          </p:cNvPr>
          <p:cNvSpPr>
            <a:spLocks noGrp="1"/>
          </p:cNvSpPr>
          <p:nvPr>
            <p:ph type="sldNum" sz="quarter" idx="12"/>
          </p:nvPr>
        </p:nvSpPr>
        <p:spPr/>
        <p:txBody>
          <a:bodyPr/>
          <a:lstStyle/>
          <a:p>
            <a:fld id="{F30CEC9B-2245-A345-8EA1-D784EC4B2A87}" type="slidenum">
              <a:rPr lang="sv-SE" smtClean="0"/>
              <a:t>‹#›</a:t>
            </a:fld>
            <a:endParaRPr lang="sv-SE"/>
          </a:p>
        </p:txBody>
      </p:sp>
    </p:spTree>
    <p:extLst>
      <p:ext uri="{BB962C8B-B14F-4D97-AF65-F5344CB8AC3E}">
        <p14:creationId xmlns:p14="http://schemas.microsoft.com/office/powerpoint/2010/main" val="1043936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B37FAA9-D427-7544-B18D-280E1E86748B}"/>
              </a:ext>
            </a:extLst>
          </p:cNvPr>
          <p:cNvSpPr>
            <a:spLocks noGrp="1"/>
          </p:cNvSpPr>
          <p:nvPr>
            <p:ph type="title"/>
          </p:nvPr>
        </p:nvSpPr>
        <p:spPr/>
        <p:txBody>
          <a:bodyPr/>
          <a:lstStyle/>
          <a:p>
            <a:r>
              <a:rPr lang="sv-SE"/>
              <a:t>Klicka här för att ändra mall för rubrikformat</a:t>
            </a:r>
          </a:p>
        </p:txBody>
      </p:sp>
      <p:sp>
        <p:nvSpPr>
          <p:cNvPr id="3" name="Platshållare för datum 2">
            <a:extLst>
              <a:ext uri="{FF2B5EF4-FFF2-40B4-BE49-F238E27FC236}">
                <a16:creationId xmlns:a16="http://schemas.microsoft.com/office/drawing/2014/main" id="{10396205-F3AB-704F-97CC-A5983BE9C04D}"/>
              </a:ext>
            </a:extLst>
          </p:cNvPr>
          <p:cNvSpPr>
            <a:spLocks noGrp="1"/>
          </p:cNvSpPr>
          <p:nvPr>
            <p:ph type="dt" sz="half" idx="10"/>
          </p:nvPr>
        </p:nvSpPr>
        <p:spPr/>
        <p:txBody>
          <a:bodyPr/>
          <a:lstStyle/>
          <a:p>
            <a:fld id="{15666DF1-CDD0-D244-B8AF-2E523E083DDE}" type="datetimeFigureOut">
              <a:rPr lang="sv-SE" smtClean="0"/>
              <a:t>2022-01-10</a:t>
            </a:fld>
            <a:endParaRPr lang="sv-SE"/>
          </a:p>
        </p:txBody>
      </p:sp>
      <p:sp>
        <p:nvSpPr>
          <p:cNvPr id="4" name="Platshållare för sidfot 3">
            <a:extLst>
              <a:ext uri="{FF2B5EF4-FFF2-40B4-BE49-F238E27FC236}">
                <a16:creationId xmlns:a16="http://schemas.microsoft.com/office/drawing/2014/main" id="{7572A3AF-1E93-6A45-9D5E-35F0600C2FD2}"/>
              </a:ext>
            </a:extLst>
          </p:cNvPr>
          <p:cNvSpPr>
            <a:spLocks noGrp="1"/>
          </p:cNvSpPr>
          <p:nvPr>
            <p:ph type="ftr" sz="quarter" idx="11"/>
          </p:nvPr>
        </p:nvSpPr>
        <p:spPr/>
        <p:txBody>
          <a:bodyPr/>
          <a:lstStyle/>
          <a:p>
            <a:endParaRPr lang="sv-SE"/>
          </a:p>
        </p:txBody>
      </p:sp>
      <p:sp>
        <p:nvSpPr>
          <p:cNvPr id="5" name="Platshållare för bildnummer 4">
            <a:extLst>
              <a:ext uri="{FF2B5EF4-FFF2-40B4-BE49-F238E27FC236}">
                <a16:creationId xmlns:a16="http://schemas.microsoft.com/office/drawing/2014/main" id="{317A1A76-0DAA-3F4F-B6A3-A28794404F25}"/>
              </a:ext>
            </a:extLst>
          </p:cNvPr>
          <p:cNvSpPr>
            <a:spLocks noGrp="1"/>
          </p:cNvSpPr>
          <p:nvPr>
            <p:ph type="sldNum" sz="quarter" idx="12"/>
          </p:nvPr>
        </p:nvSpPr>
        <p:spPr/>
        <p:txBody>
          <a:bodyPr/>
          <a:lstStyle/>
          <a:p>
            <a:fld id="{F30CEC9B-2245-A345-8EA1-D784EC4B2A87}" type="slidenum">
              <a:rPr lang="sv-SE" smtClean="0"/>
              <a:t>‹#›</a:t>
            </a:fld>
            <a:endParaRPr lang="sv-SE"/>
          </a:p>
        </p:txBody>
      </p:sp>
    </p:spTree>
    <p:extLst>
      <p:ext uri="{BB962C8B-B14F-4D97-AF65-F5344CB8AC3E}">
        <p14:creationId xmlns:p14="http://schemas.microsoft.com/office/powerpoint/2010/main" val="3760509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2BCDE78D-8DF5-BD48-A5A7-0D2667884933}"/>
              </a:ext>
            </a:extLst>
          </p:cNvPr>
          <p:cNvSpPr>
            <a:spLocks noGrp="1"/>
          </p:cNvSpPr>
          <p:nvPr>
            <p:ph type="dt" sz="half" idx="10"/>
          </p:nvPr>
        </p:nvSpPr>
        <p:spPr/>
        <p:txBody>
          <a:bodyPr/>
          <a:lstStyle/>
          <a:p>
            <a:fld id="{15666DF1-CDD0-D244-B8AF-2E523E083DDE}" type="datetimeFigureOut">
              <a:rPr lang="sv-SE" smtClean="0"/>
              <a:t>2022-01-10</a:t>
            </a:fld>
            <a:endParaRPr lang="sv-SE"/>
          </a:p>
        </p:txBody>
      </p:sp>
      <p:sp>
        <p:nvSpPr>
          <p:cNvPr id="3" name="Platshållare för sidfot 2">
            <a:extLst>
              <a:ext uri="{FF2B5EF4-FFF2-40B4-BE49-F238E27FC236}">
                <a16:creationId xmlns:a16="http://schemas.microsoft.com/office/drawing/2014/main" id="{12BBBB58-E5EC-3948-888C-E220A04DC36E}"/>
              </a:ext>
            </a:extLst>
          </p:cNvPr>
          <p:cNvSpPr>
            <a:spLocks noGrp="1"/>
          </p:cNvSpPr>
          <p:nvPr>
            <p:ph type="ftr" sz="quarter" idx="11"/>
          </p:nvPr>
        </p:nvSpPr>
        <p:spPr/>
        <p:txBody>
          <a:bodyPr/>
          <a:lstStyle/>
          <a:p>
            <a:endParaRPr lang="sv-SE"/>
          </a:p>
        </p:txBody>
      </p:sp>
      <p:sp>
        <p:nvSpPr>
          <p:cNvPr id="4" name="Platshållare för bildnummer 3">
            <a:extLst>
              <a:ext uri="{FF2B5EF4-FFF2-40B4-BE49-F238E27FC236}">
                <a16:creationId xmlns:a16="http://schemas.microsoft.com/office/drawing/2014/main" id="{E54AE80B-0D92-9649-8FB1-8396A9AA0BF8}"/>
              </a:ext>
            </a:extLst>
          </p:cNvPr>
          <p:cNvSpPr>
            <a:spLocks noGrp="1"/>
          </p:cNvSpPr>
          <p:nvPr>
            <p:ph type="sldNum" sz="quarter" idx="12"/>
          </p:nvPr>
        </p:nvSpPr>
        <p:spPr/>
        <p:txBody>
          <a:bodyPr/>
          <a:lstStyle/>
          <a:p>
            <a:fld id="{F30CEC9B-2245-A345-8EA1-D784EC4B2A87}" type="slidenum">
              <a:rPr lang="sv-SE" smtClean="0"/>
              <a:t>‹#›</a:t>
            </a:fld>
            <a:endParaRPr lang="sv-SE"/>
          </a:p>
        </p:txBody>
      </p:sp>
    </p:spTree>
    <p:extLst>
      <p:ext uri="{BB962C8B-B14F-4D97-AF65-F5344CB8AC3E}">
        <p14:creationId xmlns:p14="http://schemas.microsoft.com/office/powerpoint/2010/main" val="2942558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F7B7009-02EE-D743-9998-8591FAAB9B8A}"/>
              </a:ext>
            </a:extLst>
          </p:cNvPr>
          <p:cNvSpPr>
            <a:spLocks noGrp="1"/>
          </p:cNvSpPr>
          <p:nvPr>
            <p:ph type="title"/>
          </p:nvPr>
        </p:nvSpPr>
        <p:spPr>
          <a:xfrm>
            <a:off x="2085366" y="1425575"/>
            <a:ext cx="9764543" cy="4989513"/>
          </a:xfrm>
        </p:spPr>
        <p:txBody>
          <a:bodyPr anchor="b"/>
          <a:lstStyle>
            <a:lvl1pPr>
              <a:defRPr sz="7946"/>
            </a:lvl1p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0B1EEE9D-9922-6046-ACF3-2291D267A5FD}"/>
              </a:ext>
            </a:extLst>
          </p:cNvPr>
          <p:cNvSpPr>
            <a:spLocks noGrp="1"/>
          </p:cNvSpPr>
          <p:nvPr>
            <p:ph idx="1"/>
          </p:nvPr>
        </p:nvSpPr>
        <p:spPr>
          <a:xfrm>
            <a:off x="12870909" y="3078847"/>
            <a:ext cx="15326827" cy="15196234"/>
          </a:xfrm>
        </p:spPr>
        <p:txBody>
          <a:bodyPr/>
          <a:lstStyle>
            <a:lvl1pPr>
              <a:defRPr sz="7946"/>
            </a:lvl1pPr>
            <a:lvl2pPr>
              <a:defRPr sz="6953"/>
            </a:lvl2pPr>
            <a:lvl3pPr>
              <a:defRPr sz="5960"/>
            </a:lvl3pPr>
            <a:lvl4pPr>
              <a:defRPr sz="4966"/>
            </a:lvl4pPr>
            <a:lvl5pPr>
              <a:defRPr sz="4966"/>
            </a:lvl5pPr>
            <a:lvl6pPr>
              <a:defRPr sz="4966"/>
            </a:lvl6pPr>
            <a:lvl7pPr>
              <a:defRPr sz="4966"/>
            </a:lvl7pPr>
            <a:lvl8pPr>
              <a:defRPr sz="4966"/>
            </a:lvl8pPr>
            <a:lvl9pPr>
              <a:defRPr sz="4966"/>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a:extLst>
              <a:ext uri="{FF2B5EF4-FFF2-40B4-BE49-F238E27FC236}">
                <a16:creationId xmlns:a16="http://schemas.microsoft.com/office/drawing/2014/main" id="{24F40D4F-AFCE-2444-B248-1EDC0FC310E8}"/>
              </a:ext>
            </a:extLst>
          </p:cNvPr>
          <p:cNvSpPr>
            <a:spLocks noGrp="1"/>
          </p:cNvSpPr>
          <p:nvPr>
            <p:ph type="body" sz="half" idx="2"/>
          </p:nvPr>
        </p:nvSpPr>
        <p:spPr>
          <a:xfrm>
            <a:off x="2085366" y="6415088"/>
            <a:ext cx="9764543" cy="11884743"/>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8934FFC3-3A98-B246-B057-5961F2C26DAD}"/>
              </a:ext>
            </a:extLst>
          </p:cNvPr>
          <p:cNvSpPr>
            <a:spLocks noGrp="1"/>
          </p:cNvSpPr>
          <p:nvPr>
            <p:ph type="dt" sz="half" idx="10"/>
          </p:nvPr>
        </p:nvSpPr>
        <p:spPr/>
        <p:txBody>
          <a:bodyPr/>
          <a:lstStyle/>
          <a:p>
            <a:fld id="{15666DF1-CDD0-D244-B8AF-2E523E083DDE}" type="datetimeFigureOut">
              <a:rPr lang="sv-SE" smtClean="0"/>
              <a:t>2022-01-10</a:t>
            </a:fld>
            <a:endParaRPr lang="sv-SE"/>
          </a:p>
        </p:txBody>
      </p:sp>
      <p:sp>
        <p:nvSpPr>
          <p:cNvPr id="6" name="Platshållare för sidfot 5">
            <a:extLst>
              <a:ext uri="{FF2B5EF4-FFF2-40B4-BE49-F238E27FC236}">
                <a16:creationId xmlns:a16="http://schemas.microsoft.com/office/drawing/2014/main" id="{3E9A3C23-E493-8A4B-B4CA-7C6E0C92B312}"/>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95E9E56B-0324-6542-9399-FD15088E8AA6}"/>
              </a:ext>
            </a:extLst>
          </p:cNvPr>
          <p:cNvSpPr>
            <a:spLocks noGrp="1"/>
          </p:cNvSpPr>
          <p:nvPr>
            <p:ph type="sldNum" sz="quarter" idx="12"/>
          </p:nvPr>
        </p:nvSpPr>
        <p:spPr/>
        <p:txBody>
          <a:bodyPr/>
          <a:lstStyle/>
          <a:p>
            <a:fld id="{F30CEC9B-2245-A345-8EA1-D784EC4B2A87}" type="slidenum">
              <a:rPr lang="sv-SE" smtClean="0"/>
              <a:t>‹#›</a:t>
            </a:fld>
            <a:endParaRPr lang="sv-SE"/>
          </a:p>
        </p:txBody>
      </p:sp>
    </p:spTree>
    <p:extLst>
      <p:ext uri="{BB962C8B-B14F-4D97-AF65-F5344CB8AC3E}">
        <p14:creationId xmlns:p14="http://schemas.microsoft.com/office/powerpoint/2010/main" val="3628882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7C716A4-9C7C-014F-B6AB-07A455160E2E}"/>
              </a:ext>
            </a:extLst>
          </p:cNvPr>
          <p:cNvSpPr>
            <a:spLocks noGrp="1"/>
          </p:cNvSpPr>
          <p:nvPr>
            <p:ph type="title"/>
          </p:nvPr>
        </p:nvSpPr>
        <p:spPr>
          <a:xfrm>
            <a:off x="2085366" y="1425575"/>
            <a:ext cx="9764543" cy="4989513"/>
          </a:xfrm>
        </p:spPr>
        <p:txBody>
          <a:bodyPr anchor="b"/>
          <a:lstStyle>
            <a:lvl1pPr>
              <a:defRPr sz="7946"/>
            </a:lvl1pPr>
          </a:lstStyle>
          <a:p>
            <a:r>
              <a:rPr lang="sv-SE"/>
              <a:t>Klicka här för att ändra mall för rubrikformat</a:t>
            </a:r>
          </a:p>
        </p:txBody>
      </p:sp>
      <p:sp>
        <p:nvSpPr>
          <p:cNvPr id="3" name="Platshållare för bild 2">
            <a:extLst>
              <a:ext uri="{FF2B5EF4-FFF2-40B4-BE49-F238E27FC236}">
                <a16:creationId xmlns:a16="http://schemas.microsoft.com/office/drawing/2014/main" id="{6E44B9BE-359D-B447-977C-5FA155DCE72F}"/>
              </a:ext>
            </a:extLst>
          </p:cNvPr>
          <p:cNvSpPr>
            <a:spLocks noGrp="1"/>
          </p:cNvSpPr>
          <p:nvPr>
            <p:ph type="pic" idx="1"/>
          </p:nvPr>
        </p:nvSpPr>
        <p:spPr>
          <a:xfrm>
            <a:off x="12870909" y="3078847"/>
            <a:ext cx="15326827" cy="15196234"/>
          </a:xfrm>
        </p:spPr>
        <p:txBody>
          <a:bodyPr/>
          <a:lstStyle>
            <a:lvl1pPr marL="0" indent="0">
              <a:buNone/>
              <a:defRPr sz="7946"/>
            </a:lvl1pPr>
            <a:lvl2pPr marL="1135319" indent="0">
              <a:buNone/>
              <a:defRPr sz="6953"/>
            </a:lvl2pPr>
            <a:lvl3pPr marL="2270638" indent="0">
              <a:buNone/>
              <a:defRPr sz="5960"/>
            </a:lvl3pPr>
            <a:lvl4pPr marL="3405957" indent="0">
              <a:buNone/>
              <a:defRPr sz="4966"/>
            </a:lvl4pPr>
            <a:lvl5pPr marL="4541276" indent="0">
              <a:buNone/>
              <a:defRPr sz="4966"/>
            </a:lvl5pPr>
            <a:lvl6pPr marL="5676595" indent="0">
              <a:buNone/>
              <a:defRPr sz="4966"/>
            </a:lvl6pPr>
            <a:lvl7pPr marL="6811914" indent="0">
              <a:buNone/>
              <a:defRPr sz="4966"/>
            </a:lvl7pPr>
            <a:lvl8pPr marL="7947233" indent="0">
              <a:buNone/>
              <a:defRPr sz="4966"/>
            </a:lvl8pPr>
            <a:lvl9pPr marL="9082552" indent="0">
              <a:buNone/>
              <a:defRPr sz="4966"/>
            </a:lvl9pPr>
          </a:lstStyle>
          <a:p>
            <a:endParaRPr lang="sv-SE"/>
          </a:p>
        </p:txBody>
      </p:sp>
      <p:sp>
        <p:nvSpPr>
          <p:cNvPr id="4" name="Platshållare för text 3">
            <a:extLst>
              <a:ext uri="{FF2B5EF4-FFF2-40B4-BE49-F238E27FC236}">
                <a16:creationId xmlns:a16="http://schemas.microsoft.com/office/drawing/2014/main" id="{9DAA8AE0-744A-CD46-9ED4-A3AF0002B2FE}"/>
              </a:ext>
            </a:extLst>
          </p:cNvPr>
          <p:cNvSpPr>
            <a:spLocks noGrp="1"/>
          </p:cNvSpPr>
          <p:nvPr>
            <p:ph type="body" sz="half" idx="2"/>
          </p:nvPr>
        </p:nvSpPr>
        <p:spPr>
          <a:xfrm>
            <a:off x="2085366" y="6415088"/>
            <a:ext cx="9764543" cy="11884743"/>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292E5EF2-F6AA-6F47-822C-AA9BFE1E9A5F}"/>
              </a:ext>
            </a:extLst>
          </p:cNvPr>
          <p:cNvSpPr>
            <a:spLocks noGrp="1"/>
          </p:cNvSpPr>
          <p:nvPr>
            <p:ph type="dt" sz="half" idx="10"/>
          </p:nvPr>
        </p:nvSpPr>
        <p:spPr/>
        <p:txBody>
          <a:bodyPr/>
          <a:lstStyle/>
          <a:p>
            <a:fld id="{15666DF1-CDD0-D244-B8AF-2E523E083DDE}" type="datetimeFigureOut">
              <a:rPr lang="sv-SE" smtClean="0"/>
              <a:t>2022-01-10</a:t>
            </a:fld>
            <a:endParaRPr lang="sv-SE"/>
          </a:p>
        </p:txBody>
      </p:sp>
      <p:sp>
        <p:nvSpPr>
          <p:cNvPr id="6" name="Platshållare för sidfot 5">
            <a:extLst>
              <a:ext uri="{FF2B5EF4-FFF2-40B4-BE49-F238E27FC236}">
                <a16:creationId xmlns:a16="http://schemas.microsoft.com/office/drawing/2014/main" id="{653D6D61-D65D-FC42-A91D-8FD249F8457C}"/>
              </a:ext>
            </a:extLst>
          </p:cNvPr>
          <p:cNvSpPr>
            <a:spLocks noGrp="1"/>
          </p:cNvSpPr>
          <p:nvPr>
            <p:ph type="ftr" sz="quarter" idx="11"/>
          </p:nvPr>
        </p:nvSpPr>
        <p:spPr/>
        <p:txBody>
          <a:bodyPr/>
          <a:lstStyle/>
          <a:p>
            <a:endParaRPr lang="en-US" dirty="0"/>
          </a:p>
        </p:txBody>
      </p:sp>
      <p:sp>
        <p:nvSpPr>
          <p:cNvPr id="7" name="Platshållare för bildnummer 6">
            <a:extLst>
              <a:ext uri="{FF2B5EF4-FFF2-40B4-BE49-F238E27FC236}">
                <a16:creationId xmlns:a16="http://schemas.microsoft.com/office/drawing/2014/main" id="{AA5381AF-886D-F942-A45F-D5498ED2B028}"/>
              </a:ext>
            </a:extLst>
          </p:cNvPr>
          <p:cNvSpPr>
            <a:spLocks noGrp="1"/>
          </p:cNvSpPr>
          <p:nvPr>
            <p:ph type="sldNum" sz="quarter" idx="12"/>
          </p:nvPr>
        </p:nvSpPr>
        <p:spPr/>
        <p:txBody>
          <a:bodyPr/>
          <a:lstStyle/>
          <a:p>
            <a:fld id="{F30CEC9B-2245-A345-8EA1-D784EC4B2A87}" type="slidenum">
              <a:rPr lang="sv-SE" smtClean="0"/>
              <a:t>‹#›</a:t>
            </a:fld>
            <a:endParaRPr lang="sv-SE"/>
          </a:p>
        </p:txBody>
      </p:sp>
    </p:spTree>
    <p:extLst>
      <p:ext uri="{BB962C8B-B14F-4D97-AF65-F5344CB8AC3E}">
        <p14:creationId xmlns:p14="http://schemas.microsoft.com/office/powerpoint/2010/main" val="4127408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AFCEC844-70E5-0E45-A3E6-F2EA49DC8721}"/>
              </a:ext>
            </a:extLst>
          </p:cNvPr>
          <p:cNvSpPr>
            <a:spLocks noGrp="1"/>
          </p:cNvSpPr>
          <p:nvPr>
            <p:ph type="title"/>
          </p:nvPr>
        </p:nvSpPr>
        <p:spPr>
          <a:xfrm>
            <a:off x="2081421" y="1138482"/>
            <a:ext cx="26112371" cy="4133179"/>
          </a:xfrm>
          <a:prstGeom prst="rect">
            <a:avLst/>
          </a:prstGeom>
        </p:spPr>
        <p:txBody>
          <a:bodyPr vert="horz" lIns="91440" tIns="45720" rIns="91440" bIns="45720" rtlCol="0" anchor="ctr">
            <a:normAutofit/>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CB56A40A-3F41-C24C-8519-5F188901D5D3}"/>
              </a:ext>
            </a:extLst>
          </p:cNvPr>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81D9E8C4-3E3D-6F46-8191-EB56F59BE25C}"/>
              </a:ext>
            </a:extLst>
          </p:cNvPr>
          <p:cNvSpPr>
            <a:spLocks noGrp="1"/>
          </p:cNvSpPr>
          <p:nvPr>
            <p:ph type="dt" sz="half" idx="2"/>
          </p:nvPr>
        </p:nvSpPr>
        <p:spPr>
          <a:xfrm>
            <a:off x="2081421" y="19819454"/>
            <a:ext cx="6811923" cy="1138480"/>
          </a:xfrm>
          <a:prstGeom prst="rect">
            <a:avLst/>
          </a:prstGeom>
        </p:spPr>
        <p:txBody>
          <a:bodyPr vert="horz" lIns="91440" tIns="45720" rIns="91440" bIns="45720" rtlCol="0" anchor="ctr"/>
          <a:lstStyle>
            <a:lvl1pPr algn="l">
              <a:defRPr sz="2980">
                <a:solidFill>
                  <a:schemeClr val="tx1">
                    <a:tint val="75000"/>
                  </a:schemeClr>
                </a:solidFill>
              </a:defRPr>
            </a:lvl1pPr>
          </a:lstStyle>
          <a:p>
            <a:fld id="{15666DF1-CDD0-D244-B8AF-2E523E083DDE}" type="datetimeFigureOut">
              <a:rPr lang="sv-SE" smtClean="0"/>
              <a:t>2022-01-10</a:t>
            </a:fld>
            <a:endParaRPr lang="sv-SE"/>
          </a:p>
        </p:txBody>
      </p:sp>
      <p:sp>
        <p:nvSpPr>
          <p:cNvPr id="5" name="Platshållare för sidfot 4">
            <a:extLst>
              <a:ext uri="{FF2B5EF4-FFF2-40B4-BE49-F238E27FC236}">
                <a16:creationId xmlns:a16="http://schemas.microsoft.com/office/drawing/2014/main" id="{DDEAEF9A-E5A7-584E-A80D-2EC29D08E087}"/>
              </a:ext>
            </a:extLst>
          </p:cNvPr>
          <p:cNvSpPr>
            <a:spLocks noGrp="1"/>
          </p:cNvSpPr>
          <p:nvPr>
            <p:ph type="ftr" sz="quarter" idx="3"/>
          </p:nvPr>
        </p:nvSpPr>
        <p:spPr>
          <a:xfrm>
            <a:off x="10028665" y="19819454"/>
            <a:ext cx="10217884" cy="1138480"/>
          </a:xfrm>
          <a:prstGeom prst="rect">
            <a:avLst/>
          </a:prstGeom>
        </p:spPr>
        <p:txBody>
          <a:bodyPr vert="horz" lIns="91440" tIns="45720" rIns="91440" bIns="45720" rtlCol="0" anchor="ctr"/>
          <a:lstStyle>
            <a:lvl1pPr algn="ctr">
              <a:defRPr sz="2980">
                <a:solidFill>
                  <a:schemeClr val="tx1">
                    <a:tint val="75000"/>
                  </a:schemeClr>
                </a:solidFill>
              </a:defRPr>
            </a:lvl1pPr>
          </a:lstStyle>
          <a:p>
            <a:endParaRPr lang="sv-SE"/>
          </a:p>
        </p:txBody>
      </p:sp>
      <p:sp>
        <p:nvSpPr>
          <p:cNvPr id="6" name="Platshållare för bildnummer 5">
            <a:extLst>
              <a:ext uri="{FF2B5EF4-FFF2-40B4-BE49-F238E27FC236}">
                <a16:creationId xmlns:a16="http://schemas.microsoft.com/office/drawing/2014/main" id="{955E7AF3-775E-5F49-AC62-8DCA44CAE774}"/>
              </a:ext>
            </a:extLst>
          </p:cNvPr>
          <p:cNvSpPr>
            <a:spLocks noGrp="1"/>
          </p:cNvSpPr>
          <p:nvPr>
            <p:ph type="sldNum" sz="quarter" idx="4"/>
          </p:nvPr>
        </p:nvSpPr>
        <p:spPr>
          <a:xfrm>
            <a:off x="21381869" y="19819454"/>
            <a:ext cx="6811923" cy="1138480"/>
          </a:xfrm>
          <a:prstGeom prst="rect">
            <a:avLst/>
          </a:prstGeom>
        </p:spPr>
        <p:txBody>
          <a:bodyPr vert="horz" lIns="91440" tIns="45720" rIns="91440" bIns="45720" rtlCol="0" anchor="ctr"/>
          <a:lstStyle>
            <a:lvl1pPr algn="r">
              <a:defRPr sz="2980">
                <a:solidFill>
                  <a:schemeClr val="tx1">
                    <a:tint val="75000"/>
                  </a:schemeClr>
                </a:solidFill>
              </a:defRPr>
            </a:lvl1pPr>
          </a:lstStyle>
          <a:p>
            <a:fld id="{F30CEC9B-2245-A345-8EA1-D784EC4B2A87}" type="slidenum">
              <a:rPr lang="sv-SE" smtClean="0"/>
              <a:t>‹#›</a:t>
            </a:fld>
            <a:endParaRPr lang="sv-SE"/>
          </a:p>
        </p:txBody>
      </p:sp>
    </p:spTree>
    <p:extLst>
      <p:ext uri="{BB962C8B-B14F-4D97-AF65-F5344CB8AC3E}">
        <p14:creationId xmlns:p14="http://schemas.microsoft.com/office/powerpoint/2010/main" val="2830379892"/>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defTabSz="2270638" rtl="0" eaLnBrk="1" latinLnBrk="0" hangingPunct="1">
        <a:lnSpc>
          <a:spcPct val="90000"/>
        </a:lnSpc>
        <a:spcBef>
          <a:spcPct val="0"/>
        </a:spcBef>
        <a:buNone/>
        <a:defRPr sz="10926" kern="1200">
          <a:solidFill>
            <a:schemeClr val="tx1"/>
          </a:solidFill>
          <a:latin typeface="+mj-lt"/>
          <a:ea typeface="+mj-ea"/>
          <a:cs typeface="+mj-cs"/>
        </a:defRPr>
      </a:lvl1pPr>
    </p:titleStyle>
    <p:bodyStyle>
      <a:lvl1pPr marL="567660" indent="-567660" algn="l" defTabSz="2270638" rtl="0" eaLnBrk="1" latinLnBrk="0" hangingPunct="1">
        <a:lnSpc>
          <a:spcPct val="90000"/>
        </a:lnSpc>
        <a:spcBef>
          <a:spcPts val="2483"/>
        </a:spcBef>
        <a:buFont typeface="Arial" panose="020B0604020202020204" pitchFamily="34" charset="0"/>
        <a:buChar char="•"/>
        <a:defRPr sz="6953" kern="1200">
          <a:solidFill>
            <a:schemeClr val="tx1"/>
          </a:solidFill>
          <a:latin typeface="+mn-lt"/>
          <a:ea typeface="+mn-ea"/>
          <a:cs typeface="+mn-cs"/>
        </a:defRPr>
      </a:lvl1pPr>
      <a:lvl2pPr marL="1702979" indent="-567660" algn="l" defTabSz="2270638" rtl="0" eaLnBrk="1" latinLnBrk="0" hangingPunct="1">
        <a:lnSpc>
          <a:spcPct val="90000"/>
        </a:lnSpc>
        <a:spcBef>
          <a:spcPts val="1242"/>
        </a:spcBef>
        <a:buFont typeface="Arial" panose="020B0604020202020204" pitchFamily="34" charset="0"/>
        <a:buChar char="•"/>
        <a:defRPr sz="5960" kern="1200">
          <a:solidFill>
            <a:schemeClr val="tx1"/>
          </a:solidFill>
          <a:latin typeface="+mn-lt"/>
          <a:ea typeface="+mn-ea"/>
          <a:cs typeface="+mn-cs"/>
        </a:defRPr>
      </a:lvl2pPr>
      <a:lvl3pPr marL="2838298" indent="-567660" algn="l" defTabSz="2270638" rtl="0" eaLnBrk="1" latinLnBrk="0" hangingPunct="1">
        <a:lnSpc>
          <a:spcPct val="90000"/>
        </a:lnSpc>
        <a:spcBef>
          <a:spcPts val="1242"/>
        </a:spcBef>
        <a:buFont typeface="Arial" panose="020B0604020202020204" pitchFamily="34" charset="0"/>
        <a:buChar char="•"/>
        <a:defRPr sz="4966" kern="1200">
          <a:solidFill>
            <a:schemeClr val="tx1"/>
          </a:solidFill>
          <a:latin typeface="+mn-lt"/>
          <a:ea typeface="+mn-ea"/>
          <a:cs typeface="+mn-cs"/>
        </a:defRPr>
      </a:lvl3pPr>
      <a:lvl4pPr marL="3973617"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4pPr>
      <a:lvl5pPr marL="5108936"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p:bodyStyle>
    <p:otherStyle>
      <a:defPPr>
        <a:defRPr lang="sv-SE"/>
      </a:defPPr>
      <a:lvl1pPr marL="0" algn="l" defTabSz="2270638" rtl="0" eaLnBrk="1" latinLnBrk="0" hangingPunct="1">
        <a:defRPr sz="4470" kern="1200">
          <a:solidFill>
            <a:schemeClr val="tx1"/>
          </a:solidFill>
          <a:latin typeface="+mn-lt"/>
          <a:ea typeface="+mn-ea"/>
          <a:cs typeface="+mn-cs"/>
        </a:defRPr>
      </a:lvl1pPr>
      <a:lvl2pPr marL="1135319" algn="l" defTabSz="2270638" rtl="0" eaLnBrk="1" latinLnBrk="0" hangingPunct="1">
        <a:defRPr sz="4470" kern="1200">
          <a:solidFill>
            <a:schemeClr val="tx1"/>
          </a:solidFill>
          <a:latin typeface="+mn-lt"/>
          <a:ea typeface="+mn-ea"/>
          <a:cs typeface="+mn-cs"/>
        </a:defRPr>
      </a:lvl2pPr>
      <a:lvl3pPr marL="2270638" algn="l" defTabSz="2270638" rtl="0" eaLnBrk="1" latinLnBrk="0" hangingPunct="1">
        <a:defRPr sz="4470" kern="1200">
          <a:solidFill>
            <a:schemeClr val="tx1"/>
          </a:solidFill>
          <a:latin typeface="+mn-lt"/>
          <a:ea typeface="+mn-ea"/>
          <a:cs typeface="+mn-cs"/>
        </a:defRPr>
      </a:lvl3pPr>
      <a:lvl4pPr marL="3405957" algn="l" defTabSz="2270638" rtl="0" eaLnBrk="1" latinLnBrk="0" hangingPunct="1">
        <a:defRPr sz="4470" kern="1200">
          <a:solidFill>
            <a:schemeClr val="tx1"/>
          </a:solidFill>
          <a:latin typeface="+mn-lt"/>
          <a:ea typeface="+mn-ea"/>
          <a:cs typeface="+mn-cs"/>
        </a:defRPr>
      </a:lvl4pPr>
      <a:lvl5pPr marL="4541276" algn="l" defTabSz="2270638" rtl="0" eaLnBrk="1" latinLnBrk="0" hangingPunct="1">
        <a:defRPr sz="4470" kern="1200">
          <a:solidFill>
            <a:schemeClr val="tx1"/>
          </a:solidFill>
          <a:latin typeface="+mn-lt"/>
          <a:ea typeface="+mn-ea"/>
          <a:cs typeface="+mn-cs"/>
        </a:defRPr>
      </a:lvl5pPr>
      <a:lvl6pPr marL="5676595" algn="l" defTabSz="2270638" rtl="0" eaLnBrk="1" latinLnBrk="0" hangingPunct="1">
        <a:defRPr sz="4470" kern="1200">
          <a:solidFill>
            <a:schemeClr val="tx1"/>
          </a:solidFill>
          <a:latin typeface="+mn-lt"/>
          <a:ea typeface="+mn-ea"/>
          <a:cs typeface="+mn-cs"/>
        </a:defRPr>
      </a:lvl6pPr>
      <a:lvl7pPr marL="6811914" algn="l" defTabSz="2270638" rtl="0" eaLnBrk="1" latinLnBrk="0" hangingPunct="1">
        <a:defRPr sz="4470" kern="1200">
          <a:solidFill>
            <a:schemeClr val="tx1"/>
          </a:solidFill>
          <a:latin typeface="+mn-lt"/>
          <a:ea typeface="+mn-ea"/>
          <a:cs typeface="+mn-cs"/>
        </a:defRPr>
      </a:lvl7pPr>
      <a:lvl8pPr marL="7947233" algn="l" defTabSz="2270638" rtl="0" eaLnBrk="1" latinLnBrk="0" hangingPunct="1">
        <a:defRPr sz="4470" kern="1200">
          <a:solidFill>
            <a:schemeClr val="tx1"/>
          </a:solidFill>
          <a:latin typeface="+mn-lt"/>
          <a:ea typeface="+mn-ea"/>
          <a:cs typeface="+mn-cs"/>
        </a:defRPr>
      </a:lvl8pPr>
      <a:lvl9pPr marL="9082552" algn="l" defTabSz="2270638" rtl="0" eaLnBrk="1" latinLnBrk="0" hangingPunct="1">
        <a:defRPr sz="447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ruta 4">
            <a:extLst>
              <a:ext uri="{FF2B5EF4-FFF2-40B4-BE49-F238E27FC236}">
                <a16:creationId xmlns:a16="http://schemas.microsoft.com/office/drawing/2014/main" id="{20CAED8F-1893-B048-AC49-E1AE6967B2CF}"/>
              </a:ext>
            </a:extLst>
          </p:cNvPr>
          <p:cNvSpPr txBox="1"/>
          <p:nvPr/>
        </p:nvSpPr>
        <p:spPr>
          <a:xfrm>
            <a:off x="482922" y="2657034"/>
            <a:ext cx="12665010" cy="9448740"/>
          </a:xfrm>
          <a:prstGeom prst="rect">
            <a:avLst/>
          </a:prstGeom>
          <a:noFill/>
        </p:spPr>
        <p:txBody>
          <a:bodyPr wrap="square" rtlCol="0">
            <a:spAutoFit/>
          </a:bodyPr>
          <a:lstStyle/>
          <a:p>
            <a:pPr algn="just"/>
            <a:r>
              <a:rPr lang="sv-SE" sz="3600" b="1" dirty="0">
                <a:solidFill>
                  <a:schemeClr val="accent6">
                    <a:lumMod val="75000"/>
                  </a:schemeClr>
                </a:solidFill>
              </a:rPr>
              <a:t>Problem och målgrupp</a:t>
            </a:r>
            <a:endParaRPr lang="sv-SE" sz="3600" b="0" dirty="0">
              <a:solidFill>
                <a:schemeClr val="accent6">
                  <a:lumMod val="75000"/>
                </a:schemeClr>
              </a:solidFill>
              <a:effectLst/>
            </a:endParaRPr>
          </a:p>
          <a:p>
            <a:pPr algn="just"/>
            <a:r>
              <a:rPr lang="sv-SE" sz="2800" dirty="0"/>
              <a:t>Det sätts allt mer fokus på hållbarhetsutveckling och numera värdesätter fler företag hållbarhet. Det är inte enbart företag utan även städer vill vara med och bidra till det viktiga hållbarhetsarbetet. Helsingborgs stad, mer specifikt Helsingborg Arena och Scen AB (HASAB) har ett viktigt mål inom detta område. De vill bli certifierade av Global Destination </a:t>
            </a:r>
            <a:r>
              <a:rPr lang="sv-SE" sz="2800" dirty="0" err="1"/>
              <a:t>Sustainability</a:t>
            </a:r>
            <a:r>
              <a:rPr lang="sv-SE" sz="2800" dirty="0"/>
              <a:t> </a:t>
            </a:r>
            <a:r>
              <a:rPr lang="sv-SE" sz="2800" dirty="0" err="1"/>
              <a:t>Movement</a:t>
            </a:r>
            <a:r>
              <a:rPr lang="sv-SE" sz="2800" dirty="0"/>
              <a:t> (GDSM) för att visa sin framgång inom just hållbarhet. En certifiering kräver att destinationen årligen rapporterar in hållbarhetsdata över lokala aktörer verksamma inom besöksnäringen. Det skulle vara en utmaning för HASAB är att samla in data från så många olika aktörer inom Helsingborg stad och få en samlad uppfattning om hur arbetet med hållbarhet sköts runt om i staden för att sedan skicka vidare till GDSM. Att hjälpa HASAB med detta ändamål blev projektgruppens arbete där målet har varit att skapa ett verktyg som förenklar insamlingen av hållbarhetsdata och sammanställa den i ett format. Det för att göra det enkelt för HASAB att skicka sammanställningen vidare till GDSM och på så vis få certifieringen för att få Helsingborg Stad att bli en hållbar destination.</a:t>
            </a:r>
            <a:endParaRPr lang="sv-SE" sz="2800" b="0" dirty="0">
              <a:effectLst/>
            </a:endParaRPr>
          </a:p>
          <a:p>
            <a:pPr algn="just"/>
            <a:br>
              <a:rPr lang="sv-SE" sz="2800" b="0" dirty="0">
                <a:effectLst/>
              </a:rPr>
            </a:br>
            <a:r>
              <a:rPr lang="sv-SE" sz="2800" dirty="0"/>
              <a:t>Målgruppen är den personal som kommer att rapportera in data från sitt företag. Detta kan vara allt från nyanställde tonåringen i receptionen till företagschefen som kanske ska snart gå i pension. </a:t>
            </a:r>
            <a:endParaRPr lang="sv-SE" sz="2800" b="0" dirty="0">
              <a:effectLst/>
            </a:endParaRPr>
          </a:p>
          <a:p>
            <a:pPr algn="just"/>
            <a:br>
              <a:rPr lang="sv-SE" dirty="0"/>
            </a:br>
            <a:endParaRPr lang="sv-SE" dirty="0"/>
          </a:p>
          <a:p>
            <a:pPr algn="just"/>
            <a:endParaRPr lang="sv-SE" dirty="0"/>
          </a:p>
        </p:txBody>
      </p:sp>
      <p:sp>
        <p:nvSpPr>
          <p:cNvPr id="10" name="textruta 9">
            <a:extLst>
              <a:ext uri="{FF2B5EF4-FFF2-40B4-BE49-F238E27FC236}">
                <a16:creationId xmlns:a16="http://schemas.microsoft.com/office/drawing/2014/main" id="{BFFFDBF1-A8BF-7E40-B277-5B49E0EC466E}"/>
              </a:ext>
            </a:extLst>
          </p:cNvPr>
          <p:cNvSpPr txBox="1"/>
          <p:nvPr/>
        </p:nvSpPr>
        <p:spPr>
          <a:xfrm>
            <a:off x="482922" y="11045070"/>
            <a:ext cx="12665010" cy="8002191"/>
          </a:xfrm>
          <a:prstGeom prst="rect">
            <a:avLst/>
          </a:prstGeom>
          <a:noFill/>
        </p:spPr>
        <p:txBody>
          <a:bodyPr wrap="square" rtlCol="0">
            <a:spAutoFit/>
          </a:bodyPr>
          <a:lstStyle/>
          <a:p>
            <a:pPr algn="just"/>
            <a:r>
              <a:rPr lang="sv-SE" sz="3600" b="1" dirty="0">
                <a:solidFill>
                  <a:schemeClr val="accent6">
                    <a:lumMod val="75000"/>
                  </a:schemeClr>
                </a:solidFill>
              </a:rPr>
              <a:t>Metod</a:t>
            </a:r>
            <a:endParaRPr lang="sv-SE" sz="3600" b="0" dirty="0">
              <a:solidFill>
                <a:schemeClr val="accent6">
                  <a:lumMod val="75000"/>
                </a:schemeClr>
              </a:solidFill>
              <a:effectLst/>
            </a:endParaRPr>
          </a:p>
          <a:p>
            <a:pPr algn="just"/>
            <a:r>
              <a:rPr lang="sv-SE" sz="2800" dirty="0"/>
              <a:t>Utvecklingen av systemet har varit uppdelat i tre steg. Insamling av information, utveckling av prototyper och till slut utveckling av systemet. Projektgruppen använde sig av ett </a:t>
            </a:r>
            <a:r>
              <a:rPr lang="sv-SE" sz="2800" dirty="0" err="1"/>
              <a:t>agilt</a:t>
            </a:r>
            <a:r>
              <a:rPr lang="sv-SE" sz="2800" dirty="0"/>
              <a:t> arbetssätt med en </a:t>
            </a:r>
            <a:r>
              <a:rPr lang="sv-SE" sz="2800" dirty="0" err="1"/>
              <a:t>Scrum</a:t>
            </a:r>
            <a:r>
              <a:rPr lang="sv-SE" sz="2800" dirty="0"/>
              <a:t> board och sprintar för att samarbeta och ta sig framåt genom projektet. Verktyget för att hantera samtliga dokument användes </a:t>
            </a:r>
            <a:r>
              <a:rPr lang="sv-SE" sz="2800" dirty="0" err="1"/>
              <a:t>Github</a:t>
            </a:r>
            <a:r>
              <a:rPr lang="sv-SE" sz="2800" dirty="0"/>
              <a:t> och systemet utvecklades med HTML och CSS för frontend, </a:t>
            </a:r>
            <a:r>
              <a:rPr lang="sv-SE" sz="2800" dirty="0" err="1"/>
              <a:t>Javascript</a:t>
            </a:r>
            <a:r>
              <a:rPr lang="sv-SE" sz="2800" dirty="0"/>
              <a:t> och </a:t>
            </a:r>
            <a:r>
              <a:rPr lang="sv-SE" sz="2800" dirty="0" err="1"/>
              <a:t>Python</a:t>
            </a:r>
            <a:r>
              <a:rPr lang="sv-SE" sz="2800" dirty="0"/>
              <a:t> för backend. För frontend tog gruppen hjälp av verktyget </a:t>
            </a:r>
            <a:r>
              <a:rPr lang="sv-SE" sz="2800" dirty="0" err="1"/>
              <a:t>Bootstrap</a:t>
            </a:r>
            <a:r>
              <a:rPr lang="sv-SE" sz="2800" dirty="0"/>
              <a:t> för att förenkla utvecklingen av frontend, vad det gäller </a:t>
            </a:r>
            <a:r>
              <a:rPr lang="sv-SE" sz="2800" dirty="0" err="1"/>
              <a:t>API:n</a:t>
            </a:r>
            <a:r>
              <a:rPr lang="sv-SE" sz="2800" dirty="0"/>
              <a:t> i backend användes ramverket </a:t>
            </a:r>
            <a:r>
              <a:rPr lang="sv-SE" sz="2800" dirty="0" err="1"/>
              <a:t>Flask</a:t>
            </a:r>
            <a:r>
              <a:rPr lang="sv-SE" sz="2800" dirty="0"/>
              <a:t>, ett verktyg utvecklat i </a:t>
            </a:r>
            <a:r>
              <a:rPr lang="sv-SE" sz="2800" dirty="0" err="1"/>
              <a:t>Python</a:t>
            </a:r>
            <a:r>
              <a:rPr lang="sv-SE" sz="2800" dirty="0"/>
              <a:t>.</a:t>
            </a:r>
            <a:endParaRPr lang="sv-SE" sz="2800" b="0" dirty="0">
              <a:effectLst/>
            </a:endParaRPr>
          </a:p>
          <a:p>
            <a:pPr algn="just"/>
            <a:br>
              <a:rPr lang="sv-SE" sz="2800" b="0" dirty="0">
                <a:effectLst/>
              </a:rPr>
            </a:br>
            <a:r>
              <a:rPr lang="sv-SE" sz="2800" dirty="0"/>
              <a:t>Utvecklingen gjordes utifrån prototyper som framställts av gruppen genom kontinuerlig samtal med kunden vilket gjorde att funktioner som saknades kunde implementeras under utveckling utifrån kundens feedback och önskemål. I slutet av projektet gjordes även funktionstester för att säkerställa att systemet var enkelt att använda.</a:t>
            </a:r>
            <a:endParaRPr lang="sv-SE" sz="2800" b="0" dirty="0">
              <a:effectLst/>
            </a:endParaRPr>
          </a:p>
          <a:p>
            <a:pPr algn="just"/>
            <a:br>
              <a:rPr lang="sv-SE" dirty="0"/>
            </a:br>
            <a:endParaRPr lang="sv-SE" dirty="0"/>
          </a:p>
          <a:p>
            <a:pPr algn="just"/>
            <a:endParaRPr lang="sv-SE" dirty="0"/>
          </a:p>
          <a:p>
            <a:pPr algn="just"/>
            <a:endParaRPr lang="sv-SE" dirty="0"/>
          </a:p>
          <a:p>
            <a:pPr algn="just"/>
            <a:endParaRPr lang="sv-SE" dirty="0"/>
          </a:p>
        </p:txBody>
      </p:sp>
      <p:sp>
        <p:nvSpPr>
          <p:cNvPr id="11" name="textruta 10">
            <a:extLst>
              <a:ext uri="{FF2B5EF4-FFF2-40B4-BE49-F238E27FC236}">
                <a16:creationId xmlns:a16="http://schemas.microsoft.com/office/drawing/2014/main" id="{DCA56B64-582C-AB41-9DCC-B0C5291B0649}"/>
              </a:ext>
            </a:extLst>
          </p:cNvPr>
          <p:cNvSpPr txBox="1"/>
          <p:nvPr/>
        </p:nvSpPr>
        <p:spPr>
          <a:xfrm>
            <a:off x="13998019" y="2657034"/>
            <a:ext cx="14640989" cy="5786199"/>
          </a:xfrm>
          <a:prstGeom prst="rect">
            <a:avLst/>
          </a:prstGeom>
          <a:noFill/>
        </p:spPr>
        <p:txBody>
          <a:bodyPr wrap="square" rtlCol="0">
            <a:spAutoFit/>
          </a:bodyPr>
          <a:lstStyle/>
          <a:p>
            <a:pPr algn="just"/>
            <a:r>
              <a:rPr lang="sv-SE" sz="3600" b="1" dirty="0">
                <a:solidFill>
                  <a:schemeClr val="accent6">
                    <a:lumMod val="75000"/>
                  </a:schemeClr>
                </a:solidFill>
              </a:rPr>
              <a:t>Resultat</a:t>
            </a:r>
            <a:endParaRPr lang="sv-SE" sz="3600" b="0" dirty="0">
              <a:solidFill>
                <a:schemeClr val="accent6">
                  <a:lumMod val="75000"/>
                </a:schemeClr>
              </a:solidFill>
              <a:effectLst/>
            </a:endParaRPr>
          </a:p>
          <a:p>
            <a:pPr algn="just"/>
            <a:r>
              <a:rPr lang="sv-SE" sz="2800" dirty="0"/>
              <a:t>Resultatet blev en webbapplikation som automatiskt anpassas efter användarens enhet. Webbapplikationen innehåller ett frågeformulär som ska användas av aktörerna inom Helsingborg för att rapportera in hållbarhetsdata. Frågorna som aktörerna svarar på är anpassade utifrån vilken bransch de tillhör. De olika branscherna är </a:t>
            </a:r>
            <a:r>
              <a:rPr lang="sv-SE" sz="2800" dirty="0" err="1"/>
              <a:t>bla</a:t>
            </a:r>
            <a:r>
              <a:rPr lang="sv-SE" sz="2800" dirty="0"/>
              <a:t>. hotell, restaurang, byråer eller anläggningar och där frågor till formuläret är framtagna av HASAB. </a:t>
            </a:r>
            <a:endParaRPr lang="sv-SE" sz="2800" b="0" dirty="0">
              <a:effectLst/>
            </a:endParaRPr>
          </a:p>
          <a:p>
            <a:pPr algn="just"/>
            <a:br>
              <a:rPr lang="sv-SE" sz="2800" b="0" dirty="0">
                <a:effectLst/>
              </a:rPr>
            </a:br>
            <a:r>
              <a:rPr lang="sv-SE" sz="2800" dirty="0"/>
              <a:t>Webbapplikationen innehåller även en </a:t>
            </a:r>
            <a:r>
              <a:rPr lang="sv-SE" sz="2800" dirty="0" err="1"/>
              <a:t>adminsida</a:t>
            </a:r>
            <a:r>
              <a:rPr lang="sv-SE" sz="2800" dirty="0"/>
              <a:t> för </a:t>
            </a:r>
            <a:r>
              <a:rPr lang="sv-SE" sz="2800" dirty="0" err="1"/>
              <a:t>administatören</a:t>
            </a:r>
            <a:r>
              <a:rPr lang="sv-SE" sz="2800" dirty="0"/>
              <a:t> som skall användas för att få en sammanställd vy av den inrapporterade data från användarna. Det är möjligt för </a:t>
            </a:r>
            <a:r>
              <a:rPr lang="sv-SE" sz="2800" dirty="0" err="1"/>
              <a:t>admin</a:t>
            </a:r>
            <a:r>
              <a:rPr lang="sv-SE" sz="2800" dirty="0"/>
              <a:t> att även lägga till och ta bort användare samt ta bort all inrapporterad data. Bilder på den färdiga applikationen kan ses nedan. </a:t>
            </a:r>
            <a:endParaRPr lang="sv-SE" sz="2800" b="0" dirty="0">
              <a:effectLst/>
            </a:endParaRPr>
          </a:p>
          <a:p>
            <a:pPr algn="just"/>
            <a:br>
              <a:rPr lang="sv-SE" dirty="0"/>
            </a:br>
            <a:endParaRPr lang="sv-SE" dirty="0"/>
          </a:p>
          <a:p>
            <a:pPr algn="just"/>
            <a:endParaRPr lang="sv-SE" dirty="0"/>
          </a:p>
        </p:txBody>
      </p:sp>
      <p:sp>
        <p:nvSpPr>
          <p:cNvPr id="12" name="textruta 11">
            <a:extLst>
              <a:ext uri="{FF2B5EF4-FFF2-40B4-BE49-F238E27FC236}">
                <a16:creationId xmlns:a16="http://schemas.microsoft.com/office/drawing/2014/main" id="{FB74BBB2-22B2-2F4D-A45C-2C71E6F399E6}"/>
              </a:ext>
            </a:extLst>
          </p:cNvPr>
          <p:cNvSpPr txBox="1"/>
          <p:nvPr/>
        </p:nvSpPr>
        <p:spPr>
          <a:xfrm>
            <a:off x="482922" y="17749060"/>
            <a:ext cx="12665010" cy="5816977"/>
          </a:xfrm>
          <a:prstGeom prst="rect">
            <a:avLst/>
          </a:prstGeom>
          <a:noFill/>
        </p:spPr>
        <p:txBody>
          <a:bodyPr wrap="square" rtlCol="0">
            <a:spAutoFit/>
          </a:bodyPr>
          <a:lstStyle/>
          <a:p>
            <a:pPr algn="just"/>
            <a:r>
              <a:rPr lang="sv-SE" sz="3600" b="1" dirty="0">
                <a:solidFill>
                  <a:schemeClr val="accent6">
                    <a:lumMod val="75000"/>
                  </a:schemeClr>
                </a:solidFill>
              </a:rPr>
              <a:t>Process</a:t>
            </a:r>
            <a:endParaRPr lang="sv-SE" sz="3600" b="0" dirty="0">
              <a:solidFill>
                <a:schemeClr val="accent6">
                  <a:lumMod val="75000"/>
                </a:schemeClr>
              </a:solidFill>
              <a:effectLst/>
            </a:endParaRPr>
          </a:p>
          <a:p>
            <a:pPr algn="just"/>
            <a:r>
              <a:rPr lang="sv-SE" sz="2800" dirty="0"/>
              <a:t>För att nå slutmålet att skapa ett fungerande rapporteringsverktyg som följer de uppsatta kraven i kravspecifikationen har projektgruppen haft veckovisa möten och kontinuerlig kommunikation. Projektgruppen har också haft arbetspass där gruppen jobbat effektivt vilket gjorde att vi kunde reflektera över sånt som vi kunde förbättra inför kommande sprintar eftersom arbete har varit </a:t>
            </a:r>
            <a:r>
              <a:rPr lang="sv-SE" sz="2800" dirty="0" err="1"/>
              <a:t>agilt</a:t>
            </a:r>
            <a:r>
              <a:rPr lang="sv-SE" sz="2800" dirty="0"/>
              <a:t> med en </a:t>
            </a:r>
            <a:r>
              <a:rPr lang="sv-SE" sz="2800" dirty="0" err="1"/>
              <a:t>Scrum</a:t>
            </a:r>
            <a:r>
              <a:rPr lang="sv-SE" sz="2800" dirty="0"/>
              <a:t> board.  </a:t>
            </a:r>
            <a:endParaRPr lang="sv-SE" sz="2800" b="0" dirty="0">
              <a:effectLst/>
            </a:endParaRPr>
          </a:p>
          <a:p>
            <a:pPr algn="just"/>
            <a:br>
              <a:rPr lang="sv-SE" sz="2800" dirty="0"/>
            </a:br>
            <a:endParaRPr lang="sv-SE" sz="2800" dirty="0"/>
          </a:p>
          <a:p>
            <a:pPr algn="just"/>
            <a:endParaRPr lang="sv-SE" sz="2800" dirty="0"/>
          </a:p>
          <a:p>
            <a:pPr algn="just"/>
            <a:endParaRPr lang="sv-SE" sz="2800" dirty="0"/>
          </a:p>
          <a:p>
            <a:pPr algn="just"/>
            <a:endParaRPr lang="sv-SE" sz="2800" dirty="0"/>
          </a:p>
          <a:p>
            <a:pPr algn="just"/>
            <a:endParaRPr lang="sv-SE" sz="2800" dirty="0"/>
          </a:p>
          <a:p>
            <a:pPr algn="just"/>
            <a:endParaRPr lang="sv-SE" sz="2800" dirty="0"/>
          </a:p>
        </p:txBody>
      </p:sp>
      <p:sp>
        <p:nvSpPr>
          <p:cNvPr id="13" name="textruta 12">
            <a:extLst>
              <a:ext uri="{FF2B5EF4-FFF2-40B4-BE49-F238E27FC236}">
                <a16:creationId xmlns:a16="http://schemas.microsoft.com/office/drawing/2014/main" id="{837BC92D-1F9B-E741-AE6E-006AB01C31AA}"/>
              </a:ext>
            </a:extLst>
          </p:cNvPr>
          <p:cNvSpPr txBox="1"/>
          <p:nvPr/>
        </p:nvSpPr>
        <p:spPr>
          <a:xfrm>
            <a:off x="13998019" y="17361133"/>
            <a:ext cx="15017948" cy="4955203"/>
          </a:xfrm>
          <a:prstGeom prst="rect">
            <a:avLst/>
          </a:prstGeom>
          <a:noFill/>
        </p:spPr>
        <p:txBody>
          <a:bodyPr wrap="square" rtlCol="0">
            <a:spAutoFit/>
          </a:bodyPr>
          <a:lstStyle/>
          <a:p>
            <a:pPr algn="just"/>
            <a:r>
              <a:rPr lang="sv-SE" sz="3600" b="1" dirty="0">
                <a:solidFill>
                  <a:schemeClr val="accent6">
                    <a:lumMod val="75000"/>
                  </a:schemeClr>
                </a:solidFill>
              </a:rPr>
              <a:t>Framtid</a:t>
            </a:r>
            <a:endParaRPr lang="sv-SE" sz="3600" b="0" dirty="0">
              <a:solidFill>
                <a:schemeClr val="accent6">
                  <a:lumMod val="75000"/>
                </a:schemeClr>
              </a:solidFill>
              <a:effectLst/>
            </a:endParaRPr>
          </a:p>
          <a:p>
            <a:pPr algn="just"/>
            <a:r>
              <a:rPr lang="sv-SE" sz="2800" dirty="0"/>
              <a:t>Webbapplikationen är tänkt att användas även i framtiden eftersom GDSM kräver att hållbarhetsrapportering sker varje år. Tack vare att administratören kan lägga till samt ta bort användare samt rensa användarnas inrapporterade svar kan ny data samlas in varje år. Dessvärre kan inte nya frågor läggas in eller tas bort vilket limiterar applikationen och GDSM kan i framtiden inte ändra vilka frågor de vill samla in information. Det krävs tyvärr allt för mycket arbete för att göra detta </a:t>
            </a:r>
            <a:endParaRPr lang="sv-SE" sz="2800" b="0" dirty="0">
              <a:effectLst/>
            </a:endParaRPr>
          </a:p>
          <a:p>
            <a:pPr algn="just"/>
            <a:r>
              <a:rPr lang="sv-SE" sz="2800" dirty="0"/>
              <a:t>modulärt viken också limiterar produktens expansionsmöjligheter.</a:t>
            </a:r>
            <a:endParaRPr lang="sv-SE" sz="2800" b="0" dirty="0">
              <a:effectLst/>
            </a:endParaRPr>
          </a:p>
          <a:p>
            <a:pPr algn="just"/>
            <a:br>
              <a:rPr lang="sv-SE" sz="2800" dirty="0"/>
            </a:br>
            <a:endParaRPr lang="sv-SE" sz="2800" dirty="0"/>
          </a:p>
          <a:p>
            <a:pPr algn="just"/>
            <a:endParaRPr lang="sv-SE" sz="2800" dirty="0"/>
          </a:p>
          <a:p>
            <a:pPr algn="just"/>
            <a:endParaRPr lang="sv-SE" sz="2800" dirty="0"/>
          </a:p>
        </p:txBody>
      </p:sp>
      <p:pic>
        <p:nvPicPr>
          <p:cNvPr id="15" name="Bildobjekt 14" descr="En bild som visar text&#10;&#10;Automatiskt genererad beskrivning">
            <a:extLst>
              <a:ext uri="{FF2B5EF4-FFF2-40B4-BE49-F238E27FC236}">
                <a16:creationId xmlns:a16="http://schemas.microsoft.com/office/drawing/2014/main" id="{9FF9CFB5-6385-0440-962B-B44D53692996}"/>
              </a:ext>
            </a:extLst>
          </p:cNvPr>
          <p:cNvPicPr>
            <a:picLocks noChangeAspect="1"/>
          </p:cNvPicPr>
          <p:nvPr/>
        </p:nvPicPr>
        <p:blipFill>
          <a:blip r:embed="rId2"/>
          <a:stretch>
            <a:fillRect/>
          </a:stretch>
        </p:blipFill>
        <p:spPr>
          <a:xfrm>
            <a:off x="23481383" y="8841921"/>
            <a:ext cx="6793830" cy="5742515"/>
          </a:xfrm>
          <a:prstGeom prst="rect">
            <a:avLst/>
          </a:prstGeom>
        </p:spPr>
      </p:pic>
      <p:pic>
        <p:nvPicPr>
          <p:cNvPr id="17" name="Bildobjekt 16">
            <a:extLst>
              <a:ext uri="{FF2B5EF4-FFF2-40B4-BE49-F238E27FC236}">
                <a16:creationId xmlns:a16="http://schemas.microsoft.com/office/drawing/2014/main" id="{F2AF1013-B065-E442-852D-DB8216AE6A3F}"/>
              </a:ext>
            </a:extLst>
          </p:cNvPr>
          <p:cNvPicPr>
            <a:picLocks noChangeAspect="1"/>
          </p:cNvPicPr>
          <p:nvPr/>
        </p:nvPicPr>
        <p:blipFill>
          <a:blip r:embed="rId3"/>
          <a:stretch>
            <a:fillRect/>
          </a:stretch>
        </p:blipFill>
        <p:spPr>
          <a:xfrm>
            <a:off x="18098790" y="8841922"/>
            <a:ext cx="6397247" cy="5724644"/>
          </a:xfrm>
          <a:prstGeom prst="rect">
            <a:avLst/>
          </a:prstGeom>
        </p:spPr>
      </p:pic>
      <p:pic>
        <p:nvPicPr>
          <p:cNvPr id="19" name="Bildobjekt 18">
            <a:extLst>
              <a:ext uri="{FF2B5EF4-FFF2-40B4-BE49-F238E27FC236}">
                <a16:creationId xmlns:a16="http://schemas.microsoft.com/office/drawing/2014/main" id="{2B6B9FF2-0743-1D46-8FCD-E4691B708B46}"/>
              </a:ext>
            </a:extLst>
          </p:cNvPr>
          <p:cNvPicPr>
            <a:picLocks noChangeAspect="1"/>
          </p:cNvPicPr>
          <p:nvPr/>
        </p:nvPicPr>
        <p:blipFill>
          <a:blip r:embed="rId4"/>
          <a:stretch>
            <a:fillRect/>
          </a:stretch>
        </p:blipFill>
        <p:spPr>
          <a:xfrm>
            <a:off x="13552196" y="8841922"/>
            <a:ext cx="5139579" cy="5724645"/>
          </a:xfrm>
          <a:prstGeom prst="rect">
            <a:avLst/>
          </a:prstGeom>
        </p:spPr>
      </p:pic>
      <p:sp>
        <p:nvSpPr>
          <p:cNvPr id="20" name="textruta 19">
            <a:extLst>
              <a:ext uri="{FF2B5EF4-FFF2-40B4-BE49-F238E27FC236}">
                <a16:creationId xmlns:a16="http://schemas.microsoft.com/office/drawing/2014/main" id="{DAF9104E-2EA6-BC4E-9050-9353E29025F3}"/>
              </a:ext>
            </a:extLst>
          </p:cNvPr>
          <p:cNvSpPr txBox="1">
            <a:spLocks/>
          </p:cNvSpPr>
          <p:nvPr/>
        </p:nvSpPr>
        <p:spPr>
          <a:xfrm>
            <a:off x="9986829" y="521087"/>
            <a:ext cx="6777171" cy="1477328"/>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r>
              <a:rPr lang="sv-SE" sz="7200" b="1" dirty="0" err="1">
                <a:solidFill>
                  <a:schemeClr val="accent6">
                    <a:lumMod val="75000"/>
                  </a:schemeClr>
                </a:solidFill>
              </a:rPr>
              <a:t>Sustainable</a:t>
            </a:r>
            <a:r>
              <a:rPr lang="sv-SE" sz="7200" b="1" dirty="0">
                <a:solidFill>
                  <a:schemeClr val="accent6">
                    <a:lumMod val="75000"/>
                  </a:schemeClr>
                </a:solidFill>
              </a:rPr>
              <a:t> form</a:t>
            </a:r>
            <a:endParaRPr lang="sv-SE" sz="7200" dirty="0">
              <a:solidFill>
                <a:schemeClr val="accent6">
                  <a:lumMod val="75000"/>
                </a:schemeClr>
              </a:solidFill>
            </a:endParaRPr>
          </a:p>
          <a:p>
            <a:endParaRPr lang="sv-SE" dirty="0"/>
          </a:p>
        </p:txBody>
      </p:sp>
    </p:spTree>
    <p:extLst>
      <p:ext uri="{BB962C8B-B14F-4D97-AF65-F5344CB8AC3E}">
        <p14:creationId xmlns:p14="http://schemas.microsoft.com/office/powerpoint/2010/main" val="3608508417"/>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TotalTime>
  <Words>655</Words>
  <Application>Microsoft Macintosh PowerPoint</Application>
  <PresentationFormat>Anpassad</PresentationFormat>
  <Paragraphs>24</Paragraphs>
  <Slides>1</Slides>
  <Notes>0</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1</vt:i4>
      </vt:variant>
    </vt:vector>
  </HeadingPairs>
  <TitlesOfParts>
    <vt:vector size="5" baseType="lpstr">
      <vt:lpstr>Arial</vt:lpstr>
      <vt:lpstr>Calibri</vt:lpstr>
      <vt:lpstr>Calibri Light</vt:lpstr>
      <vt:lpstr>Office-tema</vt:lpstr>
      <vt:lpstr>PowerPoint-presentation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Sabah Zafar</dc:creator>
  <cp:lastModifiedBy>Filip Sjövall</cp:lastModifiedBy>
  <cp:revision>2</cp:revision>
  <dcterms:created xsi:type="dcterms:W3CDTF">2022-01-09T17:17:46Z</dcterms:created>
  <dcterms:modified xsi:type="dcterms:W3CDTF">2022-01-10T20:20:41Z</dcterms:modified>
</cp:coreProperties>
</file>