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4695138C-E9D3-504C-AB5C-CF7A739C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3037263"/>
            <a:ext cx="10897772" cy="1768358"/>
          </a:xfrm>
        </p:spPr>
      </p:pic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sp>
        <p:nvSpPr>
          <p:cNvPr id="8" name="Ned 7">
            <a:extLst>
              <a:ext uri="{FF2B5EF4-FFF2-40B4-BE49-F238E27FC236}">
                <a16:creationId xmlns:a16="http://schemas.microsoft.com/office/drawing/2014/main" id="{3B53E36D-4034-114F-A2B7-85413D407B90}"/>
              </a:ext>
            </a:extLst>
          </p:cNvPr>
          <p:cNvSpPr/>
          <p:nvPr/>
        </p:nvSpPr>
        <p:spPr>
          <a:xfrm rot="19102906">
            <a:off x="7404625" y="2049055"/>
            <a:ext cx="379828" cy="1434904"/>
          </a:xfrm>
          <a:prstGeom prst="down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FA3FFDB-6E4A-E148-9E72-7C3C7E8E0F5F}"/>
              </a:ext>
            </a:extLst>
          </p:cNvPr>
          <p:cNvSpPr txBox="1"/>
          <p:nvPr/>
        </p:nvSpPr>
        <p:spPr>
          <a:xfrm>
            <a:off x="6220714" y="887120"/>
            <a:ext cx="257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Enligt GANT: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Funktionstest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3C2CCC0-791F-1F44-80A7-961E3E527786}"/>
              </a:ext>
            </a:extLst>
          </p:cNvPr>
          <p:cNvSpPr txBox="1"/>
          <p:nvPr/>
        </p:nvSpPr>
        <p:spPr>
          <a:xfrm>
            <a:off x="9357271" y="872896"/>
            <a:ext cx="2187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 verkligheten: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Javascript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HTML</a:t>
            </a:r>
          </a:p>
          <a:p>
            <a:pPr marL="285750" indent="-285750">
              <a:buFontTx/>
              <a:buChar char="-"/>
            </a:pPr>
            <a:r>
              <a:rPr lang="sv-SE" dirty="0"/>
              <a:t>Databas</a:t>
            </a:r>
          </a:p>
          <a:p>
            <a:pPr marL="285750" indent="-285750"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/>
              <a:t>Lägesrapport utveckling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 dirty="0"/>
              <a:t>Hämtar frågor från databasen</a:t>
            </a:r>
            <a:br>
              <a:rPr lang="sv-SE" dirty="0"/>
            </a:b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318B4F21-4D7F-D14E-800F-EF691405CBCF}"/>
              </a:ext>
            </a:extLst>
          </p:cNvPr>
          <p:cNvSpPr txBox="1">
            <a:spLocks/>
          </p:cNvSpPr>
          <p:nvPr/>
        </p:nvSpPr>
        <p:spPr>
          <a:xfrm>
            <a:off x="550863" y="52099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p:pic>
        <p:nvPicPr>
          <p:cNvPr id="11" name="Picture 4" descr="demo">
            <a:extLst>
              <a:ext uri="{FF2B5EF4-FFF2-40B4-BE49-F238E27FC236}">
                <a16:creationId xmlns:a16="http://schemas.microsoft.com/office/drawing/2014/main" id="{8B9AAF0F-F883-0B4F-BB82-5F8DB45E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1" y="1566886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B7F141F-28EA-394E-A275-FF51D8F3CA8D}"/>
              </a:ext>
            </a:extLst>
          </p:cNvPr>
          <p:cNvSpPr/>
          <p:nvPr/>
        </p:nvSpPr>
        <p:spPr>
          <a:xfrm>
            <a:off x="6726030" y="5413430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29100"/>
            <a:ext cx="11090274" cy="3979625"/>
          </a:xfrm>
        </p:spPr>
        <p:txBody>
          <a:bodyPr/>
          <a:lstStyle/>
          <a:p>
            <a:r>
              <a:rPr lang="sv-SE" dirty="0"/>
              <a:t>identifierade både projekt- och produktrisker</a:t>
            </a:r>
          </a:p>
          <a:p>
            <a:r>
              <a:rPr lang="sv-SE" dirty="0"/>
              <a:t>bristfällig kommunikation bland projektmedlemmarna.</a:t>
            </a:r>
          </a:p>
          <a:p>
            <a:r>
              <a:rPr lang="sv-SE" dirty="0"/>
              <a:t>produkten inte skulle vara tillräckligt intuitiv</a:t>
            </a:r>
          </a:p>
          <a:p>
            <a:r>
              <a:rPr lang="sv-SE" dirty="0"/>
              <a:t>Möjligheter –&gt; bättre planering </a:t>
            </a:r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Implementera färdigt </a:t>
            </a:r>
            <a:r>
              <a:rPr lang="sv-SE" dirty="0" err="1"/>
              <a:t>admin</a:t>
            </a:r>
            <a:r>
              <a:rPr lang="sv-SE" dirty="0"/>
              <a:t> sidan</a:t>
            </a:r>
          </a:p>
          <a:p>
            <a:r>
              <a:rPr lang="sv-SE" dirty="0"/>
              <a:t>Färdigställa designen på hemsidan</a:t>
            </a:r>
          </a:p>
          <a:p>
            <a:r>
              <a:rPr lang="sv-SE" dirty="0"/>
              <a:t>Ladda upp hemsidan på en server samt </a:t>
            </a:r>
            <a:r>
              <a:rPr lang="sv-SE"/>
              <a:t>en databas</a:t>
            </a:r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130</Words>
  <Application>Microsoft Office PowerPoint</Application>
  <PresentationFormat>Bredbild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Design och UX</vt:lpstr>
      <vt:lpstr>Prototyper</vt:lpstr>
      <vt:lpstr>Lägesrapport utveckling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10</cp:revision>
  <dcterms:created xsi:type="dcterms:W3CDTF">2021-11-16T11:24:58Z</dcterms:created>
  <dcterms:modified xsi:type="dcterms:W3CDTF">2021-11-17T18:50:41Z</dcterms:modified>
</cp:coreProperties>
</file>