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5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 dirty="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288706-5B05-4139-BD11-81641F81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Revenue </a:t>
            </a:r>
            <a:r>
              <a:rPr lang="sv-SE" dirty="0" err="1"/>
              <a:t>Streams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7E6FE3-3646-4808-B63B-1C718A3D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A4372DE-4234-496F-8607-EAFB7FA0D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Key</a:t>
            </a:r>
            <a:r>
              <a:rPr lang="sv-SE" sz="4800" dirty="0"/>
              <a:t> Partners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3FA8C9FC-6DB2-4EE0-837A-27F189C6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1"/>
            <a:ext cx="3632517" cy="35686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Vilka är dem?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Suppliers</a:t>
            </a:r>
            <a:r>
              <a:rPr lang="sv-S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Vilka </a:t>
            </a:r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resources</a:t>
            </a:r>
            <a:r>
              <a:rPr lang="sv-SE" dirty="0"/>
              <a:t> får vi av dem?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Vilka </a:t>
            </a:r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activities</a:t>
            </a:r>
            <a:r>
              <a:rPr lang="sv-SE" dirty="0"/>
              <a:t> utför dem?</a:t>
            </a:r>
          </a:p>
        </p:txBody>
      </p:sp>
    </p:spTree>
    <p:extLst>
      <p:ext uri="{BB962C8B-B14F-4D97-AF65-F5344CB8AC3E}">
        <p14:creationId xmlns:p14="http://schemas.microsoft.com/office/powerpoint/2010/main" val="1842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786480-1010-485A-B3FF-EC03A223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Activities</a:t>
            </a:r>
            <a:endParaRPr lang="sv-SE" dirty="0"/>
          </a:p>
        </p:txBody>
      </p:sp>
      <p:sp>
        <p:nvSpPr>
          <p:cNvPr id="5" name="Platshållare för text 9">
            <a:extLst>
              <a:ext uri="{FF2B5EF4-FFF2-40B4-BE49-F238E27FC236}">
                <a16:creationId xmlns:a16="http://schemas.microsoft.com/office/drawing/2014/main" id="{F6B32B3F-52A4-42B2-AAF8-50427F28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1"/>
            <a:ext cx="3632517" cy="35686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Vilka </a:t>
            </a:r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activities</a:t>
            </a:r>
            <a:r>
              <a:rPr lang="sv-SE" dirty="0"/>
              <a:t> kräver vår: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/>
              <a:t>Value</a:t>
            </a:r>
            <a:r>
              <a:rPr lang="sv-SE" dirty="0"/>
              <a:t> Proposition?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Distributionskanal?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/>
              <a:t>Customer</a:t>
            </a:r>
            <a:r>
              <a:rPr lang="sv-SE" dirty="0"/>
              <a:t> relationships?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Intäkter?</a:t>
            </a:r>
          </a:p>
        </p:txBody>
      </p:sp>
    </p:spTree>
    <p:extLst>
      <p:ext uri="{BB962C8B-B14F-4D97-AF65-F5344CB8AC3E}">
        <p14:creationId xmlns:p14="http://schemas.microsoft.com/office/powerpoint/2010/main" val="311026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9A645E-3536-4D05-B977-55DA6D6F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Key</a:t>
            </a:r>
            <a:r>
              <a:rPr lang="sv-SE" dirty="0"/>
              <a:t> Resources</a:t>
            </a:r>
          </a:p>
        </p:txBody>
      </p:sp>
      <p:sp>
        <p:nvSpPr>
          <p:cNvPr id="5" name="Platshållare för text 9">
            <a:extLst>
              <a:ext uri="{FF2B5EF4-FFF2-40B4-BE49-F238E27FC236}">
                <a16:creationId xmlns:a16="http://schemas.microsoft.com/office/drawing/2014/main" id="{93C78E36-2D1B-4264-9AA8-04035CACA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1"/>
            <a:ext cx="3632517" cy="35686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Vilka </a:t>
            </a:r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resources</a:t>
            </a:r>
            <a:r>
              <a:rPr lang="sv-SE" dirty="0"/>
              <a:t> kräver vår: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/>
              <a:t>Value</a:t>
            </a:r>
            <a:r>
              <a:rPr lang="sv-SE" dirty="0"/>
              <a:t> Proposition?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Distributionskanal?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/>
              <a:t>Customer</a:t>
            </a:r>
            <a:r>
              <a:rPr lang="sv-SE" dirty="0"/>
              <a:t> relationships?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Intäkter?</a:t>
            </a:r>
          </a:p>
        </p:txBody>
      </p:sp>
    </p:spTree>
    <p:extLst>
      <p:ext uri="{BB962C8B-B14F-4D97-AF65-F5344CB8AC3E}">
        <p14:creationId xmlns:p14="http://schemas.microsoft.com/office/powerpoint/2010/main" val="65684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FA9DCD-5690-4768-A1E3-B9B26D5F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Value</a:t>
            </a:r>
            <a:r>
              <a:rPr lang="sv-SE" dirty="0"/>
              <a:t> Propositions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BAD84B7-5502-4D21-A925-1D303C66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23BB9D7-7E16-4A36-9A6F-02EB9D922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291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E0171D-D0DF-450F-9863-C8536095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Customer</a:t>
            </a:r>
            <a:r>
              <a:rPr lang="sv-SE" dirty="0"/>
              <a:t> Relationships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78D723-A28D-4B4E-883F-84BDEA51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92FC69F-5967-46EA-A1A4-6AD5D129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268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46B57B-19F2-451F-ADEA-66ACFA8D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Customer</a:t>
            </a:r>
            <a:r>
              <a:rPr lang="sv-SE" dirty="0"/>
              <a:t> Segments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D74E69-20DF-4529-BCEC-049F06E3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8AF2925-5A3C-48BC-827F-A218C06F0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4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D06922-1E13-4764-ADD9-2439BB42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Channels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F872CF0-F7BF-465B-9CC1-3BC2B064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31A6A03-E754-479E-9F9E-471FE954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199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1BB4D9-9EBE-4096-9D18-C04DB61F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Cost</a:t>
            </a:r>
            <a:r>
              <a:rPr lang="sv-SE" dirty="0"/>
              <a:t> </a:t>
            </a:r>
            <a:r>
              <a:rPr lang="sv-SE" dirty="0" err="1"/>
              <a:t>Structure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58D875-0B65-4494-A0C8-76A417C9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DF1F471-E50A-4457-9BB6-6BDDD9C0E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36780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83</Words>
  <Application>Microsoft Office PowerPoint</Application>
  <PresentationFormat>Bredbild</PresentationFormat>
  <Paragraphs>25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3" baseType="lpstr">
      <vt:lpstr>Arial</vt:lpstr>
      <vt:lpstr>Avenir Next LT Pro</vt:lpstr>
      <vt:lpstr>3DFloatVTI</vt:lpstr>
      <vt:lpstr>Sustainable Forms</vt:lpstr>
      <vt:lpstr>Key Partners</vt:lpstr>
      <vt:lpstr>Key Activities</vt:lpstr>
      <vt:lpstr>Key Resources</vt:lpstr>
      <vt:lpstr>Value Propositions</vt:lpstr>
      <vt:lpstr>Customer Relationships</vt:lpstr>
      <vt:lpstr>Customer Segments</vt:lpstr>
      <vt:lpstr>Channels</vt:lpstr>
      <vt:lpstr>Cost Structure</vt:lpstr>
      <vt:lpstr>Revenue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David Vilppu</cp:lastModifiedBy>
  <cp:revision>11</cp:revision>
  <dcterms:created xsi:type="dcterms:W3CDTF">2021-11-16T11:24:58Z</dcterms:created>
  <dcterms:modified xsi:type="dcterms:W3CDTF">2021-12-13T13:23:39Z</dcterms:modified>
</cp:coreProperties>
</file>