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A8AA-9A4B-4F3E-B51D-A3A2FAA8B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2F5B8A-8F16-4D3E-BAFF-546D32A3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F14B67-6CD6-4F76-839A-1863706E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16C542-572A-4789-BF89-489BFA6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219DBF-3E56-49BB-85CB-6CBF977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70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18083-5CDF-4806-B6D0-42F12BAB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4A727DF-3FAE-4DA2-95D3-303AA385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5AF9FC-978C-4213-BE5C-84D410E7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40EEC4-75B7-4AB4-B498-DEFB054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07524B-E815-42FA-866B-190AD127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47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92ACF4-1D7A-43B9-B429-75CC5A32E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6577CE-5306-4C48-BF9D-BAC5E236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7AA475-8454-45B6-B3E9-C11148A0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B469D9-1A65-45C3-BD5E-EE67BB92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AB32AD-DBFF-4E53-84BB-D7B998B1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7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852B-ED32-4C15-8A5A-B99E6380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285B29-3A9E-43C6-A0E9-6D556C4E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28C5C-B6A2-4A3F-A0C2-DA8F2159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6864E-66AB-47FC-832A-9D29F93C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33BE7E-66B7-4E16-95DF-16FAEAE2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662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B9E13-70BE-428A-8A50-E17834DC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5D8419-9F49-4A53-BB71-77FAE0DD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456827-ED84-4146-BFE9-33F7B1A5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8C6938-2CFF-4C7F-9DFD-1406ECB9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778C1D-BE22-4679-B3CD-0E9B6A77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6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AB84D-5766-4BAB-88E7-65E6D20D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E11E71-A8A4-48E7-B70A-55B6FA397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5DA3D-2C27-474E-92CC-76AB64BA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09EBB0-94CA-4CD7-8B27-F1DBD55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C1C9ED-AD7E-42AE-93AD-23778C97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38B680-9A42-41CB-8310-61DAC7EC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9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2C5E3-B031-460C-AD2E-D48D8919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650DCD-FB06-4133-8507-E676B2D2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ADBC2E-DD28-4862-B9E5-089A15B7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AF9FF4C-3729-402F-AFAA-CD4813AC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5294C5-4B8A-4969-AFB2-2BFC3F87A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CE4E7A-027D-43AA-92B6-FFC8E487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0BDE98C-1D0C-4A81-8637-3421DF52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902D1D-6538-4ED9-B0CE-26C6EC8D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72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4A583-7413-48F9-A043-295AFF5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DD8C2-15B7-437A-AFDE-47B6851E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F8CB13-8E17-46C1-AEFD-CA9B13F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80486-2D20-41EB-A269-ACDDB191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2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D2611D-8F94-4956-8D32-8612E77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64BF03A-3834-4E83-96EB-65F0FFF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A93E20-F9BE-41C7-B800-D6CE1A30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93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9A25-8632-4D57-A8D5-7753F3FF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1A69D1-6777-4EF6-91EE-68000E3C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E2967B-8B69-4058-9D4F-29BC06F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DDF4BD-F3A4-4BB9-9E46-DB041E8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A50D7-1997-4A81-931D-35822B5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3B1679-51A8-4480-924C-059F427E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0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8D3D1-31F3-42C8-81C3-3CC53F6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8EF9491-3119-460B-9BFE-E9119E6C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638685-FB0D-461B-8615-E7050565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12A01C-E932-4D3E-9BEB-7CE73ACB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E3579-B337-4EC9-80F0-1E60854A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B60FE7-4CD8-4494-A622-2F8FD04D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7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8F2E7F3-3A88-4869-990F-39D1C453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9AF42C-DA71-4D19-9E62-6BD9141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56B874-6D1A-43FB-93E8-B3DDC804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BB61-1B7B-4A53-831D-EA6CE233FCE4}" type="datetimeFigureOut">
              <a:rPr lang="nl-NL" smtClean="0"/>
              <a:t>31-5-2018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1FD9B-A8FD-44AE-8EFA-5A5C7C89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548B14-9946-4490-82CF-BE212E37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F943-BDB6-4BFE-9667-0529334505F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6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32A664C-773A-4899-91CA-C01F208DD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57DB0ECD-BBE2-4E9C-9F65-4687DC1B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11867-D7B1-4681-B1A6-6BA352DD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0" y="3288926"/>
            <a:ext cx="9832583" cy="1142155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latin typeface="Minimal" pitchFamily="50" charset="0"/>
              </a:rPr>
              <a:t>Spacie’s Adventure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29D095-9EAE-4E5E-8A75-3B46F34C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2" y="4431081"/>
            <a:ext cx="9832583" cy="476973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latin typeface="Minimal" pitchFamily="50" charset="0"/>
              </a:rPr>
              <a:t>Space duckies</a:t>
            </a: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F74D8B97-3A36-4182-9E18-8DEE1CA6C02F}"/>
              </a:ext>
            </a:extLst>
          </p:cNvPr>
          <p:cNvSpPr txBox="1">
            <a:spLocks/>
          </p:cNvSpPr>
          <p:nvPr/>
        </p:nvSpPr>
        <p:spPr>
          <a:xfrm>
            <a:off x="832101" y="4838483"/>
            <a:ext cx="9832583" cy="47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2000" dirty="0">
                <a:solidFill>
                  <a:srgbClr val="FF0000"/>
                </a:solidFill>
                <a:latin typeface="Minimal" pitchFamily="50" charset="0"/>
              </a:rPr>
              <a:t>Shailesh, Sjors, Marco, </a:t>
            </a:r>
            <a:r>
              <a:rPr lang="nl-NL" sz="2000" dirty="0">
                <a:solidFill>
                  <a:srgbClr val="00B0F0"/>
                </a:solidFill>
                <a:latin typeface="Minimal" pitchFamily="50" charset="0"/>
              </a:rPr>
              <a:t>Zoë Baar, Rümeysa Bozkurt, Fleur Schurink</a:t>
            </a:r>
          </a:p>
        </p:txBody>
      </p:sp>
    </p:spTree>
    <p:extLst>
      <p:ext uri="{BB962C8B-B14F-4D97-AF65-F5344CB8AC3E}">
        <p14:creationId xmlns:p14="http://schemas.microsoft.com/office/powerpoint/2010/main" val="1125849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Afbeelding 3">
            <a:extLst>
              <a:ext uri="{FF2B5EF4-FFF2-40B4-BE49-F238E27FC236}">
                <a16:creationId xmlns:a16="http://schemas.microsoft.com/office/drawing/2014/main" id="{97013700-BDE1-4CB6-B818-F1C98757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5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Titel 6">
            <a:extLst>
              <a:ext uri="{FF2B5EF4-FFF2-40B4-BE49-F238E27FC236}">
                <a16:creationId xmlns:a16="http://schemas.microsoft.com/office/drawing/2014/main" id="{81823053-55D5-415D-B557-E9B0505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7" name="Tijdelijke aanduiding voor inhoud 9">
            <a:extLst>
              <a:ext uri="{FF2B5EF4-FFF2-40B4-BE49-F238E27FC236}">
                <a16:creationId xmlns:a16="http://schemas.microsoft.com/office/drawing/2014/main" id="{EF60D3BB-B4F9-4EF3-9F4B-7A5C374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Proces</a:t>
            </a:r>
          </a:p>
          <a:p>
            <a:pPr lvl="1"/>
            <a:r>
              <a:rPr lang="nl-NL" dirty="0">
                <a:solidFill>
                  <a:srgbClr val="FFFFFF"/>
                </a:solidFill>
              </a:rPr>
              <a:t>Concept</a:t>
            </a:r>
          </a:p>
          <a:p>
            <a:pPr lvl="1"/>
            <a:endParaRPr lang="nl-NL" dirty="0">
              <a:solidFill>
                <a:srgbClr val="FFFFFF"/>
              </a:solidFill>
            </a:endParaRPr>
          </a:p>
          <a:p>
            <a:endParaRPr lang="nl-NL" dirty="0">
              <a:solidFill>
                <a:srgbClr val="FFFFFF"/>
              </a:solidFill>
            </a:endParaRPr>
          </a:p>
          <a:p>
            <a:r>
              <a:rPr lang="nl-NL" dirty="0">
                <a:solidFill>
                  <a:srgbClr val="FFFFFF"/>
                </a:solidFill>
              </a:rPr>
              <a:t>Product</a:t>
            </a:r>
          </a:p>
          <a:p>
            <a:pPr lvl="1"/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Afbeelding 3">
            <a:extLst>
              <a:ext uri="{FF2B5EF4-FFF2-40B4-BE49-F238E27FC236}">
                <a16:creationId xmlns:a16="http://schemas.microsoft.com/office/drawing/2014/main" id="{97013700-BDE1-4CB6-B818-F1C98757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5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Titel 6">
            <a:extLst>
              <a:ext uri="{FF2B5EF4-FFF2-40B4-BE49-F238E27FC236}">
                <a16:creationId xmlns:a16="http://schemas.microsoft.com/office/drawing/2014/main" id="{81823053-55D5-415D-B557-E9B0505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37" name="Tijdelijke aanduiding voor inhoud 9">
            <a:extLst>
              <a:ext uri="{FF2B5EF4-FFF2-40B4-BE49-F238E27FC236}">
                <a16:creationId xmlns:a16="http://schemas.microsoft.com/office/drawing/2014/main" id="{EF60D3BB-B4F9-4EF3-9F4B-7A5C374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4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Afbeelding 3">
            <a:extLst>
              <a:ext uri="{FF2B5EF4-FFF2-40B4-BE49-F238E27FC236}">
                <a16:creationId xmlns:a16="http://schemas.microsoft.com/office/drawing/2014/main" id="{97013700-BDE1-4CB6-B818-F1C98757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5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Titel 6">
            <a:extLst>
              <a:ext uri="{FF2B5EF4-FFF2-40B4-BE49-F238E27FC236}">
                <a16:creationId xmlns:a16="http://schemas.microsoft.com/office/drawing/2014/main" id="{81823053-55D5-415D-B557-E9B0505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37" name="Tijdelijke aanduiding voor inhoud 9">
            <a:extLst>
              <a:ext uri="{FF2B5EF4-FFF2-40B4-BE49-F238E27FC236}">
                <a16:creationId xmlns:a16="http://schemas.microsoft.com/office/drawing/2014/main" id="{EF60D3BB-B4F9-4EF3-9F4B-7A5C374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Afbeelding 3">
            <a:extLst>
              <a:ext uri="{FF2B5EF4-FFF2-40B4-BE49-F238E27FC236}">
                <a16:creationId xmlns:a16="http://schemas.microsoft.com/office/drawing/2014/main" id="{97013700-BDE1-4CB6-B818-F1C98757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5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Titel 6">
            <a:extLst>
              <a:ext uri="{FF2B5EF4-FFF2-40B4-BE49-F238E27FC236}">
                <a16:creationId xmlns:a16="http://schemas.microsoft.com/office/drawing/2014/main" id="{81823053-55D5-415D-B557-E9B0505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37" name="Tijdelijke aanduiding voor inhoud 9">
            <a:extLst>
              <a:ext uri="{FF2B5EF4-FFF2-40B4-BE49-F238E27FC236}">
                <a16:creationId xmlns:a16="http://schemas.microsoft.com/office/drawing/2014/main" id="{EF60D3BB-B4F9-4EF3-9F4B-7A5C374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Afbeelding 3">
            <a:extLst>
              <a:ext uri="{FF2B5EF4-FFF2-40B4-BE49-F238E27FC236}">
                <a16:creationId xmlns:a16="http://schemas.microsoft.com/office/drawing/2014/main" id="{97013700-BDE1-4CB6-B818-F1C987571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5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Titel 6">
            <a:extLst>
              <a:ext uri="{FF2B5EF4-FFF2-40B4-BE49-F238E27FC236}">
                <a16:creationId xmlns:a16="http://schemas.microsoft.com/office/drawing/2014/main" id="{81823053-55D5-415D-B557-E9B0505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37" name="Tijdelijke aanduiding voor inhoud 9">
            <a:extLst>
              <a:ext uri="{FF2B5EF4-FFF2-40B4-BE49-F238E27FC236}">
                <a16:creationId xmlns:a16="http://schemas.microsoft.com/office/drawing/2014/main" id="{EF60D3BB-B4F9-4EF3-9F4B-7A5C3742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</Words>
  <Application>Microsoft Office PowerPoint</Application>
  <PresentationFormat>Breedbeeld</PresentationFormat>
  <Paragraphs>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Minimal</vt:lpstr>
      <vt:lpstr>Kantoorthema</vt:lpstr>
      <vt:lpstr>Spacie’s Adventure</vt:lpstr>
      <vt:lpstr>inhoud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Rümeysa Bozkurt</dc:creator>
  <cp:lastModifiedBy>Rümeysa Bozkurt</cp:lastModifiedBy>
  <cp:revision>11</cp:revision>
  <dcterms:created xsi:type="dcterms:W3CDTF">2018-05-31T06:53:41Z</dcterms:created>
  <dcterms:modified xsi:type="dcterms:W3CDTF">2018-05-31T10:20:15Z</dcterms:modified>
</cp:coreProperties>
</file>