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TIX Two Text SemiBold"/>
      <p:regular r:id="rId20"/>
      <p:bold r:id="rId21"/>
      <p:italic r:id="rId22"/>
      <p:boldItalic r:id="rId23"/>
    </p:embeddedFont>
    <p:embeddedFont>
      <p:font typeface="STIX Two Text"/>
      <p:regular r:id="rId24"/>
      <p:bold r:id="rId25"/>
      <p:italic r:id="rId26"/>
      <p:boldItalic r:id="rId27"/>
    </p:embeddedFont>
    <p:embeddedFont>
      <p:font typeface="STIX Two Text Medium"/>
      <p:regular r:id="rId28"/>
      <p:bold r:id="rId29"/>
      <p:italic r:id="rId30"/>
      <p:boldItalic r:id="rId31"/>
    </p:embeddedFont>
    <p:embeddedFont>
      <p:font typeface="Plus Jakarta Sans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TIXTwoTextSemiBold-regular.fntdata"/><Relationship Id="rId22" Type="http://schemas.openxmlformats.org/officeDocument/2006/relationships/font" Target="fonts/STIXTwoTextSemiBold-italic.fntdata"/><Relationship Id="rId21" Type="http://schemas.openxmlformats.org/officeDocument/2006/relationships/font" Target="fonts/STIXTwoTextSemiBold-bold.fntdata"/><Relationship Id="rId24" Type="http://schemas.openxmlformats.org/officeDocument/2006/relationships/font" Target="fonts/STIXTwoText-regular.fntdata"/><Relationship Id="rId23" Type="http://schemas.openxmlformats.org/officeDocument/2006/relationships/font" Target="fonts/STIXTwoTex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TIXTwoText-italic.fntdata"/><Relationship Id="rId25" Type="http://schemas.openxmlformats.org/officeDocument/2006/relationships/font" Target="fonts/STIXTwoText-bold.fntdata"/><Relationship Id="rId28" Type="http://schemas.openxmlformats.org/officeDocument/2006/relationships/font" Target="fonts/STIXTwoTextMedium-regular.fntdata"/><Relationship Id="rId27" Type="http://schemas.openxmlformats.org/officeDocument/2006/relationships/font" Target="fonts/STIXTwoTex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TIXTwoText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TIXTwoTextMedium-boldItalic.fntdata"/><Relationship Id="rId30" Type="http://schemas.openxmlformats.org/officeDocument/2006/relationships/font" Target="fonts/STIXTwoTextMedium-italic.fntdata"/><Relationship Id="rId11" Type="http://schemas.openxmlformats.org/officeDocument/2006/relationships/slide" Target="slides/slide6.xml"/><Relationship Id="rId33" Type="http://schemas.openxmlformats.org/officeDocument/2006/relationships/font" Target="fonts/PlusJakartaSansMedium-bold.fntdata"/><Relationship Id="rId10" Type="http://schemas.openxmlformats.org/officeDocument/2006/relationships/slide" Target="slides/slide5.xml"/><Relationship Id="rId32" Type="http://schemas.openxmlformats.org/officeDocument/2006/relationships/font" Target="fonts/PlusJakartaSansMedium-regular.fntdata"/><Relationship Id="rId13" Type="http://schemas.openxmlformats.org/officeDocument/2006/relationships/slide" Target="slides/slide8.xml"/><Relationship Id="rId35" Type="http://schemas.openxmlformats.org/officeDocument/2006/relationships/font" Target="fonts/PlusJakartaSansMedium-boldItalic.fntdata"/><Relationship Id="rId12" Type="http://schemas.openxmlformats.org/officeDocument/2006/relationships/slide" Target="slides/slide7.xml"/><Relationship Id="rId34" Type="http://schemas.openxmlformats.org/officeDocument/2006/relationships/font" Target="fonts/PlusJakartaSans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2287e21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2287e21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2287e212dc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2287e212dc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287e212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287e212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2287e212d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2287e212d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TIX Two Text"/>
                <a:ea typeface="STIX Two Text"/>
                <a:cs typeface="STIX Two Text"/>
                <a:sym typeface="STIX Two Text"/>
              </a:rPr>
              <a:t>To find the authors with the highest ratings ratings, the dataset was grouped by author and the book_ratings were summed, the values were sorted from highest to lowest sum. After that we take the names that were in the top ten and find them within the dataset and save it to pop_author_names. Finally the we group pop_author_names by the author and aggregate the book rating mean.  </a:t>
            </a:r>
            <a:endParaRPr sz="1200">
              <a:solidFill>
                <a:schemeClr val="dk1"/>
              </a:solidFill>
              <a:latin typeface="STIX Two Text"/>
              <a:ea typeface="STIX Two Text"/>
              <a:cs typeface="STIX Two Text"/>
              <a:sym typeface="STIX Two Text"/>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2287e212d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2287e212d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2287e212d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2287e212d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287e212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2287e212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2287e212dc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2287e212dc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2287e212dc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2287e212dc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2287e212d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2287e212d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STIX Two Text"/>
                <a:ea typeface="STIX Two Text"/>
                <a:cs typeface="STIX Two Text"/>
                <a:sym typeface="STIX Two Text"/>
              </a:rPr>
              <a:t>To find the authors with the highest ratings ratings, the dataset was grouped by author and the book_ratings were summed, the values were sorted from highest to lowest sum. After that we take the names that were in the top ten and find them within the dataset and save it to pop_author_names. Finally the we group pop_author_names by the author and aggregate the book rating mean.  </a:t>
            </a:r>
            <a:endParaRPr sz="1200">
              <a:solidFill>
                <a:schemeClr val="dk1"/>
              </a:solidFill>
              <a:latin typeface="STIX Two Text"/>
              <a:ea typeface="STIX Two Text"/>
              <a:cs typeface="STIX Two Text"/>
              <a:sym typeface="STIX Two Tex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2287e212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2287e212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2287e212dc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2287e212dc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2287e212dc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2287e212dc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TIX Two Text"/>
                <a:ea typeface="STIX Two Text"/>
                <a:cs typeface="STIX Two Text"/>
                <a:sym typeface="STIX Two Text"/>
              </a:rPr>
              <a:t>To find the authors with the highest ratings ratings, the dataset was grouped by author and the book_ratings were summed, the values were sorted from highest to lowest sum. After that we take the names that were in the top ten and find them within the dataset and save it to pop_author_names. Finally the we group pop_author_names by the author and aggregate the book rating mean.  </a:t>
            </a:r>
            <a:endParaRPr sz="1200">
              <a:solidFill>
                <a:schemeClr val="dk1"/>
              </a:solidFill>
              <a:latin typeface="STIX Two Text"/>
              <a:ea typeface="STIX Two Text"/>
              <a:cs typeface="STIX Two Text"/>
              <a:sym typeface="STIX Two Text"/>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2287e212dc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2287e212dc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 name="Google Shape;20;p2"/>
          <p:cNvGrpSpPr/>
          <p:nvPr/>
        </p:nvGrpSpPr>
        <p:grpSpPr>
          <a:xfrm>
            <a:off x="1249800" y="76325"/>
            <a:ext cx="7808400" cy="5067300"/>
            <a:chOff x="1249800" y="76325"/>
            <a:chExt cx="7808400" cy="5067300"/>
          </a:xfrm>
        </p:grpSpPr>
        <p:cxnSp>
          <p:nvCxnSpPr>
            <p:cNvPr id="21" name="Google Shape;21;p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23" name="Google Shape;23;p2"/>
          <p:cNvGrpSpPr/>
          <p:nvPr/>
        </p:nvGrpSpPr>
        <p:grpSpPr>
          <a:xfrm>
            <a:off x="1249800" y="162125"/>
            <a:ext cx="7722600" cy="4981500"/>
            <a:chOff x="1249800" y="162125"/>
            <a:chExt cx="7722600" cy="4981500"/>
          </a:xfrm>
        </p:grpSpPr>
        <p:cxnSp>
          <p:nvCxnSpPr>
            <p:cNvPr id="24" name="Google Shape;24;p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26" name="Google Shape;26;p2"/>
          <p:cNvGrpSpPr/>
          <p:nvPr/>
        </p:nvGrpSpPr>
        <p:grpSpPr>
          <a:xfrm>
            <a:off x="1249800" y="247925"/>
            <a:ext cx="7636800" cy="4895700"/>
            <a:chOff x="1249800" y="247925"/>
            <a:chExt cx="7636800" cy="4895700"/>
          </a:xfrm>
        </p:grpSpPr>
        <p:cxnSp>
          <p:nvCxnSpPr>
            <p:cNvPr id="27" name="Google Shape;27;p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29" name="Google Shape;29;p2"/>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3">
    <p:spTree>
      <p:nvGrpSpPr>
        <p:cNvPr id="142" name="Shape 142"/>
        <p:cNvGrpSpPr/>
        <p:nvPr/>
      </p:nvGrpSpPr>
      <p:grpSpPr>
        <a:xfrm>
          <a:off x="0" y="0"/>
          <a:ext cx="0" cy="0"/>
          <a:chOff x="0" y="0"/>
          <a:chExt cx="0" cy="0"/>
        </a:xfrm>
      </p:grpSpPr>
      <p:grpSp>
        <p:nvGrpSpPr>
          <p:cNvPr id="143" name="Google Shape;143;p11"/>
          <p:cNvGrpSpPr/>
          <p:nvPr/>
        </p:nvGrpSpPr>
        <p:grpSpPr>
          <a:xfrm>
            <a:off x="0" y="455100"/>
            <a:ext cx="9144000" cy="4519401"/>
            <a:chOff x="0" y="455100"/>
            <a:chExt cx="9144000" cy="4519401"/>
          </a:xfrm>
        </p:grpSpPr>
        <p:sp>
          <p:nvSpPr>
            <p:cNvPr id="144" name="Google Shape;144;p1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7" name="Google Shape;147;p1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48" name="Google Shape;148;p11"/>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9" name="Google Shape;149;p11"/>
          <p:cNvSpPr txBox="1"/>
          <p:nvPr>
            <p:ph idx="1"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2">
    <p:spTree>
      <p:nvGrpSpPr>
        <p:cNvPr id="150" name="Shape 150"/>
        <p:cNvGrpSpPr/>
        <p:nvPr/>
      </p:nvGrpSpPr>
      <p:grpSpPr>
        <a:xfrm>
          <a:off x="0" y="0"/>
          <a:ext cx="0" cy="0"/>
          <a:chOff x="0" y="0"/>
          <a:chExt cx="0" cy="0"/>
        </a:xfrm>
      </p:grpSpPr>
      <p:grpSp>
        <p:nvGrpSpPr>
          <p:cNvPr id="151" name="Google Shape;151;p12"/>
          <p:cNvGrpSpPr/>
          <p:nvPr/>
        </p:nvGrpSpPr>
        <p:grpSpPr>
          <a:xfrm>
            <a:off x="0" y="455100"/>
            <a:ext cx="9144000" cy="4519401"/>
            <a:chOff x="0" y="455100"/>
            <a:chExt cx="9144000" cy="4519401"/>
          </a:xfrm>
        </p:grpSpPr>
        <p:sp>
          <p:nvSpPr>
            <p:cNvPr id="152" name="Google Shape;152;p1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5" name="Google Shape;155;p1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156" name="Google Shape;156;p12"/>
          <p:cNvGrpSpPr/>
          <p:nvPr/>
        </p:nvGrpSpPr>
        <p:grpSpPr>
          <a:xfrm>
            <a:off x="352550" y="0"/>
            <a:ext cx="640200" cy="4039455"/>
            <a:chOff x="3245525" y="0"/>
            <a:chExt cx="640200" cy="4306455"/>
          </a:xfrm>
        </p:grpSpPr>
        <p:sp>
          <p:nvSpPr>
            <p:cNvPr id="157" name="Google Shape;157;p1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9" name="Google Shape;159;p12"/>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2_1">
    <p:spTree>
      <p:nvGrpSpPr>
        <p:cNvPr id="160" name="Shape 160"/>
        <p:cNvGrpSpPr/>
        <p:nvPr/>
      </p:nvGrpSpPr>
      <p:grpSpPr>
        <a:xfrm>
          <a:off x="0" y="0"/>
          <a:ext cx="0" cy="0"/>
          <a:chOff x="0" y="0"/>
          <a:chExt cx="0" cy="0"/>
        </a:xfrm>
      </p:grpSpPr>
      <p:grpSp>
        <p:nvGrpSpPr>
          <p:cNvPr id="161" name="Google Shape;161;p13"/>
          <p:cNvGrpSpPr/>
          <p:nvPr/>
        </p:nvGrpSpPr>
        <p:grpSpPr>
          <a:xfrm>
            <a:off x="0" y="455100"/>
            <a:ext cx="9144000" cy="4519401"/>
            <a:chOff x="0" y="455100"/>
            <a:chExt cx="9144000" cy="4519401"/>
          </a:xfrm>
        </p:grpSpPr>
        <p:sp>
          <p:nvSpPr>
            <p:cNvPr id="162" name="Google Shape;162;p1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5" name="Google Shape;165;p1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66" name="Google Shape;166;p13"/>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with footer">
  <p:cSld name="CUSTOM_1_2_1_1">
    <p:spTree>
      <p:nvGrpSpPr>
        <p:cNvPr id="167" name="Shape 167"/>
        <p:cNvGrpSpPr/>
        <p:nvPr/>
      </p:nvGrpSpPr>
      <p:grpSpPr>
        <a:xfrm>
          <a:off x="0" y="0"/>
          <a:ext cx="0" cy="0"/>
          <a:chOff x="0" y="0"/>
          <a:chExt cx="0" cy="0"/>
        </a:xfrm>
      </p:grpSpPr>
      <p:grpSp>
        <p:nvGrpSpPr>
          <p:cNvPr id="168" name="Google Shape;168;p14"/>
          <p:cNvGrpSpPr/>
          <p:nvPr/>
        </p:nvGrpSpPr>
        <p:grpSpPr>
          <a:xfrm>
            <a:off x="0" y="455100"/>
            <a:ext cx="9144000" cy="4519401"/>
            <a:chOff x="0" y="455100"/>
            <a:chExt cx="9144000" cy="4519401"/>
          </a:xfrm>
        </p:grpSpPr>
        <p:sp>
          <p:nvSpPr>
            <p:cNvPr id="169" name="Google Shape;169;p1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2" name="Google Shape;172;p1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73" name="Google Shape;173;p1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74" name="Google Shape;174;p1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75" name="Google Shape;175;p14"/>
          <p:cNvSpPr txBox="1"/>
          <p:nvPr>
            <p:ph idx="3"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14"/>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2_1_1_1">
    <p:spTree>
      <p:nvGrpSpPr>
        <p:cNvPr id="177" name="Shape 177"/>
        <p:cNvGrpSpPr/>
        <p:nvPr/>
      </p:nvGrpSpPr>
      <p:grpSpPr>
        <a:xfrm>
          <a:off x="0" y="0"/>
          <a:ext cx="0" cy="0"/>
          <a:chOff x="0" y="0"/>
          <a:chExt cx="0" cy="0"/>
        </a:xfrm>
      </p:grpSpPr>
      <p:grpSp>
        <p:nvGrpSpPr>
          <p:cNvPr id="178" name="Google Shape;178;p15"/>
          <p:cNvGrpSpPr/>
          <p:nvPr/>
        </p:nvGrpSpPr>
        <p:grpSpPr>
          <a:xfrm>
            <a:off x="0" y="455100"/>
            <a:ext cx="9144000" cy="4519401"/>
            <a:chOff x="0" y="455100"/>
            <a:chExt cx="9144000" cy="4519401"/>
          </a:xfrm>
        </p:grpSpPr>
        <p:sp>
          <p:nvSpPr>
            <p:cNvPr id="179" name="Google Shape;179;p1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2" name="Google Shape;182;p1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83" name="Google Shape;183;p15"/>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184" name="Google Shape;184;p15"/>
          <p:cNvSpPr txBox="1"/>
          <p:nvPr>
            <p:ph idx="1"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footer">
  <p:cSld name="CUSTOM_1_1">
    <p:spTree>
      <p:nvGrpSpPr>
        <p:cNvPr id="185" name="Shape 185"/>
        <p:cNvGrpSpPr/>
        <p:nvPr/>
      </p:nvGrpSpPr>
      <p:grpSpPr>
        <a:xfrm>
          <a:off x="0" y="0"/>
          <a:ext cx="0" cy="0"/>
          <a:chOff x="0" y="0"/>
          <a:chExt cx="0" cy="0"/>
        </a:xfrm>
      </p:grpSpPr>
      <p:grpSp>
        <p:nvGrpSpPr>
          <p:cNvPr id="186" name="Google Shape;186;p16"/>
          <p:cNvGrpSpPr/>
          <p:nvPr/>
        </p:nvGrpSpPr>
        <p:grpSpPr>
          <a:xfrm>
            <a:off x="0" y="455100"/>
            <a:ext cx="9144000" cy="4519401"/>
            <a:chOff x="0" y="455100"/>
            <a:chExt cx="9144000" cy="4519401"/>
          </a:xfrm>
        </p:grpSpPr>
        <p:sp>
          <p:nvSpPr>
            <p:cNvPr id="187" name="Google Shape;187;p1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0" name="Google Shape;190;p1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91" name="Google Shape;191;p16"/>
          <p:cNvSpPr txBox="1"/>
          <p:nvPr>
            <p:ph type="title"/>
          </p:nvPr>
        </p:nvSpPr>
        <p:spPr>
          <a:xfrm>
            <a:off x="4829450" y="2249350"/>
            <a:ext cx="3849300" cy="715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2" name="Google Shape;192;p1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93" name="Google Shape;193;p1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94" name="Google Shape;194;p16"/>
          <p:cNvSpPr txBox="1"/>
          <p:nvPr>
            <p:ph idx="3"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5" name="Google Shape;195;p16"/>
          <p:cNvSpPr txBox="1"/>
          <p:nvPr>
            <p:ph idx="4" type="subTitle"/>
          </p:nvPr>
        </p:nvSpPr>
        <p:spPr>
          <a:xfrm>
            <a:off x="4829450" y="685800"/>
            <a:ext cx="38493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6"/>
          <p:cNvSpPr/>
          <p:nvPr>
            <p:ph idx="5" type="pic"/>
          </p:nvPr>
        </p:nvSpPr>
        <p:spPr>
          <a:xfrm>
            <a:off x="457200" y="685800"/>
            <a:ext cx="3755400" cy="3771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2">
    <p:spTree>
      <p:nvGrpSpPr>
        <p:cNvPr id="197" name="Shape 197"/>
        <p:cNvGrpSpPr/>
        <p:nvPr/>
      </p:nvGrpSpPr>
      <p:grpSpPr>
        <a:xfrm>
          <a:off x="0" y="0"/>
          <a:ext cx="0" cy="0"/>
          <a:chOff x="0" y="0"/>
          <a:chExt cx="0" cy="0"/>
        </a:xfrm>
      </p:grpSpPr>
      <p:grpSp>
        <p:nvGrpSpPr>
          <p:cNvPr id="198" name="Google Shape;198;p17"/>
          <p:cNvGrpSpPr/>
          <p:nvPr/>
        </p:nvGrpSpPr>
        <p:grpSpPr>
          <a:xfrm>
            <a:off x="0" y="455100"/>
            <a:ext cx="9144000" cy="4519401"/>
            <a:chOff x="0" y="455100"/>
            <a:chExt cx="9144000" cy="4519401"/>
          </a:xfrm>
        </p:grpSpPr>
        <p:sp>
          <p:nvSpPr>
            <p:cNvPr id="199" name="Google Shape;199;p1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 name="Google Shape;202;p1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03" name="Google Shape;203;p17"/>
          <p:cNvSpPr txBox="1"/>
          <p:nvPr>
            <p:ph type="title"/>
          </p:nvPr>
        </p:nvSpPr>
        <p:spPr>
          <a:xfrm>
            <a:off x="4829450" y="685800"/>
            <a:ext cx="3849300" cy="138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4" name="Google Shape;204;p17"/>
          <p:cNvSpPr txBox="1"/>
          <p:nvPr>
            <p:ph idx="1"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05" name="Google Shape;205;p17"/>
          <p:cNvSpPr/>
          <p:nvPr>
            <p:ph idx="2" type="pic"/>
          </p:nvPr>
        </p:nvSpPr>
        <p:spPr>
          <a:xfrm>
            <a:off x="457200" y="685800"/>
            <a:ext cx="3755400" cy="377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2_1">
    <p:spTree>
      <p:nvGrpSpPr>
        <p:cNvPr id="206" name="Shape 206"/>
        <p:cNvGrpSpPr/>
        <p:nvPr/>
      </p:nvGrpSpPr>
      <p:grpSpPr>
        <a:xfrm>
          <a:off x="0" y="0"/>
          <a:ext cx="0" cy="0"/>
          <a:chOff x="0" y="0"/>
          <a:chExt cx="0" cy="0"/>
        </a:xfrm>
      </p:grpSpPr>
      <p:grpSp>
        <p:nvGrpSpPr>
          <p:cNvPr id="207" name="Google Shape;207;p18"/>
          <p:cNvGrpSpPr/>
          <p:nvPr/>
        </p:nvGrpSpPr>
        <p:grpSpPr>
          <a:xfrm>
            <a:off x="0" y="455100"/>
            <a:ext cx="9144000" cy="4519401"/>
            <a:chOff x="0" y="455100"/>
            <a:chExt cx="9144000" cy="4519401"/>
          </a:xfrm>
        </p:grpSpPr>
        <p:sp>
          <p:nvSpPr>
            <p:cNvPr id="208" name="Google Shape;208;p1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 name="Google Shape;211;p1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12" name="Google Shape;212;p18"/>
          <p:cNvSpPr/>
          <p:nvPr>
            <p:ph idx="2" type="pic"/>
          </p:nvPr>
        </p:nvSpPr>
        <p:spPr>
          <a:xfrm>
            <a:off x="4931375" y="685800"/>
            <a:ext cx="3755400" cy="3771900"/>
          </a:xfrm>
          <a:prstGeom prst="rect">
            <a:avLst/>
          </a:prstGeom>
          <a:noFill/>
          <a:ln>
            <a:noFill/>
          </a:ln>
        </p:spPr>
      </p:sp>
      <p:sp>
        <p:nvSpPr>
          <p:cNvPr id="213" name="Google Shape;213;p1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_1_1_1">
    <p:spTree>
      <p:nvGrpSpPr>
        <p:cNvPr id="214" name="Shape 214"/>
        <p:cNvGrpSpPr/>
        <p:nvPr/>
      </p:nvGrpSpPr>
      <p:grpSpPr>
        <a:xfrm>
          <a:off x="0" y="0"/>
          <a:ext cx="0" cy="0"/>
          <a:chOff x="0" y="0"/>
          <a:chExt cx="0" cy="0"/>
        </a:xfrm>
      </p:grpSpPr>
      <p:grpSp>
        <p:nvGrpSpPr>
          <p:cNvPr id="215" name="Google Shape;215;p19"/>
          <p:cNvGrpSpPr/>
          <p:nvPr/>
        </p:nvGrpSpPr>
        <p:grpSpPr>
          <a:xfrm>
            <a:off x="0" y="455100"/>
            <a:ext cx="9144000" cy="4519401"/>
            <a:chOff x="0" y="455100"/>
            <a:chExt cx="9144000" cy="4519401"/>
          </a:xfrm>
        </p:grpSpPr>
        <p:sp>
          <p:nvSpPr>
            <p:cNvPr id="216" name="Google Shape;216;p1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 name="Google Shape;219;p1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20" name="Google Shape;220;p1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21" name="Google Shape;221;p1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22" name="Google Shape;222;p19"/>
          <p:cNvGrpSpPr/>
          <p:nvPr/>
        </p:nvGrpSpPr>
        <p:grpSpPr>
          <a:xfrm>
            <a:off x="3572375" y="0"/>
            <a:ext cx="640200" cy="4470100"/>
            <a:chOff x="3245525" y="0"/>
            <a:chExt cx="640200" cy="4306455"/>
          </a:xfrm>
        </p:grpSpPr>
        <p:sp>
          <p:nvSpPr>
            <p:cNvPr id="223" name="Google Shape;223;p19"/>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5" name="Google Shape;225;p19"/>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9"/>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19"/>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6"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9" name="Google Shape;229;p19"/>
          <p:cNvSpPr txBox="1"/>
          <p:nvPr>
            <p:ph idx="7"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9"/>
          <p:cNvSpPr txBox="1"/>
          <p:nvPr>
            <p:ph idx="8"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1" name="Google Shape;231;p19"/>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4">
    <p:spTree>
      <p:nvGrpSpPr>
        <p:cNvPr id="232" name="Shape 232"/>
        <p:cNvGrpSpPr/>
        <p:nvPr/>
      </p:nvGrpSpPr>
      <p:grpSpPr>
        <a:xfrm>
          <a:off x="0" y="0"/>
          <a:ext cx="0" cy="0"/>
          <a:chOff x="0" y="0"/>
          <a:chExt cx="0" cy="0"/>
        </a:xfrm>
      </p:grpSpPr>
      <p:grpSp>
        <p:nvGrpSpPr>
          <p:cNvPr id="233" name="Google Shape;233;p20"/>
          <p:cNvGrpSpPr/>
          <p:nvPr/>
        </p:nvGrpSpPr>
        <p:grpSpPr>
          <a:xfrm>
            <a:off x="0" y="455100"/>
            <a:ext cx="9144000" cy="4519401"/>
            <a:chOff x="0" y="455100"/>
            <a:chExt cx="9144000" cy="4519401"/>
          </a:xfrm>
        </p:grpSpPr>
        <p:sp>
          <p:nvSpPr>
            <p:cNvPr id="234" name="Google Shape;234;p2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7" name="Google Shape;237;p2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38" name="Google Shape;238;p20"/>
          <p:cNvGrpSpPr/>
          <p:nvPr/>
        </p:nvGrpSpPr>
        <p:grpSpPr>
          <a:xfrm>
            <a:off x="3572375" y="0"/>
            <a:ext cx="640200" cy="4470100"/>
            <a:chOff x="3245525" y="0"/>
            <a:chExt cx="640200" cy="4306455"/>
          </a:xfrm>
        </p:grpSpPr>
        <p:sp>
          <p:nvSpPr>
            <p:cNvPr id="239" name="Google Shape;239;p20"/>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 name="Google Shape;241;p20"/>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0"/>
          <p:cNvSpPr txBox="1"/>
          <p:nvPr>
            <p:ph idx="2"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3" name="Google Shape;243;p20"/>
          <p:cNvSpPr txBox="1"/>
          <p:nvPr>
            <p:ph idx="3"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0"/>
          <p:cNvSpPr txBox="1"/>
          <p:nvPr>
            <p:ph idx="4"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5" name="Google Shape;245;p20"/>
          <p:cNvSpPr txBox="1"/>
          <p:nvPr>
            <p:ph idx="5"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0"/>
          <p:cNvSpPr txBox="1"/>
          <p:nvPr>
            <p:ph idx="6"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7" name="Google Shape;247;p20"/>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 name="Shape 30"/>
        <p:cNvGrpSpPr/>
        <p:nvPr/>
      </p:nvGrpSpPr>
      <p:grpSpPr>
        <a:xfrm>
          <a:off x="0" y="0"/>
          <a:ext cx="0" cy="0"/>
          <a:chOff x="0" y="0"/>
          <a:chExt cx="0" cy="0"/>
        </a:xfrm>
      </p:grpSpPr>
      <p:sp>
        <p:nvSpPr>
          <p:cNvPr id="31" name="Google Shape;31;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33" name="Google Shape;3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_1_1_3">
    <p:spTree>
      <p:nvGrpSpPr>
        <p:cNvPr id="248" name="Shape 248"/>
        <p:cNvGrpSpPr/>
        <p:nvPr/>
      </p:nvGrpSpPr>
      <p:grpSpPr>
        <a:xfrm>
          <a:off x="0" y="0"/>
          <a:ext cx="0" cy="0"/>
          <a:chOff x="0" y="0"/>
          <a:chExt cx="0" cy="0"/>
        </a:xfrm>
      </p:grpSpPr>
      <p:grpSp>
        <p:nvGrpSpPr>
          <p:cNvPr id="249" name="Google Shape;249;p21"/>
          <p:cNvGrpSpPr/>
          <p:nvPr/>
        </p:nvGrpSpPr>
        <p:grpSpPr>
          <a:xfrm>
            <a:off x="0" y="455100"/>
            <a:ext cx="9144000" cy="4519401"/>
            <a:chOff x="0" y="455100"/>
            <a:chExt cx="9144000" cy="4519401"/>
          </a:xfrm>
        </p:grpSpPr>
        <p:sp>
          <p:nvSpPr>
            <p:cNvPr id="250" name="Google Shape;250;p2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3" name="Google Shape;253;p2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54" name="Google Shape;254;p2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grpSp>
        <p:nvGrpSpPr>
          <p:cNvPr id="256" name="Google Shape;256;p21"/>
          <p:cNvGrpSpPr/>
          <p:nvPr/>
        </p:nvGrpSpPr>
        <p:grpSpPr>
          <a:xfrm>
            <a:off x="3572375" y="0"/>
            <a:ext cx="640200" cy="4470100"/>
            <a:chOff x="3245525" y="0"/>
            <a:chExt cx="640200" cy="4306455"/>
          </a:xfrm>
        </p:grpSpPr>
        <p:sp>
          <p:nvSpPr>
            <p:cNvPr id="257" name="Google Shape;257;p21"/>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9" name="Google Shape;259;p2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1" name="Google Shape;261;p2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3" name="Google Shape;263;p2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5" name="Google Shape;265;p2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orient="horz" pos="17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big ideas">
  <p:cSld name="CUSTOM_1_1_1_2">
    <p:spTree>
      <p:nvGrpSpPr>
        <p:cNvPr id="266" name="Shape 266"/>
        <p:cNvGrpSpPr/>
        <p:nvPr/>
      </p:nvGrpSpPr>
      <p:grpSpPr>
        <a:xfrm>
          <a:off x="0" y="0"/>
          <a:ext cx="0" cy="0"/>
          <a:chOff x="0" y="0"/>
          <a:chExt cx="0" cy="0"/>
        </a:xfrm>
      </p:grpSpPr>
      <p:grpSp>
        <p:nvGrpSpPr>
          <p:cNvPr id="267" name="Google Shape;267;p22"/>
          <p:cNvGrpSpPr/>
          <p:nvPr/>
        </p:nvGrpSpPr>
        <p:grpSpPr>
          <a:xfrm>
            <a:off x="0" y="455100"/>
            <a:ext cx="9144000" cy="4519401"/>
            <a:chOff x="0" y="455100"/>
            <a:chExt cx="9144000" cy="4519401"/>
          </a:xfrm>
        </p:grpSpPr>
        <p:sp>
          <p:nvSpPr>
            <p:cNvPr id="268" name="Google Shape;268;p2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1" name="Google Shape;271;p2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72" name="Google Shape;272;p22"/>
          <p:cNvGrpSpPr/>
          <p:nvPr/>
        </p:nvGrpSpPr>
        <p:grpSpPr>
          <a:xfrm>
            <a:off x="3572375" y="0"/>
            <a:ext cx="640200" cy="4470100"/>
            <a:chOff x="3245525" y="0"/>
            <a:chExt cx="640200" cy="4306455"/>
          </a:xfrm>
        </p:grpSpPr>
        <p:sp>
          <p:nvSpPr>
            <p:cNvPr id="273" name="Google Shape;273;p2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5" name="Google Shape;275;p22"/>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2"/>
          <p:cNvSpPr txBox="1"/>
          <p:nvPr>
            <p:ph idx="2" type="subTitle"/>
          </p:nvPr>
        </p:nvSpPr>
        <p:spPr>
          <a:xfrm>
            <a:off x="4829450" y="76809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2"/>
          <p:cNvSpPr txBox="1"/>
          <p:nvPr>
            <p:ph idx="3" type="body"/>
          </p:nvPr>
        </p:nvSpPr>
        <p:spPr>
          <a:xfrm>
            <a:off x="4829450" y="99885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22"/>
          <p:cNvSpPr txBox="1"/>
          <p:nvPr>
            <p:ph idx="4" type="subTitle"/>
          </p:nvPr>
        </p:nvSpPr>
        <p:spPr>
          <a:xfrm>
            <a:off x="4829450" y="257174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2"/>
          <p:cNvSpPr txBox="1"/>
          <p:nvPr>
            <p:ph idx="5" type="body"/>
          </p:nvPr>
        </p:nvSpPr>
        <p:spPr>
          <a:xfrm>
            <a:off x="4829450" y="280250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22"/>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with footer">
  <p:cSld name="CUSTOM_1_1_1_1">
    <p:spTree>
      <p:nvGrpSpPr>
        <p:cNvPr id="281" name="Shape 281"/>
        <p:cNvGrpSpPr/>
        <p:nvPr/>
      </p:nvGrpSpPr>
      <p:grpSpPr>
        <a:xfrm>
          <a:off x="0" y="0"/>
          <a:ext cx="0" cy="0"/>
          <a:chOff x="0" y="0"/>
          <a:chExt cx="0" cy="0"/>
        </a:xfrm>
      </p:grpSpPr>
      <p:grpSp>
        <p:nvGrpSpPr>
          <p:cNvPr id="282" name="Google Shape;282;p23"/>
          <p:cNvGrpSpPr/>
          <p:nvPr/>
        </p:nvGrpSpPr>
        <p:grpSpPr>
          <a:xfrm>
            <a:off x="0" y="455100"/>
            <a:ext cx="9144000" cy="4519401"/>
            <a:chOff x="0" y="455100"/>
            <a:chExt cx="9144000" cy="4519401"/>
          </a:xfrm>
        </p:grpSpPr>
        <p:sp>
          <p:nvSpPr>
            <p:cNvPr id="283" name="Google Shape;283;p2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6" name="Google Shape;286;p2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87" name="Google Shape;287;p23"/>
          <p:cNvSpPr txBox="1"/>
          <p:nvPr>
            <p:ph idx="1" type="body"/>
          </p:nvPr>
        </p:nvSpPr>
        <p:spPr>
          <a:xfrm>
            <a:off x="19855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8" name="Google Shape;288;p23"/>
          <p:cNvSpPr txBox="1"/>
          <p:nvPr>
            <p:ph idx="2" type="body"/>
          </p:nvPr>
        </p:nvSpPr>
        <p:spPr>
          <a:xfrm>
            <a:off x="366100"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9" name="Google Shape;289;p23"/>
          <p:cNvSpPr txBox="1"/>
          <p:nvPr>
            <p:ph idx="3" type="body"/>
          </p:nvPr>
        </p:nvSpPr>
        <p:spPr>
          <a:xfrm>
            <a:off x="69209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0" name="Google Shape;290;p23"/>
          <p:cNvSpPr txBox="1"/>
          <p:nvPr>
            <p:ph idx="4" type="body"/>
          </p:nvPr>
        </p:nvSpPr>
        <p:spPr>
          <a:xfrm>
            <a:off x="36301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1" name="Google Shape;291;p23"/>
          <p:cNvSpPr txBox="1"/>
          <p:nvPr>
            <p:ph idx="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92" name="Google Shape;292;p23"/>
          <p:cNvSpPr txBox="1"/>
          <p:nvPr>
            <p:ph idx="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93" name="Google Shape;293;p23"/>
          <p:cNvGrpSpPr/>
          <p:nvPr/>
        </p:nvGrpSpPr>
        <p:grpSpPr>
          <a:xfrm rot="-5400000">
            <a:off x="4010494" y="-1441999"/>
            <a:ext cx="659534" cy="8680521"/>
            <a:chOff x="3245525" y="0"/>
            <a:chExt cx="640200" cy="4306455"/>
          </a:xfrm>
        </p:grpSpPr>
        <p:sp>
          <p:nvSpPr>
            <p:cNvPr id="294" name="Google Shape;294;p23"/>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3"/>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6" name="Google Shape;296;p23"/>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7" name="Google Shape;297;p23"/>
          <p:cNvSpPr txBox="1"/>
          <p:nvPr>
            <p:ph idx="7" type="subTitle"/>
          </p:nvPr>
        </p:nvSpPr>
        <p:spPr>
          <a:xfrm>
            <a:off x="21034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8" name="Google Shape;298;p23"/>
          <p:cNvSpPr txBox="1"/>
          <p:nvPr>
            <p:ph idx="8" type="subTitle"/>
          </p:nvPr>
        </p:nvSpPr>
        <p:spPr>
          <a:xfrm>
            <a:off x="3748031"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9" name="Google Shape;299;p23"/>
          <p:cNvSpPr txBox="1"/>
          <p:nvPr>
            <p:ph idx="9" type="subTitle"/>
          </p:nvPr>
        </p:nvSpPr>
        <p:spPr>
          <a:xfrm>
            <a:off x="53959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0" name="Google Shape;300;p23"/>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1" name="Google Shape;301;p23"/>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2" name="Google Shape;302;p23"/>
          <p:cNvSpPr txBox="1"/>
          <p:nvPr>
            <p:ph idx="15" type="body"/>
          </p:nvPr>
        </p:nvSpPr>
        <p:spPr>
          <a:xfrm>
            <a:off x="52780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and image with footer">
  <p:cSld name="CUSTOM_1_1_1_1_1">
    <p:spTree>
      <p:nvGrpSpPr>
        <p:cNvPr id="303" name="Shape 303"/>
        <p:cNvGrpSpPr/>
        <p:nvPr/>
      </p:nvGrpSpPr>
      <p:grpSpPr>
        <a:xfrm>
          <a:off x="0" y="0"/>
          <a:ext cx="0" cy="0"/>
          <a:chOff x="0" y="0"/>
          <a:chExt cx="0" cy="0"/>
        </a:xfrm>
      </p:grpSpPr>
      <p:grpSp>
        <p:nvGrpSpPr>
          <p:cNvPr id="304" name="Google Shape;304;p24"/>
          <p:cNvGrpSpPr/>
          <p:nvPr/>
        </p:nvGrpSpPr>
        <p:grpSpPr>
          <a:xfrm>
            <a:off x="0" y="455100"/>
            <a:ext cx="9144000" cy="4519401"/>
            <a:chOff x="0" y="455100"/>
            <a:chExt cx="9144000" cy="4519401"/>
          </a:xfrm>
        </p:grpSpPr>
        <p:sp>
          <p:nvSpPr>
            <p:cNvPr id="305" name="Google Shape;305;p2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8" name="Google Shape;308;p2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09" name="Google Shape;309;p2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10" name="Google Shape;310;p2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11" name="Google Shape;311;p24"/>
          <p:cNvSpPr txBox="1"/>
          <p:nvPr>
            <p:ph type="title"/>
          </p:nvPr>
        </p:nvSpPr>
        <p:spPr>
          <a:xfrm>
            <a:off x="3661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2" name="Google Shape;312;p24"/>
          <p:cNvSpPr txBox="1"/>
          <p:nvPr>
            <p:ph idx="3"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3" name="Google Shape;313;p24"/>
          <p:cNvSpPr txBox="1"/>
          <p:nvPr>
            <p:ph idx="4"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24"/>
          <p:cNvSpPr/>
          <p:nvPr>
            <p:ph idx="5" type="pic"/>
          </p:nvPr>
        </p:nvSpPr>
        <p:spPr>
          <a:xfrm>
            <a:off x="4928588" y="679925"/>
            <a:ext cx="3755400" cy="1484400"/>
          </a:xfrm>
          <a:prstGeom prst="rect">
            <a:avLst/>
          </a:prstGeom>
          <a:noFill/>
          <a:ln>
            <a:noFill/>
          </a:ln>
        </p:spPr>
      </p:sp>
      <p:sp>
        <p:nvSpPr>
          <p:cNvPr id="315" name="Google Shape;315;p24"/>
          <p:cNvSpPr/>
          <p:nvPr>
            <p:ph idx="6" type="pic"/>
          </p:nvPr>
        </p:nvSpPr>
        <p:spPr>
          <a:xfrm>
            <a:off x="457200" y="679925"/>
            <a:ext cx="3755400" cy="1484400"/>
          </a:xfrm>
          <a:prstGeom prst="rect">
            <a:avLst/>
          </a:prstGeom>
          <a:noFill/>
          <a:ln>
            <a:noFill/>
          </a:ln>
        </p:spPr>
      </p:sp>
      <p:sp>
        <p:nvSpPr>
          <p:cNvPr id="316" name="Google Shape;316;p24"/>
          <p:cNvSpPr txBox="1"/>
          <p:nvPr>
            <p:ph idx="7" type="title"/>
          </p:nvPr>
        </p:nvSpPr>
        <p:spPr>
          <a:xfrm>
            <a:off x="48375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24"/>
          <p:cNvSpPr txBox="1"/>
          <p:nvPr>
            <p:ph idx="8"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8" name="Google Shape;318;p24"/>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with footer">
  <p:cSld name="CUSTOM_1_1_1_1_1_1">
    <p:spTree>
      <p:nvGrpSpPr>
        <p:cNvPr id="319" name="Shape 319"/>
        <p:cNvGrpSpPr/>
        <p:nvPr/>
      </p:nvGrpSpPr>
      <p:grpSpPr>
        <a:xfrm>
          <a:off x="0" y="0"/>
          <a:ext cx="0" cy="0"/>
          <a:chOff x="0" y="0"/>
          <a:chExt cx="0" cy="0"/>
        </a:xfrm>
      </p:grpSpPr>
      <p:grpSp>
        <p:nvGrpSpPr>
          <p:cNvPr id="320" name="Google Shape;320;p25"/>
          <p:cNvGrpSpPr/>
          <p:nvPr/>
        </p:nvGrpSpPr>
        <p:grpSpPr>
          <a:xfrm>
            <a:off x="0" y="455100"/>
            <a:ext cx="9144000" cy="4519401"/>
            <a:chOff x="0" y="455100"/>
            <a:chExt cx="9144000" cy="4519401"/>
          </a:xfrm>
        </p:grpSpPr>
        <p:sp>
          <p:nvSpPr>
            <p:cNvPr id="321" name="Google Shape;321;p2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4" name="Google Shape;324;p2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25" name="Google Shape;325;p2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26" name="Google Shape;326;p2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27" name="Google Shape;327;p25"/>
          <p:cNvSpPr/>
          <p:nvPr>
            <p:ph idx="3" type="pic"/>
          </p:nvPr>
        </p:nvSpPr>
        <p:spPr>
          <a:xfrm>
            <a:off x="4928588" y="1477413"/>
            <a:ext cx="3755400" cy="1484400"/>
          </a:xfrm>
          <a:prstGeom prst="rect">
            <a:avLst/>
          </a:prstGeom>
          <a:noFill/>
          <a:ln>
            <a:noFill/>
          </a:ln>
        </p:spPr>
      </p:sp>
      <p:sp>
        <p:nvSpPr>
          <p:cNvPr id="328" name="Google Shape;328;p25"/>
          <p:cNvSpPr/>
          <p:nvPr>
            <p:ph idx="4" type="pic"/>
          </p:nvPr>
        </p:nvSpPr>
        <p:spPr>
          <a:xfrm>
            <a:off x="457200" y="1495438"/>
            <a:ext cx="3755400" cy="1484400"/>
          </a:xfrm>
          <a:prstGeom prst="rect">
            <a:avLst/>
          </a:prstGeom>
          <a:noFill/>
          <a:ln>
            <a:noFill/>
          </a:ln>
        </p:spPr>
      </p:sp>
      <p:sp>
        <p:nvSpPr>
          <p:cNvPr id="329" name="Google Shape;329;p25"/>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0" name="Google Shape;330;p25"/>
          <p:cNvSpPr txBox="1"/>
          <p:nvPr>
            <p:ph idx="5" type="subTitle"/>
          </p:nvPr>
        </p:nvSpPr>
        <p:spPr>
          <a:xfrm>
            <a:off x="3661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25"/>
          <p:cNvSpPr txBox="1"/>
          <p:nvPr>
            <p:ph idx="6"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25"/>
          <p:cNvSpPr txBox="1"/>
          <p:nvPr>
            <p:ph idx="7" type="subTitle"/>
          </p:nvPr>
        </p:nvSpPr>
        <p:spPr>
          <a:xfrm>
            <a:off x="48375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25"/>
          <p:cNvSpPr txBox="1"/>
          <p:nvPr>
            <p:ph idx="8"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3">
    <p:spTree>
      <p:nvGrpSpPr>
        <p:cNvPr id="334" name="Shape 334"/>
        <p:cNvGrpSpPr/>
        <p:nvPr/>
      </p:nvGrpSpPr>
      <p:grpSpPr>
        <a:xfrm>
          <a:off x="0" y="0"/>
          <a:ext cx="0" cy="0"/>
          <a:chOff x="0" y="0"/>
          <a:chExt cx="0" cy="0"/>
        </a:xfrm>
      </p:grpSpPr>
      <p:grpSp>
        <p:nvGrpSpPr>
          <p:cNvPr id="335" name="Google Shape;335;p26"/>
          <p:cNvGrpSpPr/>
          <p:nvPr/>
        </p:nvGrpSpPr>
        <p:grpSpPr>
          <a:xfrm>
            <a:off x="0" y="455100"/>
            <a:ext cx="9144000" cy="4519401"/>
            <a:chOff x="0" y="455100"/>
            <a:chExt cx="9144000" cy="4519401"/>
          </a:xfrm>
        </p:grpSpPr>
        <p:sp>
          <p:nvSpPr>
            <p:cNvPr id="336" name="Google Shape;336;p2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9" name="Google Shape;339;p2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40" name="Google Shape;340;p26"/>
          <p:cNvSpPr/>
          <p:nvPr>
            <p:ph idx="2" type="pic"/>
          </p:nvPr>
        </p:nvSpPr>
        <p:spPr>
          <a:xfrm>
            <a:off x="4928588" y="1477413"/>
            <a:ext cx="3755400" cy="1484400"/>
          </a:xfrm>
          <a:prstGeom prst="rect">
            <a:avLst/>
          </a:prstGeom>
          <a:noFill/>
          <a:ln>
            <a:noFill/>
          </a:ln>
        </p:spPr>
      </p:sp>
      <p:sp>
        <p:nvSpPr>
          <p:cNvPr id="341" name="Google Shape;341;p26"/>
          <p:cNvSpPr/>
          <p:nvPr>
            <p:ph idx="3" type="pic"/>
          </p:nvPr>
        </p:nvSpPr>
        <p:spPr>
          <a:xfrm>
            <a:off x="457200" y="1495438"/>
            <a:ext cx="3755400" cy="1484400"/>
          </a:xfrm>
          <a:prstGeom prst="rect">
            <a:avLst/>
          </a:prstGeom>
          <a:noFill/>
          <a:ln>
            <a:noFill/>
          </a:ln>
        </p:spPr>
      </p:sp>
      <p:sp>
        <p:nvSpPr>
          <p:cNvPr id="342" name="Google Shape;342;p26"/>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6"/>
          <p:cNvSpPr txBox="1"/>
          <p:nvPr>
            <p:ph idx="1"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4" name="Google Shape;344;p26"/>
          <p:cNvSpPr txBox="1"/>
          <p:nvPr>
            <p:ph idx="4"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5" name="Google Shape;345;p26"/>
          <p:cNvSpPr txBox="1"/>
          <p:nvPr>
            <p:ph idx="5"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26"/>
          <p:cNvSpPr txBox="1"/>
          <p:nvPr>
            <p:ph idx="6"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2">
    <p:spTree>
      <p:nvGrpSpPr>
        <p:cNvPr id="347" name="Shape 347"/>
        <p:cNvGrpSpPr/>
        <p:nvPr/>
      </p:nvGrpSpPr>
      <p:grpSpPr>
        <a:xfrm>
          <a:off x="0" y="0"/>
          <a:ext cx="0" cy="0"/>
          <a:chOff x="0" y="0"/>
          <a:chExt cx="0" cy="0"/>
        </a:xfrm>
      </p:grpSpPr>
      <p:grpSp>
        <p:nvGrpSpPr>
          <p:cNvPr id="348" name="Google Shape;348;p27"/>
          <p:cNvGrpSpPr/>
          <p:nvPr/>
        </p:nvGrpSpPr>
        <p:grpSpPr>
          <a:xfrm>
            <a:off x="0" y="455100"/>
            <a:ext cx="9144000" cy="4519401"/>
            <a:chOff x="0" y="455100"/>
            <a:chExt cx="9144000" cy="4519401"/>
          </a:xfrm>
        </p:grpSpPr>
        <p:sp>
          <p:nvSpPr>
            <p:cNvPr id="349" name="Google Shape;349;p2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2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53" name="Google Shape;353;p27"/>
          <p:cNvSpPr/>
          <p:nvPr>
            <p:ph idx="2" type="pic"/>
          </p:nvPr>
        </p:nvSpPr>
        <p:spPr>
          <a:xfrm>
            <a:off x="457200" y="1495450"/>
            <a:ext cx="2556300" cy="1484400"/>
          </a:xfrm>
          <a:prstGeom prst="rect">
            <a:avLst/>
          </a:prstGeom>
          <a:noFill/>
          <a:ln>
            <a:noFill/>
          </a:ln>
        </p:spPr>
      </p:sp>
      <p:sp>
        <p:nvSpPr>
          <p:cNvPr id="354" name="Google Shape;354;p2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27"/>
          <p:cNvSpPr txBox="1"/>
          <p:nvPr>
            <p:ph idx="1" type="subTitle"/>
          </p:nvPr>
        </p:nvSpPr>
        <p:spPr>
          <a:xfrm>
            <a:off x="3661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6" name="Google Shape;356;p27"/>
          <p:cNvSpPr txBox="1"/>
          <p:nvPr>
            <p:ph idx="3" type="body"/>
          </p:nvPr>
        </p:nvSpPr>
        <p:spPr>
          <a:xfrm>
            <a:off x="3661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7" name="Google Shape;357;p27"/>
          <p:cNvSpPr/>
          <p:nvPr>
            <p:ph idx="4" type="pic"/>
          </p:nvPr>
        </p:nvSpPr>
        <p:spPr>
          <a:xfrm>
            <a:off x="3339350" y="1495450"/>
            <a:ext cx="2556300" cy="1484400"/>
          </a:xfrm>
          <a:prstGeom prst="rect">
            <a:avLst/>
          </a:prstGeom>
          <a:noFill/>
          <a:ln>
            <a:noFill/>
          </a:ln>
        </p:spPr>
      </p:sp>
      <p:sp>
        <p:nvSpPr>
          <p:cNvPr id="358" name="Google Shape;358;p27"/>
          <p:cNvSpPr txBox="1"/>
          <p:nvPr>
            <p:ph idx="5" type="subTitle"/>
          </p:nvPr>
        </p:nvSpPr>
        <p:spPr>
          <a:xfrm>
            <a:off x="324825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9" name="Google Shape;359;p27"/>
          <p:cNvSpPr txBox="1"/>
          <p:nvPr>
            <p:ph idx="6" type="body"/>
          </p:nvPr>
        </p:nvSpPr>
        <p:spPr>
          <a:xfrm>
            <a:off x="324825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27"/>
          <p:cNvSpPr/>
          <p:nvPr>
            <p:ph idx="7" type="pic"/>
          </p:nvPr>
        </p:nvSpPr>
        <p:spPr>
          <a:xfrm>
            <a:off x="6221500" y="1495450"/>
            <a:ext cx="2556300" cy="1484400"/>
          </a:xfrm>
          <a:prstGeom prst="rect">
            <a:avLst/>
          </a:prstGeom>
          <a:noFill/>
          <a:ln>
            <a:noFill/>
          </a:ln>
        </p:spPr>
      </p:sp>
      <p:sp>
        <p:nvSpPr>
          <p:cNvPr id="361" name="Google Shape;361;p27"/>
          <p:cNvSpPr txBox="1"/>
          <p:nvPr>
            <p:ph idx="8" type="subTitle"/>
          </p:nvPr>
        </p:nvSpPr>
        <p:spPr>
          <a:xfrm>
            <a:off x="61304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62" name="Google Shape;362;p27"/>
          <p:cNvSpPr txBox="1"/>
          <p:nvPr>
            <p:ph idx="9" type="body"/>
          </p:nvPr>
        </p:nvSpPr>
        <p:spPr>
          <a:xfrm>
            <a:off x="61304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
    <p:spTree>
      <p:nvGrpSpPr>
        <p:cNvPr id="363" name="Shape 363"/>
        <p:cNvGrpSpPr/>
        <p:nvPr/>
      </p:nvGrpSpPr>
      <p:grpSpPr>
        <a:xfrm>
          <a:off x="0" y="0"/>
          <a:ext cx="0" cy="0"/>
          <a:chOff x="0" y="0"/>
          <a:chExt cx="0" cy="0"/>
        </a:xfrm>
      </p:grpSpPr>
      <p:grpSp>
        <p:nvGrpSpPr>
          <p:cNvPr id="364" name="Google Shape;364;p28"/>
          <p:cNvGrpSpPr/>
          <p:nvPr/>
        </p:nvGrpSpPr>
        <p:grpSpPr>
          <a:xfrm>
            <a:off x="0" y="455100"/>
            <a:ext cx="9144000" cy="4519401"/>
            <a:chOff x="0" y="455100"/>
            <a:chExt cx="9144000" cy="4519401"/>
          </a:xfrm>
        </p:grpSpPr>
        <p:sp>
          <p:nvSpPr>
            <p:cNvPr id="365" name="Google Shape;365;p2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8" name="Google Shape;368;p2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69" name="Google Shape;369;p28"/>
          <p:cNvSpPr txBox="1"/>
          <p:nvPr>
            <p:ph idx="1" type="body"/>
          </p:nvPr>
        </p:nvSpPr>
        <p:spPr>
          <a:xfrm>
            <a:off x="3661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0" name="Google Shape;370;p28"/>
          <p:cNvSpPr txBox="1"/>
          <p:nvPr>
            <p:ph idx="2" type="body"/>
          </p:nvPr>
        </p:nvSpPr>
        <p:spPr>
          <a:xfrm>
            <a:off x="48375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2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STIX Two Text SemiBold"/>
              <a:buNone/>
              <a:defRPr/>
            </a:lvl1pPr>
            <a:lvl2pPr lvl="1" algn="ctr">
              <a:spcBef>
                <a:spcPts val="0"/>
              </a:spcBef>
              <a:spcAft>
                <a:spcPts val="0"/>
              </a:spcAft>
              <a:buClr>
                <a:schemeClr val="dk1"/>
              </a:buClr>
              <a:buSzPts val="3000"/>
              <a:buFont typeface="STIX Two Text SemiBold"/>
              <a:buNone/>
              <a:defRPr/>
            </a:lvl2pPr>
            <a:lvl3pPr lvl="2" algn="ctr">
              <a:spcBef>
                <a:spcPts val="0"/>
              </a:spcBef>
              <a:spcAft>
                <a:spcPts val="0"/>
              </a:spcAft>
              <a:buClr>
                <a:schemeClr val="dk1"/>
              </a:buClr>
              <a:buSzPts val="3000"/>
              <a:buFont typeface="STIX Two Text SemiBold"/>
              <a:buNone/>
              <a:defRPr/>
            </a:lvl3pPr>
            <a:lvl4pPr lvl="3" algn="ctr">
              <a:spcBef>
                <a:spcPts val="0"/>
              </a:spcBef>
              <a:spcAft>
                <a:spcPts val="0"/>
              </a:spcAft>
              <a:buClr>
                <a:schemeClr val="dk1"/>
              </a:buClr>
              <a:buSzPts val="3000"/>
              <a:buFont typeface="STIX Two Text SemiBold"/>
              <a:buNone/>
              <a:defRPr/>
            </a:lvl4pPr>
            <a:lvl5pPr lvl="4" algn="ctr">
              <a:spcBef>
                <a:spcPts val="0"/>
              </a:spcBef>
              <a:spcAft>
                <a:spcPts val="0"/>
              </a:spcAft>
              <a:buClr>
                <a:schemeClr val="dk1"/>
              </a:buClr>
              <a:buSzPts val="3000"/>
              <a:buFont typeface="STIX Two Text SemiBold"/>
              <a:buNone/>
              <a:defRPr/>
            </a:lvl5pPr>
            <a:lvl6pPr lvl="5" algn="ctr">
              <a:spcBef>
                <a:spcPts val="0"/>
              </a:spcBef>
              <a:spcAft>
                <a:spcPts val="0"/>
              </a:spcAft>
              <a:buClr>
                <a:schemeClr val="dk1"/>
              </a:buClr>
              <a:buSzPts val="3000"/>
              <a:buFont typeface="STIX Two Text SemiBold"/>
              <a:buNone/>
              <a:defRPr/>
            </a:lvl6pPr>
            <a:lvl7pPr lvl="6" algn="ctr">
              <a:spcBef>
                <a:spcPts val="0"/>
              </a:spcBef>
              <a:spcAft>
                <a:spcPts val="0"/>
              </a:spcAft>
              <a:buClr>
                <a:schemeClr val="dk1"/>
              </a:buClr>
              <a:buSzPts val="3000"/>
              <a:buFont typeface="STIX Two Text SemiBold"/>
              <a:buNone/>
              <a:defRPr/>
            </a:lvl7pPr>
            <a:lvl8pPr lvl="7" algn="ctr">
              <a:spcBef>
                <a:spcPts val="0"/>
              </a:spcBef>
              <a:spcAft>
                <a:spcPts val="0"/>
              </a:spcAft>
              <a:buClr>
                <a:schemeClr val="dk1"/>
              </a:buClr>
              <a:buSzPts val="3000"/>
              <a:buFont typeface="STIX Two Text SemiBold"/>
              <a:buNone/>
              <a:defRPr/>
            </a:lvl8pPr>
            <a:lvl9pPr lvl="8" algn="ctr">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image with footer" type="tx">
  <p:cSld name="TITLE_AND_BODY">
    <p:spTree>
      <p:nvGrpSpPr>
        <p:cNvPr id="372" name="Shape 372"/>
        <p:cNvGrpSpPr/>
        <p:nvPr/>
      </p:nvGrpSpPr>
      <p:grpSpPr>
        <a:xfrm>
          <a:off x="0" y="0"/>
          <a:ext cx="0" cy="0"/>
          <a:chOff x="0" y="0"/>
          <a:chExt cx="0" cy="0"/>
        </a:xfrm>
      </p:grpSpPr>
      <p:grpSp>
        <p:nvGrpSpPr>
          <p:cNvPr id="373" name="Google Shape;373;p29"/>
          <p:cNvGrpSpPr/>
          <p:nvPr/>
        </p:nvGrpSpPr>
        <p:grpSpPr>
          <a:xfrm>
            <a:off x="0" y="0"/>
            <a:ext cx="9144000" cy="4974501"/>
            <a:chOff x="0" y="0"/>
            <a:chExt cx="9144000" cy="4974501"/>
          </a:xfrm>
        </p:grpSpPr>
        <p:sp>
          <p:nvSpPr>
            <p:cNvPr id="374" name="Google Shape;374;p2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6" name="Google Shape;3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2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78" name="Google Shape;378;p2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79" name="Google Shape;379;p2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80" name="Google Shape;380;p29"/>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1" name="Google Shape;381;p29"/>
          <p:cNvSpPr/>
          <p:nvPr>
            <p:ph idx="4" type="pic"/>
          </p:nvPr>
        </p:nvSpPr>
        <p:spPr>
          <a:xfrm>
            <a:off x="630200" y="860275"/>
            <a:ext cx="2124300" cy="1311600"/>
          </a:xfrm>
          <a:prstGeom prst="rect">
            <a:avLst/>
          </a:prstGeom>
          <a:noFill/>
          <a:ln>
            <a:noFill/>
          </a:ln>
        </p:spPr>
      </p:sp>
      <p:sp>
        <p:nvSpPr>
          <p:cNvPr id="382" name="Google Shape;382;p2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383" name="Google Shape;383;p2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4" name="Google Shape;384;p29"/>
          <p:cNvSpPr txBox="1"/>
          <p:nvPr>
            <p:ph idx="7" type="subTitle"/>
          </p:nvPr>
        </p:nvSpPr>
        <p:spPr>
          <a:xfrm>
            <a:off x="3319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5" name="Google Shape;385;p29"/>
          <p:cNvSpPr/>
          <p:nvPr>
            <p:ph idx="8" type="pic"/>
          </p:nvPr>
        </p:nvSpPr>
        <p:spPr>
          <a:xfrm>
            <a:off x="3492200" y="860275"/>
            <a:ext cx="2124300" cy="1311600"/>
          </a:xfrm>
          <a:prstGeom prst="rect">
            <a:avLst/>
          </a:prstGeom>
          <a:noFill/>
          <a:ln>
            <a:noFill/>
          </a:ln>
        </p:spPr>
      </p:sp>
      <p:sp>
        <p:nvSpPr>
          <p:cNvPr id="386" name="Google Shape;386;p2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7" name="Google Shape;387;p29"/>
          <p:cNvSpPr txBox="1"/>
          <p:nvPr>
            <p:ph idx="13" type="subTitle"/>
          </p:nvPr>
        </p:nvSpPr>
        <p:spPr>
          <a:xfrm>
            <a:off x="618117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8" name="Google Shape;388;p29"/>
          <p:cNvSpPr txBox="1"/>
          <p:nvPr>
            <p:ph idx="14" type="body"/>
          </p:nvPr>
        </p:nvSpPr>
        <p:spPr>
          <a:xfrm>
            <a:off x="6272675" y="860275"/>
            <a:ext cx="2414100" cy="311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29"/>
          <p:cNvSpPr txBox="1"/>
          <p:nvPr>
            <p:ph idx="15" type="body"/>
          </p:nvPr>
        </p:nvSpPr>
        <p:spPr>
          <a:xfrm>
            <a:off x="3410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bookmarks">
  <p:cSld name="TITLE_AND_BODY_1">
    <p:spTree>
      <p:nvGrpSpPr>
        <p:cNvPr id="390" name="Shape 390"/>
        <p:cNvGrpSpPr/>
        <p:nvPr/>
      </p:nvGrpSpPr>
      <p:grpSpPr>
        <a:xfrm>
          <a:off x="0" y="0"/>
          <a:ext cx="0" cy="0"/>
          <a:chOff x="0" y="0"/>
          <a:chExt cx="0" cy="0"/>
        </a:xfrm>
      </p:grpSpPr>
      <p:grpSp>
        <p:nvGrpSpPr>
          <p:cNvPr id="391" name="Google Shape;391;p30"/>
          <p:cNvGrpSpPr/>
          <p:nvPr/>
        </p:nvGrpSpPr>
        <p:grpSpPr>
          <a:xfrm>
            <a:off x="0" y="0"/>
            <a:ext cx="9144000" cy="4974501"/>
            <a:chOff x="0" y="0"/>
            <a:chExt cx="9144000" cy="4974501"/>
          </a:xfrm>
        </p:grpSpPr>
        <p:sp>
          <p:nvSpPr>
            <p:cNvPr id="392" name="Google Shape;392;p30"/>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4" name="Google Shape;3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5" name="Google Shape;395;p30"/>
          <p:cNvGrpSpPr/>
          <p:nvPr/>
        </p:nvGrpSpPr>
        <p:grpSpPr>
          <a:xfrm>
            <a:off x="457125" y="0"/>
            <a:ext cx="2505690" cy="4469981"/>
            <a:chOff x="457125" y="0"/>
            <a:chExt cx="2505690" cy="4469981"/>
          </a:xfrm>
        </p:grpSpPr>
        <p:sp>
          <p:nvSpPr>
            <p:cNvPr id="396" name="Google Shape;396;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98" name="Google Shape;398;p30"/>
          <p:cNvGrpSpPr/>
          <p:nvPr/>
        </p:nvGrpSpPr>
        <p:grpSpPr>
          <a:xfrm>
            <a:off x="3319150" y="0"/>
            <a:ext cx="2505690" cy="4469981"/>
            <a:chOff x="457125" y="0"/>
            <a:chExt cx="2505690" cy="4469981"/>
          </a:xfrm>
        </p:grpSpPr>
        <p:sp>
          <p:nvSpPr>
            <p:cNvPr id="399" name="Google Shape;399;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1" name="Google Shape;401;p30"/>
          <p:cNvGrpSpPr/>
          <p:nvPr/>
        </p:nvGrpSpPr>
        <p:grpSpPr>
          <a:xfrm>
            <a:off x="6181175" y="0"/>
            <a:ext cx="2505690" cy="4469981"/>
            <a:chOff x="457125" y="0"/>
            <a:chExt cx="2505690" cy="4469981"/>
          </a:xfrm>
        </p:grpSpPr>
        <p:sp>
          <p:nvSpPr>
            <p:cNvPr id="402" name="Google Shape;402;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4" name="Google Shape;404;p3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05" name="Google Shape;405;p3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06" name="Google Shape;406;p3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07" name="Google Shape;407;p30"/>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08" name="Google Shape;408;p30"/>
          <p:cNvSpPr/>
          <p:nvPr>
            <p:ph idx="4" type="pic"/>
          </p:nvPr>
        </p:nvSpPr>
        <p:spPr>
          <a:xfrm>
            <a:off x="630200" y="860275"/>
            <a:ext cx="2124300" cy="1311600"/>
          </a:xfrm>
          <a:prstGeom prst="rect">
            <a:avLst/>
          </a:prstGeom>
          <a:noFill/>
          <a:ln>
            <a:noFill/>
          </a:ln>
        </p:spPr>
      </p:sp>
      <p:sp>
        <p:nvSpPr>
          <p:cNvPr id="409" name="Google Shape;409;p30"/>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0" name="Google Shape;410;p30"/>
          <p:cNvSpPr txBox="1"/>
          <p:nvPr>
            <p:ph idx="6" type="subTitle"/>
          </p:nvPr>
        </p:nvSpPr>
        <p:spPr>
          <a:xfrm>
            <a:off x="5486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1" name="Google Shape;411;p30"/>
          <p:cNvSpPr txBox="1"/>
          <p:nvPr>
            <p:ph idx="7" type="subTitle"/>
          </p:nvPr>
        </p:nvSpPr>
        <p:spPr>
          <a:xfrm>
            <a:off x="331922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2" name="Google Shape;412;p30"/>
          <p:cNvSpPr/>
          <p:nvPr>
            <p:ph idx="8" type="pic"/>
          </p:nvPr>
        </p:nvSpPr>
        <p:spPr>
          <a:xfrm>
            <a:off x="3492225" y="860275"/>
            <a:ext cx="2124300" cy="1311600"/>
          </a:xfrm>
          <a:prstGeom prst="rect">
            <a:avLst/>
          </a:prstGeom>
          <a:noFill/>
          <a:ln>
            <a:noFill/>
          </a:ln>
        </p:spPr>
      </p:sp>
      <p:sp>
        <p:nvSpPr>
          <p:cNvPr id="413" name="Google Shape;413;p30"/>
          <p:cNvSpPr txBox="1"/>
          <p:nvPr>
            <p:ph idx="9" type="subTitle"/>
          </p:nvPr>
        </p:nvSpPr>
        <p:spPr>
          <a:xfrm>
            <a:off x="3410725"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4" name="Google Shape;414;p30"/>
          <p:cNvSpPr txBox="1"/>
          <p:nvPr>
            <p:ph idx="13" type="subTitle"/>
          </p:nvPr>
        </p:nvSpPr>
        <p:spPr>
          <a:xfrm>
            <a:off x="618125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5" name="Google Shape;415;p30"/>
          <p:cNvSpPr/>
          <p:nvPr>
            <p:ph idx="14" type="pic"/>
          </p:nvPr>
        </p:nvSpPr>
        <p:spPr>
          <a:xfrm>
            <a:off x="6354250" y="860275"/>
            <a:ext cx="2124300" cy="1311600"/>
          </a:xfrm>
          <a:prstGeom prst="rect">
            <a:avLst/>
          </a:prstGeom>
          <a:noFill/>
          <a:ln>
            <a:noFill/>
          </a:ln>
        </p:spPr>
      </p:sp>
      <p:sp>
        <p:nvSpPr>
          <p:cNvPr id="416" name="Google Shape;416;p30"/>
          <p:cNvSpPr txBox="1"/>
          <p:nvPr>
            <p:ph idx="15" type="body"/>
          </p:nvPr>
        </p:nvSpPr>
        <p:spPr>
          <a:xfrm>
            <a:off x="627275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30"/>
          <p:cNvSpPr txBox="1"/>
          <p:nvPr>
            <p:ph idx="16" type="subTitle"/>
          </p:nvPr>
        </p:nvSpPr>
        <p:spPr>
          <a:xfrm>
            <a:off x="62727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8" name="Google Shape;418;p30"/>
          <p:cNvSpPr txBox="1"/>
          <p:nvPr>
            <p:ph idx="17" type="body"/>
          </p:nvPr>
        </p:nvSpPr>
        <p:spPr>
          <a:xfrm>
            <a:off x="3410725"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4" name="Shape 34"/>
        <p:cNvGrpSpPr/>
        <p:nvPr/>
      </p:nvGrpSpPr>
      <p:grpSpPr>
        <a:xfrm>
          <a:off x="0" y="0"/>
          <a:ext cx="0" cy="0"/>
          <a:chOff x="0" y="0"/>
          <a:chExt cx="0" cy="0"/>
        </a:xfrm>
      </p:grpSpPr>
      <p:sp>
        <p:nvSpPr>
          <p:cNvPr id="35" name="Google Shape;3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38" name="Google Shape;38;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 name="Google Shape;3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mparison" type="twoColTx">
  <p:cSld name="TITLE_AND_TWO_COLUMNS">
    <p:spTree>
      <p:nvGrpSpPr>
        <p:cNvPr id="419" name="Shape 419"/>
        <p:cNvGrpSpPr/>
        <p:nvPr/>
      </p:nvGrpSpPr>
      <p:grpSpPr>
        <a:xfrm>
          <a:off x="0" y="0"/>
          <a:ext cx="0" cy="0"/>
          <a:chOff x="0" y="0"/>
          <a:chExt cx="0" cy="0"/>
        </a:xfrm>
      </p:grpSpPr>
      <p:grpSp>
        <p:nvGrpSpPr>
          <p:cNvPr id="420" name="Google Shape;420;p31"/>
          <p:cNvGrpSpPr/>
          <p:nvPr/>
        </p:nvGrpSpPr>
        <p:grpSpPr>
          <a:xfrm>
            <a:off x="0" y="455100"/>
            <a:ext cx="9144000" cy="4519401"/>
            <a:chOff x="0" y="455100"/>
            <a:chExt cx="9144000" cy="4519401"/>
          </a:xfrm>
        </p:grpSpPr>
        <p:sp>
          <p:nvSpPr>
            <p:cNvPr id="421" name="Google Shape;421;p3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3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3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25" name="Google Shape;425;p3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26" name="Google Shape;426;p3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27" name="Google Shape;427;p31"/>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31"/>
          <p:cNvSpPr txBox="1"/>
          <p:nvPr>
            <p:ph type="title"/>
          </p:nvPr>
        </p:nvSpPr>
        <p:spPr>
          <a:xfrm>
            <a:off x="1218500"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31"/>
          <p:cNvSpPr txBox="1"/>
          <p:nvPr>
            <p:ph idx="4" type="title"/>
          </p:nvPr>
        </p:nvSpPr>
        <p:spPr>
          <a:xfrm>
            <a:off x="4900025"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31"/>
          <p:cNvSpPr txBox="1"/>
          <p:nvPr>
            <p:ph idx="5" type="subTitle"/>
          </p:nvPr>
        </p:nvSpPr>
        <p:spPr>
          <a:xfrm>
            <a:off x="2404500" y="157285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31"/>
          <p:cNvSpPr txBox="1"/>
          <p:nvPr>
            <p:ph idx="6" type="body"/>
          </p:nvPr>
        </p:nvSpPr>
        <p:spPr>
          <a:xfrm>
            <a:off x="2404375" y="1956725"/>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32" name="Google Shape;432;p31"/>
          <p:cNvSpPr txBox="1"/>
          <p:nvPr>
            <p:ph idx="7" type="title"/>
          </p:nvPr>
        </p:nvSpPr>
        <p:spPr>
          <a:xfrm>
            <a:off x="1218500"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3" name="Google Shape;433;p31"/>
          <p:cNvSpPr txBox="1"/>
          <p:nvPr>
            <p:ph idx="8" type="title"/>
          </p:nvPr>
        </p:nvSpPr>
        <p:spPr>
          <a:xfrm>
            <a:off x="4900025"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4" name="Google Shape;434;p31"/>
          <p:cNvSpPr txBox="1"/>
          <p:nvPr>
            <p:ph idx="9" type="subTitle"/>
          </p:nvPr>
        </p:nvSpPr>
        <p:spPr>
          <a:xfrm>
            <a:off x="2404500" y="332190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1"/>
          <p:cNvSpPr txBox="1"/>
          <p:nvPr>
            <p:ph idx="13" type="body"/>
          </p:nvPr>
        </p:nvSpPr>
        <p:spPr>
          <a:xfrm>
            <a:off x="2404375" y="3705777"/>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mparison">
  <p:cSld name="TITLE_AND_TWO_COLUMNS_1">
    <p:spTree>
      <p:nvGrpSpPr>
        <p:cNvPr id="436" name="Shape 436"/>
        <p:cNvGrpSpPr/>
        <p:nvPr/>
      </p:nvGrpSpPr>
      <p:grpSpPr>
        <a:xfrm>
          <a:off x="0" y="0"/>
          <a:ext cx="0" cy="0"/>
          <a:chOff x="0" y="0"/>
          <a:chExt cx="0" cy="0"/>
        </a:xfrm>
      </p:grpSpPr>
      <p:grpSp>
        <p:nvGrpSpPr>
          <p:cNvPr id="437" name="Google Shape;437;p32"/>
          <p:cNvGrpSpPr/>
          <p:nvPr/>
        </p:nvGrpSpPr>
        <p:grpSpPr>
          <a:xfrm>
            <a:off x="0" y="455100"/>
            <a:ext cx="9144000" cy="4519401"/>
            <a:chOff x="0" y="455100"/>
            <a:chExt cx="9144000" cy="4519401"/>
          </a:xfrm>
        </p:grpSpPr>
        <p:sp>
          <p:nvSpPr>
            <p:cNvPr id="438" name="Google Shape;438;p3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3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42" name="Google Shape;442;p3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43" name="Google Shape;443;p3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44" name="Google Shape;444;p32"/>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32"/>
          <p:cNvSpPr txBox="1"/>
          <p:nvPr>
            <p:ph type="title"/>
          </p:nvPr>
        </p:nvSpPr>
        <p:spPr>
          <a:xfrm>
            <a:off x="1218500" y="1770750"/>
            <a:ext cx="3025500" cy="6237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 name="Google Shape;446;p32"/>
          <p:cNvSpPr txBox="1"/>
          <p:nvPr>
            <p:ph idx="4" type="title"/>
          </p:nvPr>
        </p:nvSpPr>
        <p:spPr>
          <a:xfrm>
            <a:off x="1218500" y="2749050"/>
            <a:ext cx="30255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32"/>
          <p:cNvSpPr txBox="1"/>
          <p:nvPr>
            <p:ph idx="5" type="subTitle"/>
          </p:nvPr>
        </p:nvSpPr>
        <p:spPr>
          <a:xfrm>
            <a:off x="1218550" y="2457900"/>
            <a:ext cx="3025500" cy="2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32"/>
          <p:cNvSpPr txBox="1"/>
          <p:nvPr>
            <p:ph idx="6"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32"/>
          <p:cNvSpPr txBox="1"/>
          <p:nvPr>
            <p:ph idx="7"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with footer">
  <p:cSld name="TITLE_AND_TWO_COLUMNS_1_1">
    <p:spTree>
      <p:nvGrpSpPr>
        <p:cNvPr id="450" name="Shape 450"/>
        <p:cNvGrpSpPr/>
        <p:nvPr/>
      </p:nvGrpSpPr>
      <p:grpSpPr>
        <a:xfrm>
          <a:off x="0" y="0"/>
          <a:ext cx="0" cy="0"/>
          <a:chOff x="0" y="0"/>
          <a:chExt cx="0" cy="0"/>
        </a:xfrm>
      </p:grpSpPr>
      <p:grpSp>
        <p:nvGrpSpPr>
          <p:cNvPr id="451" name="Google Shape;451;p33"/>
          <p:cNvGrpSpPr/>
          <p:nvPr/>
        </p:nvGrpSpPr>
        <p:grpSpPr>
          <a:xfrm>
            <a:off x="0" y="455100"/>
            <a:ext cx="9144000" cy="4519401"/>
            <a:chOff x="0" y="455100"/>
            <a:chExt cx="9144000" cy="4519401"/>
          </a:xfrm>
        </p:grpSpPr>
        <p:sp>
          <p:nvSpPr>
            <p:cNvPr id="452" name="Google Shape;452;p3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5" name="Google Shape;455;p3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56" name="Google Shape;456;p3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57" name="Google Shape;457;p3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58" name="Google Shape;458;p33"/>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9" name="Google Shape;459;p33"/>
          <p:cNvSpPr txBox="1"/>
          <p:nvPr>
            <p:ph idx="3" type="subTitle"/>
          </p:nvPr>
        </p:nvSpPr>
        <p:spPr>
          <a:xfrm>
            <a:off x="4829450" y="1625000"/>
            <a:ext cx="39618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0" name="Google Shape;460;p33"/>
          <p:cNvSpPr txBox="1"/>
          <p:nvPr>
            <p:ph idx="4"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1_1">
    <p:spTree>
      <p:nvGrpSpPr>
        <p:cNvPr id="461" name="Shape 461"/>
        <p:cNvGrpSpPr/>
        <p:nvPr/>
      </p:nvGrpSpPr>
      <p:grpSpPr>
        <a:xfrm>
          <a:off x="0" y="0"/>
          <a:ext cx="0" cy="0"/>
          <a:chOff x="0" y="0"/>
          <a:chExt cx="0" cy="0"/>
        </a:xfrm>
      </p:grpSpPr>
      <p:grpSp>
        <p:nvGrpSpPr>
          <p:cNvPr id="462" name="Google Shape;462;p34"/>
          <p:cNvGrpSpPr/>
          <p:nvPr/>
        </p:nvGrpSpPr>
        <p:grpSpPr>
          <a:xfrm>
            <a:off x="0" y="455100"/>
            <a:ext cx="9144000" cy="4519401"/>
            <a:chOff x="0" y="455100"/>
            <a:chExt cx="9144000" cy="4519401"/>
          </a:xfrm>
        </p:grpSpPr>
        <p:sp>
          <p:nvSpPr>
            <p:cNvPr id="463" name="Google Shape;463;p3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6" name="Google Shape;466;p3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67" name="Google Shape;467;p34"/>
          <p:cNvSpPr txBox="1"/>
          <p:nvPr>
            <p:ph idx="1"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34"/>
          <p:cNvSpPr txBox="1"/>
          <p:nvPr>
            <p:ph idx="2"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3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timeline" type="titleOnly">
  <p:cSld name="TITLE_ONLY">
    <p:spTree>
      <p:nvGrpSpPr>
        <p:cNvPr id="470" name="Shape 470"/>
        <p:cNvGrpSpPr/>
        <p:nvPr/>
      </p:nvGrpSpPr>
      <p:grpSpPr>
        <a:xfrm>
          <a:off x="0" y="0"/>
          <a:ext cx="0" cy="0"/>
          <a:chOff x="0" y="0"/>
          <a:chExt cx="0" cy="0"/>
        </a:xfrm>
      </p:grpSpPr>
      <p:grpSp>
        <p:nvGrpSpPr>
          <p:cNvPr id="471" name="Google Shape;471;p35"/>
          <p:cNvGrpSpPr/>
          <p:nvPr/>
        </p:nvGrpSpPr>
        <p:grpSpPr>
          <a:xfrm>
            <a:off x="0" y="1"/>
            <a:ext cx="9144000" cy="4974501"/>
            <a:chOff x="0" y="0"/>
            <a:chExt cx="9144000" cy="4974501"/>
          </a:xfrm>
        </p:grpSpPr>
        <p:sp>
          <p:nvSpPr>
            <p:cNvPr id="472" name="Google Shape;472;p35"/>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4" name="Google Shape;474;p35"/>
          <p:cNvSpPr txBox="1"/>
          <p:nvPr>
            <p:ph idx="1"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5"/>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3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78" name="Google Shape;478;p35"/>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79" name="Google Shape;479;p35"/>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80" name="Google Shape;480;p35"/>
          <p:cNvSpPr/>
          <p:nvPr/>
        </p:nvSpPr>
        <p:spPr>
          <a:xfrm>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81" name="Google Shape;481;p35"/>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35"/>
          <p:cNvSpPr txBox="1"/>
          <p:nvPr>
            <p:ph idx="6" type="subTitle"/>
          </p:nvPr>
        </p:nvSpPr>
        <p:spPr>
          <a:xfrm>
            <a:off x="2242500" y="181600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5"/>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35"/>
          <p:cNvSpPr txBox="1"/>
          <p:nvPr>
            <p:ph idx="8" type="subTitle"/>
          </p:nvPr>
        </p:nvSpPr>
        <p:spPr>
          <a:xfrm>
            <a:off x="3661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oints timeline">
  <p:cSld name="TITLE_ONLY_1">
    <p:spTree>
      <p:nvGrpSpPr>
        <p:cNvPr id="485" name="Shape 485"/>
        <p:cNvGrpSpPr/>
        <p:nvPr/>
      </p:nvGrpSpPr>
      <p:grpSpPr>
        <a:xfrm>
          <a:off x="0" y="0"/>
          <a:ext cx="0" cy="0"/>
          <a:chOff x="0" y="0"/>
          <a:chExt cx="0" cy="0"/>
        </a:xfrm>
      </p:grpSpPr>
      <p:grpSp>
        <p:nvGrpSpPr>
          <p:cNvPr id="486" name="Google Shape;486;p36"/>
          <p:cNvGrpSpPr/>
          <p:nvPr/>
        </p:nvGrpSpPr>
        <p:grpSpPr>
          <a:xfrm>
            <a:off x="0" y="1"/>
            <a:ext cx="9144000" cy="4974501"/>
            <a:chOff x="0" y="0"/>
            <a:chExt cx="9144000" cy="4974501"/>
          </a:xfrm>
        </p:grpSpPr>
        <p:sp>
          <p:nvSpPr>
            <p:cNvPr id="487" name="Google Shape;487;p36"/>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89" name="Google Shape;48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3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91" name="Google Shape;491;p3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92" name="Google Shape;492;p3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93" name="Google Shape;493;p36"/>
          <p:cNvSpPr txBox="1"/>
          <p:nvPr>
            <p:ph idx="3"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6"/>
          <p:cNvSpPr txBox="1"/>
          <p:nvPr>
            <p:ph idx="4"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36"/>
          <p:cNvSpPr/>
          <p:nvPr/>
        </p:nvSpPr>
        <p:spPr>
          <a:xfrm flipH="1">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96" name="Google Shape;496;p36"/>
          <p:cNvSpPr txBox="1"/>
          <p:nvPr>
            <p:ph idx="5" type="subTitle"/>
          </p:nvPr>
        </p:nvSpPr>
        <p:spPr>
          <a:xfrm>
            <a:off x="59530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36"/>
          <p:cNvSpPr txBox="1"/>
          <p:nvPr>
            <p:ph idx="6"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
    <p:spTree>
      <p:nvGrpSpPr>
        <p:cNvPr id="498" name="Shape 498"/>
        <p:cNvGrpSpPr/>
        <p:nvPr/>
      </p:nvGrpSpPr>
      <p:grpSpPr>
        <a:xfrm>
          <a:off x="0" y="0"/>
          <a:ext cx="0" cy="0"/>
          <a:chOff x="0" y="0"/>
          <a:chExt cx="0" cy="0"/>
        </a:xfrm>
      </p:grpSpPr>
      <p:grpSp>
        <p:nvGrpSpPr>
          <p:cNvPr id="499" name="Google Shape;499;p37"/>
          <p:cNvGrpSpPr/>
          <p:nvPr/>
        </p:nvGrpSpPr>
        <p:grpSpPr>
          <a:xfrm>
            <a:off x="0" y="1"/>
            <a:ext cx="9144000" cy="4974501"/>
            <a:chOff x="0" y="0"/>
            <a:chExt cx="9144000" cy="4974501"/>
          </a:xfrm>
        </p:grpSpPr>
        <p:sp>
          <p:nvSpPr>
            <p:cNvPr id="500" name="Google Shape;500;p37"/>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2" name="Google Shape;50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cxnSp>
        <p:nvCxnSpPr>
          <p:cNvPr id="504" name="Google Shape;504;p37"/>
          <p:cNvCxnSpPr/>
          <p:nvPr/>
        </p:nvCxnSpPr>
        <p:spPr>
          <a:xfrm>
            <a:off x="4050" y="3613075"/>
            <a:ext cx="5897700" cy="0"/>
          </a:xfrm>
          <a:prstGeom prst="straightConnector1">
            <a:avLst/>
          </a:prstGeom>
          <a:noFill/>
          <a:ln cap="flat" cmpd="sng" w="38100">
            <a:solidFill>
              <a:schemeClr val="dk1"/>
            </a:solidFill>
            <a:prstDash val="solid"/>
            <a:round/>
            <a:headEnd len="med" w="med" type="none"/>
            <a:tailEnd len="med" w="med" type="none"/>
          </a:ln>
        </p:spPr>
      </p:cxnSp>
      <p:sp>
        <p:nvSpPr>
          <p:cNvPr id="505" name="Google Shape;505;p3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1_1_1">
    <p:spTree>
      <p:nvGrpSpPr>
        <p:cNvPr id="506" name="Shape 506"/>
        <p:cNvGrpSpPr/>
        <p:nvPr/>
      </p:nvGrpSpPr>
      <p:grpSpPr>
        <a:xfrm>
          <a:off x="0" y="0"/>
          <a:ext cx="0" cy="0"/>
          <a:chOff x="0" y="0"/>
          <a:chExt cx="0" cy="0"/>
        </a:xfrm>
      </p:grpSpPr>
      <p:grpSp>
        <p:nvGrpSpPr>
          <p:cNvPr id="507" name="Google Shape;507;p38"/>
          <p:cNvGrpSpPr/>
          <p:nvPr/>
        </p:nvGrpSpPr>
        <p:grpSpPr>
          <a:xfrm>
            <a:off x="0" y="1"/>
            <a:ext cx="9144000" cy="4974501"/>
            <a:chOff x="0" y="0"/>
            <a:chExt cx="9144000" cy="4974501"/>
          </a:xfrm>
        </p:grpSpPr>
        <p:sp>
          <p:nvSpPr>
            <p:cNvPr id="508" name="Google Shape;508;p38"/>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0" name="Google Shape;5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2" name="Google Shape;512;p38"/>
          <p:cNvSpPr/>
          <p:nvPr>
            <p:ph idx="2" type="pic"/>
          </p:nvPr>
        </p:nvSpPr>
        <p:spPr>
          <a:xfrm>
            <a:off x="457200" y="409650"/>
            <a:ext cx="8229600" cy="38442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1_1_1_1">
    <p:spTree>
      <p:nvGrpSpPr>
        <p:cNvPr id="513" name="Shape 513"/>
        <p:cNvGrpSpPr/>
        <p:nvPr/>
      </p:nvGrpSpPr>
      <p:grpSpPr>
        <a:xfrm>
          <a:off x="0" y="0"/>
          <a:ext cx="0" cy="0"/>
          <a:chOff x="0" y="0"/>
          <a:chExt cx="0" cy="0"/>
        </a:xfrm>
      </p:grpSpPr>
      <p:grpSp>
        <p:nvGrpSpPr>
          <p:cNvPr id="514" name="Google Shape;514;p39"/>
          <p:cNvGrpSpPr/>
          <p:nvPr/>
        </p:nvGrpSpPr>
        <p:grpSpPr>
          <a:xfrm>
            <a:off x="0" y="1"/>
            <a:ext cx="9144000" cy="4974501"/>
            <a:chOff x="0" y="0"/>
            <a:chExt cx="9144000" cy="4974501"/>
          </a:xfrm>
        </p:grpSpPr>
        <p:sp>
          <p:nvSpPr>
            <p:cNvPr id="515" name="Google Shape;515;p3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7" name="Google Shape;5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3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9" name="Google Shape;519;p39"/>
          <p:cNvSpPr/>
          <p:nvPr>
            <p:ph idx="2" type="pic"/>
          </p:nvPr>
        </p:nvSpPr>
        <p:spPr>
          <a:xfrm>
            <a:off x="457200" y="1013475"/>
            <a:ext cx="2652900" cy="1020900"/>
          </a:xfrm>
          <a:prstGeom prst="rect">
            <a:avLst/>
          </a:prstGeom>
          <a:noFill/>
          <a:ln>
            <a:noFill/>
          </a:ln>
        </p:spPr>
      </p:sp>
      <p:sp>
        <p:nvSpPr>
          <p:cNvPr id="520" name="Google Shape;520;p39"/>
          <p:cNvSpPr/>
          <p:nvPr>
            <p:ph idx="3" type="pic"/>
          </p:nvPr>
        </p:nvSpPr>
        <p:spPr>
          <a:xfrm>
            <a:off x="3245513" y="1013475"/>
            <a:ext cx="2652900" cy="1020900"/>
          </a:xfrm>
          <a:prstGeom prst="rect">
            <a:avLst/>
          </a:prstGeom>
          <a:noFill/>
          <a:ln>
            <a:noFill/>
          </a:ln>
        </p:spPr>
      </p:sp>
      <p:sp>
        <p:nvSpPr>
          <p:cNvPr id="521" name="Google Shape;521;p39"/>
          <p:cNvSpPr/>
          <p:nvPr>
            <p:ph idx="4" type="pic"/>
          </p:nvPr>
        </p:nvSpPr>
        <p:spPr>
          <a:xfrm>
            <a:off x="6033825" y="1013475"/>
            <a:ext cx="2652900" cy="1020900"/>
          </a:xfrm>
          <a:prstGeom prst="rect">
            <a:avLst/>
          </a:prstGeom>
          <a:noFill/>
          <a:ln>
            <a:noFill/>
          </a:ln>
        </p:spPr>
      </p:sp>
      <p:sp>
        <p:nvSpPr>
          <p:cNvPr id="522" name="Google Shape;522;p39"/>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3" name="Google Shape;523;p39"/>
          <p:cNvSpPr/>
          <p:nvPr>
            <p:ph idx="5" type="pic"/>
          </p:nvPr>
        </p:nvSpPr>
        <p:spPr>
          <a:xfrm>
            <a:off x="457200" y="2174925"/>
            <a:ext cx="2652900" cy="1020900"/>
          </a:xfrm>
          <a:prstGeom prst="rect">
            <a:avLst/>
          </a:prstGeom>
          <a:noFill/>
          <a:ln>
            <a:noFill/>
          </a:ln>
        </p:spPr>
      </p:sp>
      <p:sp>
        <p:nvSpPr>
          <p:cNvPr id="524" name="Google Shape;524;p39"/>
          <p:cNvSpPr/>
          <p:nvPr>
            <p:ph idx="6" type="pic"/>
          </p:nvPr>
        </p:nvSpPr>
        <p:spPr>
          <a:xfrm>
            <a:off x="3245513" y="2174925"/>
            <a:ext cx="2652900" cy="1020900"/>
          </a:xfrm>
          <a:prstGeom prst="rect">
            <a:avLst/>
          </a:prstGeom>
          <a:noFill/>
          <a:ln>
            <a:noFill/>
          </a:ln>
        </p:spPr>
      </p:sp>
      <p:sp>
        <p:nvSpPr>
          <p:cNvPr id="525" name="Google Shape;525;p39"/>
          <p:cNvSpPr/>
          <p:nvPr>
            <p:ph idx="7" type="pic"/>
          </p:nvPr>
        </p:nvSpPr>
        <p:spPr>
          <a:xfrm>
            <a:off x="6033825" y="2174925"/>
            <a:ext cx="2652900" cy="1020900"/>
          </a:xfrm>
          <a:prstGeom prst="rect">
            <a:avLst/>
          </a:prstGeom>
          <a:noFill/>
          <a:ln>
            <a:noFill/>
          </a:ln>
        </p:spPr>
      </p:sp>
      <p:sp>
        <p:nvSpPr>
          <p:cNvPr id="526" name="Google Shape;526;p39"/>
          <p:cNvSpPr/>
          <p:nvPr>
            <p:ph idx="8" type="pic"/>
          </p:nvPr>
        </p:nvSpPr>
        <p:spPr>
          <a:xfrm>
            <a:off x="457200" y="3336375"/>
            <a:ext cx="2652900" cy="1020900"/>
          </a:xfrm>
          <a:prstGeom prst="rect">
            <a:avLst/>
          </a:prstGeom>
          <a:noFill/>
          <a:ln>
            <a:noFill/>
          </a:ln>
        </p:spPr>
      </p:sp>
      <p:sp>
        <p:nvSpPr>
          <p:cNvPr id="527" name="Google Shape;527;p39"/>
          <p:cNvSpPr/>
          <p:nvPr>
            <p:ph idx="9" type="pic"/>
          </p:nvPr>
        </p:nvSpPr>
        <p:spPr>
          <a:xfrm>
            <a:off x="3245513" y="3336375"/>
            <a:ext cx="2652900" cy="1020900"/>
          </a:xfrm>
          <a:prstGeom prst="rect">
            <a:avLst/>
          </a:prstGeom>
          <a:noFill/>
          <a:ln>
            <a:noFill/>
          </a:ln>
        </p:spPr>
      </p:sp>
      <p:sp>
        <p:nvSpPr>
          <p:cNvPr id="528" name="Google Shape;528;p39"/>
          <p:cNvSpPr/>
          <p:nvPr>
            <p:ph idx="13" type="pic"/>
          </p:nvPr>
        </p:nvSpPr>
        <p:spPr>
          <a:xfrm>
            <a:off x="6033825" y="3336375"/>
            <a:ext cx="2652900" cy="1020900"/>
          </a:xfrm>
          <a:prstGeom prst="rect">
            <a:avLst/>
          </a:prstGeom>
          <a:noFill/>
          <a:ln>
            <a:noFill/>
          </a:ln>
        </p:spPr>
      </p:sp>
    </p:spTree>
  </p:cSld>
  <p:clrMapOvr>
    <a:masterClrMapping/>
  </p:clrMapOvr>
  <p:extLst>
    <p:ext uri="{DCECCB84-F9BA-43D5-87BE-67443E8EF086}">
      <p15:sldGuideLst>
        <p15:guide id="1" orient="horz" pos="287">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iew">
  <p:cSld name="CUSTOM_2">
    <p:spTree>
      <p:nvGrpSpPr>
        <p:cNvPr id="529" name="Shape 529"/>
        <p:cNvGrpSpPr/>
        <p:nvPr/>
      </p:nvGrpSpPr>
      <p:grpSpPr>
        <a:xfrm>
          <a:off x="0" y="0"/>
          <a:ext cx="0" cy="0"/>
          <a:chOff x="0" y="0"/>
          <a:chExt cx="0" cy="0"/>
        </a:xfrm>
      </p:grpSpPr>
      <p:grpSp>
        <p:nvGrpSpPr>
          <p:cNvPr id="530" name="Google Shape;530;p40"/>
          <p:cNvGrpSpPr/>
          <p:nvPr/>
        </p:nvGrpSpPr>
        <p:grpSpPr>
          <a:xfrm>
            <a:off x="0" y="455100"/>
            <a:ext cx="9144000" cy="4519401"/>
            <a:chOff x="0" y="455100"/>
            <a:chExt cx="9144000" cy="4519401"/>
          </a:xfrm>
        </p:grpSpPr>
        <p:sp>
          <p:nvSpPr>
            <p:cNvPr id="531" name="Google Shape;531;p4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4" name="Google Shape;534;p4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35" name="Google Shape;535;p40"/>
          <p:cNvSpPr/>
          <p:nvPr/>
        </p:nvSpPr>
        <p:spPr>
          <a:xfrm>
            <a:off x="4931375" y="1662400"/>
            <a:ext cx="3755400" cy="2696100"/>
          </a:xfrm>
          <a:prstGeom prst="roundRect">
            <a:avLst>
              <a:gd fmla="val 96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537" name="Google Shape;537;p4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538" name="Google Shape;538;p40"/>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9" name="Google Shape;539;p40"/>
          <p:cNvSpPr txBox="1"/>
          <p:nvPr>
            <p:ph idx="3" type="title"/>
          </p:nvPr>
        </p:nvSpPr>
        <p:spPr>
          <a:xfrm>
            <a:off x="484235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0" name="Google Shape;540;p40"/>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1" name="Google Shape;541;p40"/>
          <p:cNvSpPr txBox="1"/>
          <p:nvPr>
            <p:ph idx="5" type="body"/>
          </p:nvPr>
        </p:nvSpPr>
        <p:spPr>
          <a:xfrm>
            <a:off x="5169875" y="2986175"/>
            <a:ext cx="3278400" cy="10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2" name="Google Shape;542;p40"/>
          <p:cNvSpPr txBox="1"/>
          <p:nvPr>
            <p:ph idx="6" type="subTitle"/>
          </p:nvPr>
        </p:nvSpPr>
        <p:spPr>
          <a:xfrm>
            <a:off x="5171425" y="2526550"/>
            <a:ext cx="3278400" cy="370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4">
    <p:spTree>
      <p:nvGrpSpPr>
        <p:cNvPr id="40" name="Shape 40"/>
        <p:cNvGrpSpPr/>
        <p:nvPr/>
      </p:nvGrpSpPr>
      <p:grpSpPr>
        <a:xfrm>
          <a:off x="0" y="0"/>
          <a:ext cx="0" cy="0"/>
          <a:chOff x="0" y="0"/>
          <a:chExt cx="0" cy="0"/>
        </a:xfrm>
      </p:grpSpPr>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4" name="Google Shape;44;p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5" name="Google Shape;45;p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
        <p:nvSpPr>
          <p:cNvPr id="46" name="Google Shape;46;p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details">
  <p:cSld name="CUSTOM_3">
    <p:bg>
      <p:bgPr>
        <a:solidFill>
          <a:schemeClr val="lt2"/>
        </a:solidFill>
      </p:bgPr>
    </p:bg>
    <p:spTree>
      <p:nvGrpSpPr>
        <p:cNvPr id="543" name="Shape 543"/>
        <p:cNvGrpSpPr/>
        <p:nvPr/>
      </p:nvGrpSpPr>
      <p:grpSpPr>
        <a:xfrm>
          <a:off x="0" y="0"/>
          <a:ext cx="0" cy="0"/>
          <a:chOff x="0" y="0"/>
          <a:chExt cx="0" cy="0"/>
        </a:xfrm>
      </p:grpSpPr>
      <p:sp>
        <p:nvSpPr>
          <p:cNvPr id="544" name="Google Shape;544;p41"/>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1"/>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1"/>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7" name="Google Shape;547;p41"/>
          <p:cNvGrpSpPr/>
          <p:nvPr/>
        </p:nvGrpSpPr>
        <p:grpSpPr>
          <a:xfrm flipH="1">
            <a:off x="85800" y="76325"/>
            <a:ext cx="7808400" cy="5067300"/>
            <a:chOff x="1249800" y="76325"/>
            <a:chExt cx="7808400" cy="5067300"/>
          </a:xfrm>
        </p:grpSpPr>
        <p:cxnSp>
          <p:nvCxnSpPr>
            <p:cNvPr id="548" name="Google Shape;548;p41"/>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49" name="Google Shape;549;p41"/>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50" name="Google Shape;550;p41"/>
          <p:cNvGrpSpPr/>
          <p:nvPr/>
        </p:nvGrpSpPr>
        <p:grpSpPr>
          <a:xfrm flipH="1">
            <a:off x="171600" y="162125"/>
            <a:ext cx="7722600" cy="4981500"/>
            <a:chOff x="1249800" y="162125"/>
            <a:chExt cx="7722600" cy="4981500"/>
          </a:xfrm>
        </p:grpSpPr>
        <p:cxnSp>
          <p:nvCxnSpPr>
            <p:cNvPr id="551" name="Google Shape;551;p41"/>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53" name="Google Shape;553;p41"/>
          <p:cNvGrpSpPr/>
          <p:nvPr/>
        </p:nvGrpSpPr>
        <p:grpSpPr>
          <a:xfrm flipH="1">
            <a:off x="257400" y="247925"/>
            <a:ext cx="7636800" cy="4895700"/>
            <a:chOff x="1249800" y="247925"/>
            <a:chExt cx="7636800" cy="4895700"/>
          </a:xfrm>
        </p:grpSpPr>
        <p:cxnSp>
          <p:nvCxnSpPr>
            <p:cNvPr id="554" name="Google Shape;554;p41"/>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55" name="Google Shape;555;p41"/>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56" name="Google Shape;556;p41"/>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57" name="Google Shape;557;p41"/>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8" name="Google Shape;558;p41"/>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1"/>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1"/>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563" name="Google Shape;563;p41"/>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1">
    <p:bg>
      <p:bgPr>
        <a:solidFill>
          <a:schemeClr val="lt2"/>
        </a:solidFill>
      </p:bgPr>
    </p:bg>
    <p:spTree>
      <p:nvGrpSpPr>
        <p:cNvPr id="564" name="Shape 564"/>
        <p:cNvGrpSpPr/>
        <p:nvPr/>
      </p:nvGrpSpPr>
      <p:grpSpPr>
        <a:xfrm>
          <a:off x="0" y="0"/>
          <a:ext cx="0" cy="0"/>
          <a:chOff x="0" y="0"/>
          <a:chExt cx="0" cy="0"/>
        </a:xfrm>
      </p:grpSpPr>
      <p:sp>
        <p:nvSpPr>
          <p:cNvPr id="565" name="Google Shape;565;p42"/>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2"/>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2"/>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8" name="Google Shape;568;p42"/>
          <p:cNvGrpSpPr/>
          <p:nvPr/>
        </p:nvGrpSpPr>
        <p:grpSpPr>
          <a:xfrm flipH="1">
            <a:off x="85800" y="76325"/>
            <a:ext cx="7808400" cy="5067300"/>
            <a:chOff x="1249800" y="76325"/>
            <a:chExt cx="7808400" cy="5067300"/>
          </a:xfrm>
        </p:grpSpPr>
        <p:cxnSp>
          <p:nvCxnSpPr>
            <p:cNvPr id="569" name="Google Shape;569;p4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71" name="Google Shape;571;p42"/>
          <p:cNvGrpSpPr/>
          <p:nvPr/>
        </p:nvGrpSpPr>
        <p:grpSpPr>
          <a:xfrm flipH="1">
            <a:off x="171600" y="162125"/>
            <a:ext cx="7722600" cy="4981500"/>
            <a:chOff x="1249800" y="162125"/>
            <a:chExt cx="7722600" cy="4981500"/>
          </a:xfrm>
        </p:grpSpPr>
        <p:cxnSp>
          <p:nvCxnSpPr>
            <p:cNvPr id="572" name="Google Shape;572;p4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4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74" name="Google Shape;574;p42"/>
          <p:cNvGrpSpPr/>
          <p:nvPr/>
        </p:nvGrpSpPr>
        <p:grpSpPr>
          <a:xfrm flipH="1">
            <a:off x="257400" y="247925"/>
            <a:ext cx="7636800" cy="4895700"/>
            <a:chOff x="1249800" y="247925"/>
            <a:chExt cx="7636800" cy="4895700"/>
          </a:xfrm>
        </p:grpSpPr>
        <p:cxnSp>
          <p:nvCxnSpPr>
            <p:cNvPr id="575" name="Google Shape;575;p4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4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77" name="Google Shape;577;p4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78" name="Google Shape;578;p42"/>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79" name="Google Shape;579;p42"/>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42"/>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42"/>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42"/>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3" name="Shape 583"/>
        <p:cNvGrpSpPr/>
        <p:nvPr/>
      </p:nvGrpSpPr>
      <p:grpSpPr>
        <a:xfrm>
          <a:off x="0" y="0"/>
          <a:ext cx="0" cy="0"/>
          <a:chOff x="0" y="0"/>
          <a:chExt cx="0" cy="0"/>
        </a:xfrm>
      </p:grpSpPr>
      <p:sp>
        <p:nvSpPr>
          <p:cNvPr id="584" name="Google Shape;5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1">
    <p:bg>
      <p:bgPr>
        <a:solidFill>
          <a:schemeClr val="lt2"/>
        </a:solidFill>
      </p:bgPr>
    </p:bg>
    <p:spTree>
      <p:nvGrpSpPr>
        <p:cNvPr id="47" name="Shape 47"/>
        <p:cNvGrpSpPr/>
        <p:nvPr/>
      </p:nvGrpSpPr>
      <p:grpSpPr>
        <a:xfrm>
          <a:off x="0" y="0"/>
          <a:ext cx="0" cy="0"/>
          <a:chOff x="0" y="0"/>
          <a:chExt cx="0" cy="0"/>
        </a:xfrm>
      </p:grpSpPr>
      <p:sp>
        <p:nvSpPr>
          <p:cNvPr id="48" name="Google Shape;48;p6"/>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6"/>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6"/>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 name="Google Shape;52;p6"/>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6"/>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6"/>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6"/>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6"/>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6"/>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 name="Google Shape;58;p6"/>
          <p:cNvGrpSpPr/>
          <p:nvPr/>
        </p:nvGrpSpPr>
        <p:grpSpPr>
          <a:xfrm>
            <a:off x="1249800" y="76325"/>
            <a:ext cx="7808400" cy="5067300"/>
            <a:chOff x="1249800" y="76325"/>
            <a:chExt cx="7808400" cy="5067300"/>
          </a:xfrm>
        </p:grpSpPr>
        <p:cxnSp>
          <p:nvCxnSpPr>
            <p:cNvPr id="59" name="Google Shape;59;p6"/>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60" name="Google Shape;60;p6"/>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61" name="Google Shape;61;p6"/>
          <p:cNvGrpSpPr/>
          <p:nvPr/>
        </p:nvGrpSpPr>
        <p:grpSpPr>
          <a:xfrm>
            <a:off x="1249800" y="162125"/>
            <a:ext cx="7722600" cy="4981500"/>
            <a:chOff x="1249800" y="162125"/>
            <a:chExt cx="7722600" cy="4981500"/>
          </a:xfrm>
        </p:grpSpPr>
        <p:cxnSp>
          <p:nvCxnSpPr>
            <p:cNvPr id="62" name="Google Shape;62;p6"/>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6"/>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64" name="Google Shape;64;p6"/>
          <p:cNvGrpSpPr/>
          <p:nvPr/>
        </p:nvGrpSpPr>
        <p:grpSpPr>
          <a:xfrm>
            <a:off x="1249800" y="247925"/>
            <a:ext cx="7636800" cy="4895700"/>
            <a:chOff x="1249800" y="247925"/>
            <a:chExt cx="7636800" cy="4895700"/>
          </a:xfrm>
        </p:grpSpPr>
        <p:cxnSp>
          <p:nvCxnSpPr>
            <p:cNvPr id="65" name="Google Shape;65;p6"/>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6"/>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67" name="Google Shape;67;p6"/>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68" name="Google Shape;68;p6"/>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69" name="Google Shape;69;p6"/>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70" name="Google Shape;70;p6"/>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1" name="Google Shape;71;p6"/>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2" name="Google Shape;72;p6"/>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
        <p:nvSpPr>
          <p:cNvPr id="73" name="Google Shape;73;p6"/>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4" name="Shape 74"/>
        <p:cNvGrpSpPr/>
        <p:nvPr/>
      </p:nvGrpSpPr>
      <p:grpSpPr>
        <a:xfrm>
          <a:off x="0" y="0"/>
          <a:ext cx="0" cy="0"/>
          <a:chOff x="0" y="0"/>
          <a:chExt cx="0" cy="0"/>
        </a:xfrm>
      </p:grpSpPr>
      <p:grpSp>
        <p:nvGrpSpPr>
          <p:cNvPr id="75" name="Google Shape;75;p7"/>
          <p:cNvGrpSpPr/>
          <p:nvPr/>
        </p:nvGrpSpPr>
        <p:grpSpPr>
          <a:xfrm>
            <a:off x="0" y="455100"/>
            <a:ext cx="9144000" cy="4519401"/>
            <a:chOff x="0" y="455100"/>
            <a:chExt cx="9144000" cy="4519401"/>
          </a:xfrm>
        </p:grpSpPr>
        <p:sp>
          <p:nvSpPr>
            <p:cNvPr id="76" name="Google Shape;76;p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7"/>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7"/>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92" name="Google Shape;92;p7"/>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93" name="Google Shape;93;p7"/>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94" name="Google Shape;94;p7"/>
          <p:cNvSpPr txBox="1"/>
          <p:nvPr>
            <p:ph hasCustomPrompt="1" idx="17" type="title"/>
          </p:nvPr>
        </p:nvSpPr>
        <p:spPr>
          <a:xfrm>
            <a:off x="8155150" y="10994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5" name="Google Shape;95;p7"/>
          <p:cNvSpPr txBox="1"/>
          <p:nvPr>
            <p:ph hasCustomPrompt="1" idx="18" type="title"/>
          </p:nvPr>
        </p:nvSpPr>
        <p:spPr>
          <a:xfrm>
            <a:off x="8155150" y="14322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6" name="Google Shape;96;p7"/>
          <p:cNvSpPr txBox="1"/>
          <p:nvPr>
            <p:ph hasCustomPrompt="1" idx="19" type="title"/>
          </p:nvPr>
        </p:nvSpPr>
        <p:spPr>
          <a:xfrm>
            <a:off x="8155150" y="176497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7" name="Google Shape;97;p7"/>
          <p:cNvSpPr txBox="1"/>
          <p:nvPr>
            <p:ph hasCustomPrompt="1" idx="20" type="title"/>
          </p:nvPr>
        </p:nvSpPr>
        <p:spPr>
          <a:xfrm>
            <a:off x="8155150" y="209771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8" name="Google Shape;98;p7"/>
          <p:cNvSpPr txBox="1"/>
          <p:nvPr>
            <p:ph hasCustomPrompt="1" idx="21" type="title"/>
          </p:nvPr>
        </p:nvSpPr>
        <p:spPr>
          <a:xfrm>
            <a:off x="8155150" y="243043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9" name="Google Shape;99;p7"/>
          <p:cNvSpPr txBox="1"/>
          <p:nvPr>
            <p:ph hasCustomPrompt="1" idx="22" type="title"/>
          </p:nvPr>
        </p:nvSpPr>
        <p:spPr>
          <a:xfrm>
            <a:off x="8155150" y="27631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0" name="Google Shape;100;p7"/>
          <p:cNvSpPr txBox="1"/>
          <p:nvPr>
            <p:ph hasCustomPrompt="1" idx="23" type="title"/>
          </p:nvPr>
        </p:nvSpPr>
        <p:spPr>
          <a:xfrm>
            <a:off x="8155150" y="30959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1" name="Google Shape;101;p7"/>
          <p:cNvSpPr txBox="1"/>
          <p:nvPr>
            <p:ph hasCustomPrompt="1" idx="24" type="title"/>
          </p:nvPr>
        </p:nvSpPr>
        <p:spPr>
          <a:xfrm>
            <a:off x="8155150" y="34286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2" name="Google Shape;102;p7"/>
          <p:cNvSpPr txBox="1"/>
          <p:nvPr>
            <p:ph hasCustomPrompt="1" idx="25" type="title"/>
          </p:nvPr>
        </p:nvSpPr>
        <p:spPr>
          <a:xfrm>
            <a:off x="8155150" y="376140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3" name="Google Shape;103;p7"/>
          <p:cNvSpPr txBox="1"/>
          <p:nvPr>
            <p:ph hasCustomPrompt="1" idx="26" type="title"/>
          </p:nvPr>
        </p:nvSpPr>
        <p:spPr>
          <a:xfrm>
            <a:off x="8155150" y="409415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4" name="Google Shape;104;p7"/>
          <p:cNvSpPr txBox="1"/>
          <p:nvPr>
            <p:ph hasCustomPrompt="1" idx="27" type="title"/>
          </p:nvPr>
        </p:nvSpPr>
        <p:spPr>
          <a:xfrm>
            <a:off x="8155150" y="76676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4">
    <p:spTree>
      <p:nvGrpSpPr>
        <p:cNvPr id="105" name="Shape 105"/>
        <p:cNvGrpSpPr/>
        <p:nvPr/>
      </p:nvGrpSpPr>
      <p:grpSpPr>
        <a:xfrm>
          <a:off x="0" y="0"/>
          <a:ext cx="0" cy="0"/>
          <a:chOff x="0" y="0"/>
          <a:chExt cx="0" cy="0"/>
        </a:xfrm>
      </p:grpSpPr>
      <p:grpSp>
        <p:nvGrpSpPr>
          <p:cNvPr id="106" name="Google Shape;106;p8"/>
          <p:cNvGrpSpPr/>
          <p:nvPr/>
        </p:nvGrpSpPr>
        <p:grpSpPr>
          <a:xfrm>
            <a:off x="0" y="455100"/>
            <a:ext cx="9144000" cy="4519401"/>
            <a:chOff x="0" y="455100"/>
            <a:chExt cx="9144000" cy="4519401"/>
          </a:xfrm>
        </p:grpSpPr>
        <p:sp>
          <p:nvSpPr>
            <p:cNvPr id="107" name="Google Shape;107;p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11" name="Google Shape;111;p8"/>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2" name="Google Shape;112;p8"/>
          <p:cNvSpPr/>
          <p:nvPr/>
        </p:nvSpPr>
        <p:spPr>
          <a:xfrm rot="10800000">
            <a:off x="4795425" y="10306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8"/>
          <p:cNvSpPr txBox="1"/>
          <p:nvPr>
            <p:ph idx="1" type="subTitle"/>
          </p:nvPr>
        </p:nvSpPr>
        <p:spPr>
          <a:xfrm>
            <a:off x="4931528" y="1108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8"/>
          <p:cNvSpPr/>
          <p:nvPr/>
        </p:nvSpPr>
        <p:spPr>
          <a:xfrm rot="10800000">
            <a:off x="4795425" y="15594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8"/>
          <p:cNvSpPr txBox="1"/>
          <p:nvPr>
            <p:ph idx="2" type="subTitle"/>
          </p:nvPr>
        </p:nvSpPr>
        <p:spPr>
          <a:xfrm>
            <a:off x="4931528" y="16372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16" name="Google Shape;116;p8"/>
          <p:cNvSpPr/>
          <p:nvPr/>
        </p:nvSpPr>
        <p:spPr>
          <a:xfrm rot="10800000">
            <a:off x="4795425" y="20882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8"/>
          <p:cNvSpPr txBox="1"/>
          <p:nvPr>
            <p:ph idx="3" type="subTitle"/>
          </p:nvPr>
        </p:nvSpPr>
        <p:spPr>
          <a:xfrm>
            <a:off x="4931528" y="21660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8" name="Google Shape;118;p8"/>
          <p:cNvSpPr/>
          <p:nvPr/>
        </p:nvSpPr>
        <p:spPr>
          <a:xfrm rot="10800000">
            <a:off x="4795425" y="26170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8"/>
          <p:cNvSpPr txBox="1"/>
          <p:nvPr>
            <p:ph idx="4" type="subTitle"/>
          </p:nvPr>
        </p:nvSpPr>
        <p:spPr>
          <a:xfrm>
            <a:off x="4931528" y="26948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20" name="Google Shape;120;p8"/>
          <p:cNvSpPr/>
          <p:nvPr/>
        </p:nvSpPr>
        <p:spPr>
          <a:xfrm rot="10800000">
            <a:off x="4795425" y="31458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8"/>
          <p:cNvSpPr txBox="1"/>
          <p:nvPr>
            <p:ph idx="5" type="subTitle"/>
          </p:nvPr>
        </p:nvSpPr>
        <p:spPr>
          <a:xfrm>
            <a:off x="4931528" y="32236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2" name="Google Shape;122;p8"/>
          <p:cNvSpPr/>
          <p:nvPr/>
        </p:nvSpPr>
        <p:spPr>
          <a:xfrm rot="10800000">
            <a:off x="4795425" y="36746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8"/>
          <p:cNvSpPr txBox="1"/>
          <p:nvPr>
            <p:ph idx="6" type="subTitle"/>
          </p:nvPr>
        </p:nvSpPr>
        <p:spPr>
          <a:xfrm>
            <a:off x="4931528" y="3752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124" name="Shape 124"/>
        <p:cNvGrpSpPr/>
        <p:nvPr/>
      </p:nvGrpSpPr>
      <p:grpSpPr>
        <a:xfrm>
          <a:off x="0" y="0"/>
          <a:ext cx="0" cy="0"/>
          <a:chOff x="0" y="0"/>
          <a:chExt cx="0" cy="0"/>
        </a:xfrm>
      </p:grpSpPr>
      <p:grpSp>
        <p:nvGrpSpPr>
          <p:cNvPr id="125" name="Google Shape;125;p9"/>
          <p:cNvGrpSpPr/>
          <p:nvPr/>
        </p:nvGrpSpPr>
        <p:grpSpPr>
          <a:xfrm>
            <a:off x="0" y="455100"/>
            <a:ext cx="9144000" cy="4519401"/>
            <a:chOff x="0" y="455100"/>
            <a:chExt cx="9144000" cy="4519401"/>
          </a:xfrm>
        </p:grpSpPr>
        <p:sp>
          <p:nvSpPr>
            <p:cNvPr id="126" name="Google Shape;126;p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STIX Two Text SemiBold"/>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1" name="Google Shape;131;p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CUSTOM_1">
    <p:spTree>
      <p:nvGrpSpPr>
        <p:cNvPr id="132" name="Shape 132"/>
        <p:cNvGrpSpPr/>
        <p:nvPr/>
      </p:nvGrpSpPr>
      <p:grpSpPr>
        <a:xfrm>
          <a:off x="0" y="0"/>
          <a:ext cx="0" cy="0"/>
          <a:chOff x="0" y="0"/>
          <a:chExt cx="0" cy="0"/>
        </a:xfrm>
      </p:grpSpPr>
      <p:grpSp>
        <p:nvGrpSpPr>
          <p:cNvPr id="133" name="Google Shape;133;p10"/>
          <p:cNvGrpSpPr/>
          <p:nvPr/>
        </p:nvGrpSpPr>
        <p:grpSpPr>
          <a:xfrm>
            <a:off x="0" y="455100"/>
            <a:ext cx="9144000" cy="4519401"/>
            <a:chOff x="0" y="455100"/>
            <a:chExt cx="9144000" cy="4519401"/>
          </a:xfrm>
        </p:grpSpPr>
        <p:sp>
          <p:nvSpPr>
            <p:cNvPr id="134" name="Google Shape;134;p1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1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8" name="Google Shape;138;p10"/>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9" name="Google Shape;139;p1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40" name="Google Shape;140;p1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41" name="Google Shape;141;p10"/>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1pPr>
            <a:lvl2pPr lvl="1">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2pPr>
            <a:lvl3pPr lvl="2">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3pPr>
            <a:lvl4pPr lvl="3">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4pPr>
            <a:lvl5pPr lvl="4">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5pPr>
            <a:lvl6pPr lvl="5">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6pPr>
            <a:lvl7pPr lvl="6">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7pPr>
            <a:lvl8pPr lvl="7">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8pPr>
            <a:lvl9pPr lvl="8">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9pPr>
          </a:lstStyle>
          <a:p/>
        </p:txBody>
      </p:sp>
      <p:sp>
        <p:nvSpPr>
          <p:cNvPr id="7" name="Google Shape;7;p1"/>
          <p:cNvSpPr txBox="1"/>
          <p:nvPr>
            <p:ph idx="1" type="body"/>
          </p:nvPr>
        </p:nvSpPr>
        <p:spPr>
          <a:xfrm>
            <a:off x="311700" y="1800050"/>
            <a:ext cx="3661800" cy="2072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1pPr>
            <a:lvl2pPr indent="-304800" lvl="1" marL="914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2pPr>
            <a:lvl3pPr indent="-304800" lvl="2" marL="1371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3pPr>
            <a:lvl4pPr indent="-304800" lvl="3" marL="1828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4pPr>
            <a:lvl5pPr indent="-304800" lvl="4" marL="22860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5pPr>
            <a:lvl6pPr indent="-304800" lvl="5" marL="2743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6pPr>
            <a:lvl7pPr indent="-304800" lvl="6" marL="3200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7pPr>
            <a:lvl8pPr indent="-304800" lvl="7" marL="3657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8pPr>
            <a:lvl9pPr indent="-304800" lvl="8" marL="4114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TIX Two Text"/>
                <a:ea typeface="STIX Two Text"/>
                <a:cs typeface="STIX Two Text"/>
                <a:sym typeface="STIX Two Text"/>
              </a:defRPr>
            </a:lvl1pPr>
            <a:lvl2pPr lvl="1" algn="r">
              <a:buNone/>
              <a:defRPr sz="1000">
                <a:solidFill>
                  <a:schemeClr val="dk2"/>
                </a:solidFill>
                <a:latin typeface="STIX Two Text"/>
                <a:ea typeface="STIX Two Text"/>
                <a:cs typeface="STIX Two Text"/>
                <a:sym typeface="STIX Two Text"/>
              </a:defRPr>
            </a:lvl2pPr>
            <a:lvl3pPr lvl="2" algn="r">
              <a:buNone/>
              <a:defRPr sz="1000">
                <a:solidFill>
                  <a:schemeClr val="dk2"/>
                </a:solidFill>
                <a:latin typeface="STIX Two Text"/>
                <a:ea typeface="STIX Two Text"/>
                <a:cs typeface="STIX Two Text"/>
                <a:sym typeface="STIX Two Text"/>
              </a:defRPr>
            </a:lvl3pPr>
            <a:lvl4pPr lvl="3" algn="r">
              <a:buNone/>
              <a:defRPr sz="1000">
                <a:solidFill>
                  <a:schemeClr val="dk2"/>
                </a:solidFill>
                <a:latin typeface="STIX Two Text"/>
                <a:ea typeface="STIX Two Text"/>
                <a:cs typeface="STIX Two Text"/>
                <a:sym typeface="STIX Two Text"/>
              </a:defRPr>
            </a:lvl4pPr>
            <a:lvl5pPr lvl="4" algn="r">
              <a:buNone/>
              <a:defRPr sz="1000">
                <a:solidFill>
                  <a:schemeClr val="dk2"/>
                </a:solidFill>
                <a:latin typeface="STIX Two Text"/>
                <a:ea typeface="STIX Two Text"/>
                <a:cs typeface="STIX Two Text"/>
                <a:sym typeface="STIX Two Text"/>
              </a:defRPr>
            </a:lvl5pPr>
            <a:lvl6pPr lvl="5" algn="r">
              <a:buNone/>
              <a:defRPr sz="1000">
                <a:solidFill>
                  <a:schemeClr val="dk2"/>
                </a:solidFill>
                <a:latin typeface="STIX Two Text"/>
                <a:ea typeface="STIX Two Text"/>
                <a:cs typeface="STIX Two Text"/>
                <a:sym typeface="STIX Two Text"/>
              </a:defRPr>
            </a:lvl6pPr>
            <a:lvl7pPr lvl="6" algn="r">
              <a:buNone/>
              <a:defRPr sz="1000">
                <a:solidFill>
                  <a:schemeClr val="dk2"/>
                </a:solidFill>
                <a:latin typeface="STIX Two Text"/>
                <a:ea typeface="STIX Two Text"/>
                <a:cs typeface="STIX Two Text"/>
                <a:sym typeface="STIX Two Text"/>
              </a:defRPr>
            </a:lvl7pPr>
            <a:lvl8pPr lvl="7" algn="r">
              <a:buNone/>
              <a:defRPr sz="1000">
                <a:solidFill>
                  <a:schemeClr val="dk2"/>
                </a:solidFill>
                <a:latin typeface="STIX Two Text"/>
                <a:ea typeface="STIX Two Text"/>
                <a:cs typeface="STIX Two Text"/>
                <a:sym typeface="STIX Two Text"/>
              </a:defRPr>
            </a:lvl8pPr>
            <a:lvl9pPr lvl="8" algn="r">
              <a:buNone/>
              <a:defRPr sz="1000">
                <a:solidFill>
                  <a:schemeClr val="dk2"/>
                </a:solidFill>
                <a:latin typeface="STIX Two Text"/>
                <a:ea typeface="STIX Two Text"/>
                <a:cs typeface="STIX Two Text"/>
                <a:sym typeface="STIX Two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Sydney Jue</a:t>
            </a:r>
            <a:endParaRPr/>
          </a:p>
        </p:txBody>
      </p:sp>
      <p:sp>
        <p:nvSpPr>
          <p:cNvPr id="590" name="Google Shape;590;p44"/>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 - Recommendation System</a:t>
            </a:r>
            <a:endParaRPr/>
          </a:p>
        </p:txBody>
      </p:sp>
      <p:sp>
        <p:nvSpPr>
          <p:cNvPr id="591" name="Google Shape;591;p44"/>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Genre</a:t>
            </a:r>
            <a:endParaRPr/>
          </a:p>
        </p:txBody>
      </p:sp>
      <p:sp>
        <p:nvSpPr>
          <p:cNvPr id="592" name="Google Shape;592;p44"/>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Published</a:t>
            </a:r>
            <a:endParaRPr/>
          </a:p>
        </p:txBody>
      </p:sp>
      <p:sp>
        <p:nvSpPr>
          <p:cNvPr id="593" name="Google Shape;593;p44"/>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BiS Capstome</a:t>
            </a:r>
            <a:endParaRPr/>
          </a:p>
        </p:txBody>
      </p:sp>
      <p:sp>
        <p:nvSpPr>
          <p:cNvPr id="594" name="Google Shape;594;p44"/>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Sydney Jue</a:t>
            </a:r>
            <a:endParaRPr/>
          </a:p>
        </p:txBody>
      </p:sp>
      <p:sp>
        <p:nvSpPr>
          <p:cNvPr id="595" name="Google Shape;595;p44"/>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2025</a:t>
            </a:r>
            <a:endParaRPr/>
          </a:p>
        </p:txBody>
      </p:sp>
      <p:sp>
        <p:nvSpPr>
          <p:cNvPr id="596" name="Google Shape;596;p44"/>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3"/>
          <p:cNvSpPr txBox="1"/>
          <p:nvPr>
            <p:ph type="title"/>
          </p:nvPr>
        </p:nvSpPr>
        <p:spPr>
          <a:xfrm>
            <a:off x="1285500" y="1103850"/>
            <a:ext cx="6974100" cy="29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Preprocessing and Modelling</a:t>
            </a:r>
            <a:endParaRPr sz="3800"/>
          </a:p>
        </p:txBody>
      </p:sp>
      <p:sp>
        <p:nvSpPr>
          <p:cNvPr id="679" name="Google Shape;679;p5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80" name="Google Shape;680;p5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86" name="Google Shape;686;p5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87" name="Google Shape;687;p54"/>
          <p:cNvSpPr txBox="1"/>
          <p:nvPr>
            <p:ph idx="3" type="subTitle"/>
          </p:nvPr>
        </p:nvSpPr>
        <p:spPr>
          <a:xfrm>
            <a:off x="4865075" y="2103375"/>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SVD vs ALS</a:t>
            </a:r>
            <a:endParaRPr/>
          </a:p>
        </p:txBody>
      </p:sp>
      <p:sp>
        <p:nvSpPr>
          <p:cNvPr id="688" name="Google Shape;688;p54"/>
          <p:cNvSpPr txBox="1"/>
          <p:nvPr>
            <p:ph idx="4" type="body"/>
          </p:nvPr>
        </p:nvSpPr>
        <p:spPr>
          <a:xfrm>
            <a:off x="4758225" y="2256594"/>
            <a:ext cx="3765000" cy="8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between SVD or ALS in scikit surprise. </a:t>
            </a:r>
            <a:endParaRPr/>
          </a:p>
          <a:p>
            <a:pPr indent="0" lvl="0" marL="0" rtl="0" algn="l">
              <a:spcBef>
                <a:spcPts val="1200"/>
              </a:spcBef>
              <a:spcAft>
                <a:spcPts val="0"/>
              </a:spcAft>
              <a:buNone/>
            </a:pPr>
            <a:r>
              <a:rPr lang="en"/>
              <a:t>RMSE in ALS  = 1.706, MAE = 1.339</a:t>
            </a:r>
            <a:endParaRPr/>
          </a:p>
          <a:p>
            <a:pPr indent="0" lvl="0" marL="0" rtl="0" algn="l">
              <a:spcBef>
                <a:spcPts val="1200"/>
              </a:spcBef>
              <a:spcAft>
                <a:spcPts val="1200"/>
              </a:spcAft>
              <a:buNone/>
            </a:pPr>
            <a:r>
              <a:rPr lang="en"/>
              <a:t>RMSE in SVD = 1.694, MAE = 1.32. SVD is the better choice</a:t>
            </a:r>
            <a:endParaRPr/>
          </a:p>
        </p:txBody>
      </p:sp>
      <p:sp>
        <p:nvSpPr>
          <p:cNvPr id="689" name="Google Shape;689;p54"/>
          <p:cNvSpPr txBox="1"/>
          <p:nvPr>
            <p:ph idx="5" type="subTitle"/>
          </p:nvPr>
        </p:nvSpPr>
        <p:spPr>
          <a:xfrm>
            <a:off x="4829450" y="3375685"/>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Choosing best parameters</a:t>
            </a:r>
            <a:endParaRPr/>
          </a:p>
        </p:txBody>
      </p:sp>
      <p:sp>
        <p:nvSpPr>
          <p:cNvPr id="690" name="Google Shape;690;p54"/>
          <p:cNvSpPr txBox="1"/>
          <p:nvPr>
            <p:ph idx="6" type="body"/>
          </p:nvPr>
        </p:nvSpPr>
        <p:spPr>
          <a:xfrm>
            <a:off x="4758225" y="3603367"/>
            <a:ext cx="3765000" cy="878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a:t>Using a RandomizedGridSearch the best params are </a:t>
            </a:r>
            <a:r>
              <a:rPr lang="en"/>
              <a:t> lr_all = .002, n_factors = 50, reg_all = 0.03 and n_epochs = 50. RMSE = 1.35 and MAE =1.04</a:t>
            </a:r>
            <a:endParaRPr/>
          </a:p>
          <a:p>
            <a:pPr indent="0" lvl="0" marL="0" rtl="0" algn="l">
              <a:spcBef>
                <a:spcPts val="1200"/>
              </a:spcBef>
              <a:spcAft>
                <a:spcPts val="1200"/>
              </a:spcAft>
              <a:buNone/>
            </a:pPr>
            <a:r>
              <a:t/>
            </a:r>
            <a:endParaRPr/>
          </a:p>
        </p:txBody>
      </p:sp>
      <p:sp>
        <p:nvSpPr>
          <p:cNvPr id="691" name="Google Shape;691;p54"/>
          <p:cNvSpPr txBox="1"/>
          <p:nvPr>
            <p:ph idx="7" type="subTitle"/>
          </p:nvPr>
        </p:nvSpPr>
        <p:spPr>
          <a:xfrm>
            <a:off x="4829450" y="831083"/>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Train/test split</a:t>
            </a:r>
            <a:endParaRPr/>
          </a:p>
        </p:txBody>
      </p:sp>
      <p:sp>
        <p:nvSpPr>
          <p:cNvPr id="692" name="Google Shape;692;p54"/>
          <p:cNvSpPr txBox="1"/>
          <p:nvPr>
            <p:ph idx="8" type="body"/>
          </p:nvPr>
        </p:nvSpPr>
        <p:spPr>
          <a:xfrm>
            <a:off x="4829450" y="1141877"/>
            <a:ext cx="3765000" cy="87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Create a scikit-surprise reader to create a surprise object. The only columns in the surprise object is user_ID, ISBN and Book-rating.  The data is then split using a 80/20 split.</a:t>
            </a:r>
            <a:endParaRPr/>
          </a:p>
        </p:txBody>
      </p:sp>
      <p:sp>
        <p:nvSpPr>
          <p:cNvPr id="693" name="Google Shape;693;p54"/>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SVD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99" name="Google Shape;699;p5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700" name="Google Shape;700;p55"/>
          <p:cNvSpPr txBox="1"/>
          <p:nvPr>
            <p:ph idx="4" type="body"/>
          </p:nvPr>
        </p:nvSpPr>
        <p:spPr>
          <a:xfrm>
            <a:off x="366100" y="3495075"/>
            <a:ext cx="3846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None/>
            </a:pPr>
            <a:r>
              <a:rPr lang="en" sz="1100"/>
              <a:t>The X range from -8 to 6 means that there are some cases where the predictions were significantly off either overestimating or underestimating, however given that there’s a bell centered around 0 suggests that most predicted errors are small which means the model generally accurate.</a:t>
            </a:r>
            <a:endParaRPr sz="1100"/>
          </a:p>
        </p:txBody>
      </p:sp>
      <p:sp>
        <p:nvSpPr>
          <p:cNvPr id="701" name="Google Shape;701;p55"/>
          <p:cNvSpPr txBox="1"/>
          <p:nvPr>
            <p:ph idx="9" type="body"/>
          </p:nvPr>
        </p:nvSpPr>
        <p:spPr>
          <a:xfrm>
            <a:off x="4837500" y="3495075"/>
            <a:ext cx="3846600" cy="96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None/>
            </a:pPr>
            <a:r>
              <a:rPr lang="en"/>
              <a:t>It appears that most predictions have a score of 7 and 8, which based on what we’ve seen for common book ratings makes sense.</a:t>
            </a:r>
            <a:endParaRPr/>
          </a:p>
          <a:p>
            <a:pPr indent="0" lvl="0" marL="0" rtl="0" algn="l">
              <a:spcBef>
                <a:spcPts val="1200"/>
              </a:spcBef>
              <a:spcAft>
                <a:spcPts val="1200"/>
              </a:spcAft>
              <a:buClr>
                <a:schemeClr val="dk2"/>
              </a:buClr>
              <a:buSzPts val="1100"/>
              <a:buNone/>
            </a:pPr>
            <a:r>
              <a:t/>
            </a:r>
            <a:endParaRPr/>
          </a:p>
        </p:txBody>
      </p:sp>
      <p:pic>
        <p:nvPicPr>
          <p:cNvPr id="702" name="Google Shape;702;p55"/>
          <p:cNvPicPr preferRelativeResize="0"/>
          <p:nvPr/>
        </p:nvPicPr>
        <p:blipFill>
          <a:blip r:embed="rId3">
            <a:alphaModFix/>
          </a:blip>
          <a:stretch>
            <a:fillRect/>
          </a:stretch>
        </p:blipFill>
        <p:spPr>
          <a:xfrm>
            <a:off x="366100" y="565563"/>
            <a:ext cx="3669000" cy="2850874"/>
          </a:xfrm>
          <a:prstGeom prst="rect">
            <a:avLst/>
          </a:prstGeom>
          <a:noFill/>
          <a:ln>
            <a:noFill/>
          </a:ln>
        </p:spPr>
      </p:pic>
      <p:pic>
        <p:nvPicPr>
          <p:cNvPr id="703" name="Google Shape;703;p55"/>
          <p:cNvPicPr preferRelativeResize="0"/>
          <p:nvPr/>
        </p:nvPicPr>
        <p:blipFill>
          <a:blip r:embed="rId4">
            <a:alphaModFix/>
          </a:blip>
          <a:stretch>
            <a:fillRect/>
          </a:stretch>
        </p:blipFill>
        <p:spPr>
          <a:xfrm>
            <a:off x="5043405" y="585988"/>
            <a:ext cx="3640695" cy="281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709" name="Google Shape;709;p5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710" name="Google Shape;710;p56"/>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Recommendations</a:t>
            </a:r>
            <a:endParaRPr sz="2600"/>
          </a:p>
        </p:txBody>
      </p:sp>
      <p:sp>
        <p:nvSpPr>
          <p:cNvPr id="711" name="Google Shape;711;p56"/>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t/>
            </a:r>
            <a:endParaRPr/>
          </a:p>
          <a:p>
            <a:pPr indent="0" lvl="0" marL="0" rtl="0" algn="l">
              <a:lnSpc>
                <a:spcPct val="115000"/>
              </a:lnSpc>
              <a:spcBef>
                <a:spcPts val="1200"/>
              </a:spcBef>
              <a:spcAft>
                <a:spcPts val="0"/>
              </a:spcAft>
              <a:buClr>
                <a:schemeClr val="dk2"/>
              </a:buClr>
              <a:buSzPts val="1100"/>
              <a:buFont typeface="Arial"/>
              <a:buNone/>
            </a:pPr>
            <a:r>
              <a:rPr lang="en"/>
              <a:t>G</a:t>
            </a:r>
            <a:r>
              <a:rPr lang="en"/>
              <a:t>eting all the unique ISBN, then the predicted rating for each user is calculated, giving estimated ratings for each ISBN by the specified user. Then the predictions are sorted in descending order giving us the highest predicted rating first.</a:t>
            </a:r>
            <a:endParaRPr/>
          </a:p>
          <a:p>
            <a:pPr indent="0" lvl="0" marL="0" rtl="0" algn="l">
              <a:spcBef>
                <a:spcPts val="1200"/>
              </a:spcBef>
              <a:spcAft>
                <a:spcPts val="1200"/>
              </a:spcAft>
              <a:buNone/>
            </a:pPr>
            <a:r>
              <a:t/>
            </a:r>
            <a:endParaRPr/>
          </a:p>
        </p:txBody>
      </p:sp>
      <p:sp>
        <p:nvSpPr>
          <p:cNvPr id="712" name="Google Shape;712;p56"/>
          <p:cNvSpPr txBox="1"/>
          <p:nvPr/>
        </p:nvSpPr>
        <p:spPr>
          <a:xfrm>
            <a:off x="5029000" y="655950"/>
            <a:ext cx="3985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2600">
                <a:solidFill>
                  <a:schemeClr val="dk1"/>
                </a:solidFill>
                <a:latin typeface="STIX Two Text SemiBold"/>
                <a:ea typeface="STIX Two Text SemiBold"/>
                <a:cs typeface="STIX Two Text SemiBold"/>
                <a:sym typeface="STIX Two Text SemiBold"/>
              </a:rPr>
              <a:t>Example:</a:t>
            </a:r>
            <a:endParaRPr sz="2600">
              <a:solidFill>
                <a:schemeClr val="dk1"/>
              </a:solidFill>
              <a:latin typeface="STIX Two Text SemiBold"/>
              <a:ea typeface="STIX Two Text SemiBold"/>
              <a:cs typeface="STIX Two Text SemiBold"/>
              <a:sym typeface="STIX Two Text SemiBold"/>
            </a:endParaRPr>
          </a:p>
          <a:p>
            <a:pPr indent="0" lvl="0" marL="0" rtl="0" algn="l">
              <a:spcBef>
                <a:spcPts val="0"/>
              </a:spcBef>
              <a:spcAft>
                <a:spcPts val="0"/>
              </a:spcAft>
              <a:buNone/>
            </a:pPr>
            <a:r>
              <a:t/>
            </a:r>
            <a:endParaRPr sz="1200">
              <a:solidFill>
                <a:schemeClr val="dk2"/>
              </a:solidFill>
              <a:latin typeface="STIX Two Text"/>
              <a:ea typeface="STIX Two Text"/>
              <a:cs typeface="STIX Two Text"/>
              <a:sym typeface="STIX Two Text"/>
            </a:endParaRPr>
          </a:p>
        </p:txBody>
      </p:sp>
      <p:pic>
        <p:nvPicPr>
          <p:cNvPr id="713" name="Google Shape;713;p56"/>
          <p:cNvPicPr preferRelativeResize="0"/>
          <p:nvPr/>
        </p:nvPicPr>
        <p:blipFill>
          <a:blip r:embed="rId3">
            <a:alphaModFix/>
          </a:blip>
          <a:stretch>
            <a:fillRect/>
          </a:stretch>
        </p:blipFill>
        <p:spPr>
          <a:xfrm>
            <a:off x="4724950" y="2329325"/>
            <a:ext cx="4289250" cy="118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7"/>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719" name="Google Shape;719;p57"/>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 Name</a:t>
            </a:r>
            <a:endParaRPr/>
          </a:p>
        </p:txBody>
      </p:sp>
      <p:sp>
        <p:nvSpPr>
          <p:cNvPr id="720" name="Google Shape;720;p57"/>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Student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5"/>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a:p>
            <a:pPr indent="0" lvl="0" marL="0" rtl="0" algn="l">
              <a:spcBef>
                <a:spcPts val="0"/>
              </a:spcBef>
              <a:spcAft>
                <a:spcPts val="0"/>
              </a:spcAft>
              <a:buNone/>
            </a:pPr>
            <a:r>
              <a:rPr lang="en"/>
              <a:t>Statement</a:t>
            </a:r>
            <a:endParaRPr/>
          </a:p>
        </p:txBody>
      </p:sp>
      <p:sp>
        <p:nvSpPr>
          <p:cNvPr id="602" name="Google Shape;602;p45"/>
          <p:cNvSpPr txBox="1"/>
          <p:nvPr>
            <p:ph idx="1" type="subTitle"/>
          </p:nvPr>
        </p:nvSpPr>
        <p:spPr>
          <a:xfrm>
            <a:off x="4837750" y="766750"/>
            <a:ext cx="3539400" cy="347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Arial"/>
                <a:ea typeface="Arial"/>
                <a:cs typeface="Arial"/>
                <a:sym typeface="Arial"/>
              </a:rPr>
              <a:t>Hypothesis Formation:</a:t>
            </a:r>
            <a:r>
              <a:rPr lang="en" sz="1100">
                <a:solidFill>
                  <a:schemeClr val="dk2"/>
                </a:solidFill>
                <a:latin typeface="Arial"/>
                <a:ea typeface="Arial"/>
                <a:cs typeface="Arial"/>
                <a:sym typeface="Arial"/>
              </a:rPr>
              <a:t> Can the Online Book app increase their sales of books through their store per customer based on a recommendation system.</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chemeClr val="dk2"/>
                </a:solidFill>
                <a:latin typeface="Arial"/>
                <a:ea typeface="Arial"/>
                <a:cs typeface="Arial"/>
                <a:sym typeface="Arial"/>
              </a:rPr>
              <a:t>Context: </a:t>
            </a:r>
            <a:endParaRPr b="1"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rPr lang="en" sz="1100">
                <a:solidFill>
                  <a:schemeClr val="dk2"/>
                </a:solidFill>
                <a:latin typeface="Arial"/>
                <a:ea typeface="Arial"/>
                <a:cs typeface="Arial"/>
                <a:sym typeface="Arial"/>
              </a:rPr>
              <a:t>An online book app wants to suggest new books to customers/users to keep up engagement and to sell more books through their store. On average an ebook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Criteria for success: </a:t>
            </a:r>
            <a:r>
              <a:rPr lang="en" sz="1100">
                <a:solidFill>
                  <a:schemeClr val="dk2"/>
                </a:solidFill>
                <a:latin typeface="Arial"/>
                <a:ea typeface="Arial"/>
                <a:cs typeface="Arial"/>
                <a:sym typeface="Arial"/>
              </a:rPr>
              <a:t>Users purchase more books from the app’s store based on their recommendation section</a:t>
            </a:r>
            <a:endParaRPr sz="1100">
              <a:solidFill>
                <a:schemeClr val="dk2"/>
              </a:solidFill>
              <a:latin typeface="Arial"/>
              <a:ea typeface="Arial"/>
              <a:cs typeface="Arial"/>
              <a:sym typeface="Arial"/>
            </a:endParaRPr>
          </a:p>
        </p:txBody>
      </p:sp>
      <p:sp>
        <p:nvSpPr>
          <p:cNvPr id="603" name="Google Shape;603;p45"/>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04" name="Google Shape;604;p45"/>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10" name="Google Shape;610;p4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11" name="Google Shape;611;p46"/>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Kaggle</a:t>
            </a:r>
            <a:endParaRPr/>
          </a:p>
        </p:txBody>
      </p:sp>
      <p:sp>
        <p:nvSpPr>
          <p:cNvPr id="612" name="Google Shape;612;p46"/>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Dataset was found on Kaggle and was originally 3 </a:t>
            </a:r>
            <a:r>
              <a:rPr lang="en"/>
              <a:t>separate</a:t>
            </a:r>
            <a:r>
              <a:rPr lang="en"/>
              <a:t> datasets, Users, Books and Ratings.</a:t>
            </a:r>
            <a:endParaRPr/>
          </a:p>
        </p:txBody>
      </p:sp>
      <p:sp>
        <p:nvSpPr>
          <p:cNvPr id="613" name="Google Shape;613;p46"/>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614" name="Google Shape;614;p46"/>
          <p:cNvSpPr txBox="1"/>
          <p:nvPr>
            <p:ph idx="6" type="body"/>
          </p:nvPr>
        </p:nvSpPr>
        <p:spPr>
          <a:xfrm>
            <a:off x="4829450" y="2249634"/>
            <a:ext cx="3765000" cy="1797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Dropping </a:t>
            </a:r>
            <a:r>
              <a:rPr lang="en"/>
              <a:t>unnecessary</a:t>
            </a:r>
            <a:r>
              <a:rPr lang="en"/>
              <a:t> columns (image </a:t>
            </a:r>
            <a:r>
              <a:rPr lang="en"/>
              <a:t>columns</a:t>
            </a:r>
            <a:r>
              <a:rPr lang="en"/>
              <a:t> and age)</a:t>
            </a:r>
            <a:endParaRPr/>
          </a:p>
          <a:p>
            <a:pPr indent="-304800" lvl="0" marL="457200" rtl="0" algn="l">
              <a:spcBef>
                <a:spcPts val="0"/>
              </a:spcBef>
              <a:spcAft>
                <a:spcPts val="0"/>
              </a:spcAft>
              <a:buSzPts val="1200"/>
              <a:buChar char="●"/>
            </a:pPr>
            <a:r>
              <a:rPr lang="en"/>
              <a:t>Merge dataframes together</a:t>
            </a:r>
            <a:endParaRPr/>
          </a:p>
          <a:p>
            <a:pPr indent="-304800" lvl="0" marL="457200" rtl="0" algn="l">
              <a:spcBef>
                <a:spcPts val="0"/>
              </a:spcBef>
              <a:spcAft>
                <a:spcPts val="0"/>
              </a:spcAft>
              <a:buSzPts val="1200"/>
              <a:buChar char="●"/>
            </a:pPr>
            <a:r>
              <a:rPr lang="en"/>
              <a:t>Look for missing data</a:t>
            </a:r>
            <a:endParaRPr/>
          </a:p>
          <a:p>
            <a:pPr indent="-304800" lvl="0" marL="457200" rtl="0" algn="l">
              <a:spcBef>
                <a:spcPts val="0"/>
              </a:spcBef>
              <a:spcAft>
                <a:spcPts val="0"/>
              </a:spcAft>
              <a:buSzPts val="1200"/>
              <a:buChar char="●"/>
            </a:pPr>
            <a:r>
              <a:rPr lang="en"/>
              <a:t>Separate into explicit and implicit dataframe</a:t>
            </a:r>
            <a:endParaRPr/>
          </a:p>
          <a:p>
            <a:pPr indent="-304800" lvl="0" marL="457200" rtl="0" algn="l">
              <a:spcBef>
                <a:spcPts val="0"/>
              </a:spcBef>
              <a:spcAft>
                <a:spcPts val="0"/>
              </a:spcAft>
              <a:buSzPts val="1200"/>
              <a:buChar char="●"/>
            </a:pPr>
            <a:r>
              <a:rPr lang="en"/>
              <a:t>Take a 100k sample of the dataset</a:t>
            </a:r>
            <a:endParaRPr/>
          </a:p>
          <a:p>
            <a:pPr indent="-304800" lvl="0" marL="457200" rtl="0" algn="l">
              <a:spcBef>
                <a:spcPts val="0"/>
              </a:spcBef>
              <a:spcAft>
                <a:spcPts val="0"/>
              </a:spcAft>
              <a:buSzPts val="1200"/>
              <a:buChar char="●"/>
            </a:pPr>
            <a:r>
              <a:rPr lang="en"/>
              <a:t>Save sampled explicit data</a:t>
            </a:r>
            <a:endParaRPr/>
          </a:p>
        </p:txBody>
      </p:sp>
      <p:sp>
        <p:nvSpPr>
          <p:cNvPr id="615" name="Google Shape;615;p46"/>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7"/>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Exploratory Data</a:t>
            </a:r>
            <a:endParaRPr sz="6000"/>
          </a:p>
          <a:p>
            <a:pPr indent="0" lvl="0" marL="914400" rtl="0" algn="l">
              <a:spcBef>
                <a:spcPts val="0"/>
              </a:spcBef>
              <a:spcAft>
                <a:spcPts val="0"/>
              </a:spcAft>
              <a:buNone/>
            </a:pPr>
            <a:r>
              <a:rPr lang="en" sz="6000"/>
              <a:t>  Analysis</a:t>
            </a:r>
            <a:endParaRPr sz="6000"/>
          </a:p>
        </p:txBody>
      </p:sp>
      <p:sp>
        <p:nvSpPr>
          <p:cNvPr id="621" name="Google Shape;621;p47"/>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22" name="Google Shape;622;p47"/>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8"/>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28" name="Google Shape;628;p48"/>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29" name="Google Shape;629;p48"/>
          <p:cNvSpPr txBox="1"/>
          <p:nvPr>
            <p:ph type="title"/>
          </p:nvPr>
        </p:nvSpPr>
        <p:spPr>
          <a:xfrm>
            <a:off x="366100" y="2840950"/>
            <a:ext cx="3846600" cy="57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700"/>
              <a:t>Which Authors had written the most books?</a:t>
            </a:r>
            <a:endParaRPr sz="1700"/>
          </a:p>
          <a:p>
            <a:pPr indent="0" lvl="0" marL="0" rtl="0" algn="l">
              <a:spcBef>
                <a:spcPts val="1200"/>
              </a:spcBef>
              <a:spcAft>
                <a:spcPts val="0"/>
              </a:spcAft>
              <a:buNone/>
            </a:pPr>
            <a:r>
              <a:t/>
            </a:r>
            <a:endParaRPr sz="2900"/>
          </a:p>
        </p:txBody>
      </p:sp>
      <p:sp>
        <p:nvSpPr>
          <p:cNvPr id="630" name="Google Shape;630;p48"/>
          <p:cNvSpPr txBox="1"/>
          <p:nvPr>
            <p:ph idx="4" type="body"/>
          </p:nvPr>
        </p:nvSpPr>
        <p:spPr>
          <a:xfrm>
            <a:off x="366100" y="3495075"/>
            <a:ext cx="3846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lang="en"/>
              <a:t>Using a  groupby and nunique and sorting values from highest to lowest, the authors with the most written books was revealed. From our given dataset, Stephen King wrote 164 books, William Shakespeare wrote 151 books, and Agatha Christie wrote 143 books.</a:t>
            </a:r>
            <a:endParaRPr/>
          </a:p>
          <a:p>
            <a:pPr indent="0" lvl="0" marL="0" rtl="0" algn="l">
              <a:spcBef>
                <a:spcPts val="1200"/>
              </a:spcBef>
              <a:spcAft>
                <a:spcPts val="1200"/>
              </a:spcAft>
              <a:buClr>
                <a:schemeClr val="dk2"/>
              </a:buClr>
              <a:buSzPts val="1100"/>
              <a:buNone/>
            </a:pPr>
            <a:r>
              <a:t/>
            </a:r>
            <a:endParaRPr/>
          </a:p>
        </p:txBody>
      </p:sp>
      <p:pic>
        <p:nvPicPr>
          <p:cNvPr id="631" name="Google Shape;631;p48"/>
          <p:cNvPicPr preferRelativeResize="0"/>
          <p:nvPr>
            <p:ph idx="5" type="pic"/>
          </p:nvPr>
        </p:nvPicPr>
        <p:blipFill>
          <a:blip r:embed="rId3">
            <a:alphaModFix/>
          </a:blip>
          <a:stretch>
            <a:fillRect/>
          </a:stretch>
        </p:blipFill>
        <p:spPr>
          <a:xfrm>
            <a:off x="5611125" y="501475"/>
            <a:ext cx="2449725" cy="2523125"/>
          </a:xfrm>
          <a:prstGeom prst="rect">
            <a:avLst/>
          </a:prstGeom>
        </p:spPr>
      </p:pic>
      <p:pic>
        <p:nvPicPr>
          <p:cNvPr id="632" name="Google Shape;632;p48"/>
          <p:cNvPicPr preferRelativeResize="0"/>
          <p:nvPr>
            <p:ph idx="6" type="pic"/>
          </p:nvPr>
        </p:nvPicPr>
        <p:blipFill>
          <a:blip r:embed="rId4">
            <a:alphaModFix/>
          </a:blip>
          <a:stretch>
            <a:fillRect/>
          </a:stretch>
        </p:blipFill>
        <p:spPr>
          <a:xfrm>
            <a:off x="954008" y="501475"/>
            <a:ext cx="2363592" cy="2410700"/>
          </a:xfrm>
          <a:prstGeom prst="rect">
            <a:avLst/>
          </a:prstGeom>
        </p:spPr>
      </p:pic>
      <p:sp>
        <p:nvSpPr>
          <p:cNvPr id="633" name="Google Shape;633;p48"/>
          <p:cNvSpPr txBox="1"/>
          <p:nvPr>
            <p:ph idx="7" type="title"/>
          </p:nvPr>
        </p:nvSpPr>
        <p:spPr>
          <a:xfrm>
            <a:off x="4837500" y="2912175"/>
            <a:ext cx="3846600" cy="57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400"/>
              <a:t>Which Authors are considered the most popular based on ratings?</a:t>
            </a:r>
            <a:endParaRPr sz="1400"/>
          </a:p>
          <a:p>
            <a:pPr indent="0" lvl="0" marL="0" rtl="0" algn="l">
              <a:spcBef>
                <a:spcPts val="1200"/>
              </a:spcBef>
              <a:spcAft>
                <a:spcPts val="0"/>
              </a:spcAft>
              <a:buNone/>
            </a:pPr>
            <a:r>
              <a:t/>
            </a:r>
            <a:endParaRPr/>
          </a:p>
        </p:txBody>
      </p:sp>
      <p:sp>
        <p:nvSpPr>
          <p:cNvPr id="634" name="Google Shape;634;p48"/>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None/>
            </a:pPr>
            <a:r>
              <a:rPr lang="en"/>
              <a:t>As we can see J.K Rowling had the highest mean ratings with a 9.07. Dan brown had a mean rating of 8.16, Janet Evanovich had a rating of 8.01 and the rest were somewhere in the 7.8 to 7.4 range.</a:t>
            </a:r>
            <a:endParaRPr/>
          </a:p>
          <a:p>
            <a:pPr indent="0" lvl="0" marL="0" rtl="0" algn="l">
              <a:spcBef>
                <a:spcPts val="1200"/>
              </a:spcBef>
              <a:spcAft>
                <a:spcPts val="1200"/>
              </a:spcAft>
              <a:buClr>
                <a:schemeClr val="dk2"/>
              </a:buClr>
              <a:buSzPts val="11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9"/>
          <p:cNvSpPr txBox="1"/>
          <p:nvPr>
            <p:ph type="title"/>
          </p:nvPr>
        </p:nvSpPr>
        <p:spPr>
          <a:xfrm>
            <a:off x="4942000" y="2361713"/>
            <a:ext cx="3849300" cy="715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Clr>
                <a:schemeClr val="dk2"/>
              </a:buClr>
              <a:buSzPts val="1100"/>
              <a:buFont typeface="Arial"/>
              <a:buNone/>
            </a:pPr>
            <a:r>
              <a:rPr lang="en" sz="1600"/>
              <a:t>Based on the highest Rated authors, Which book is their most popular?</a:t>
            </a:r>
            <a:endParaRPr sz="1600"/>
          </a:p>
          <a:p>
            <a:pPr indent="0" lvl="0" marL="0" rtl="0" algn="l">
              <a:spcBef>
                <a:spcPts val="1200"/>
              </a:spcBef>
              <a:spcAft>
                <a:spcPts val="0"/>
              </a:spcAft>
              <a:buNone/>
            </a:pPr>
            <a:r>
              <a:t/>
            </a:r>
            <a:endParaRPr/>
          </a:p>
        </p:txBody>
      </p:sp>
      <p:sp>
        <p:nvSpPr>
          <p:cNvPr id="640" name="Google Shape;640;p4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41" name="Google Shape;641;p4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42" name="Google Shape;642;p49"/>
          <p:cNvSpPr txBox="1"/>
          <p:nvPr>
            <p:ph idx="3" type="body"/>
          </p:nvPr>
        </p:nvSpPr>
        <p:spPr>
          <a:xfrm>
            <a:off x="4829450" y="2571750"/>
            <a:ext cx="3849300" cy="138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Finding the most popular author’s most popular book was relatively easy, as all we needed was the pop_author_names. From that dataset, the data was grouped by the author and book title and we got the aggregate sum value of book_rating. We sort two values, one descending and one ascending, Book-author and book rating respectively.</a:t>
            </a:r>
            <a:endParaRPr/>
          </a:p>
        </p:txBody>
      </p:sp>
      <p:pic>
        <p:nvPicPr>
          <p:cNvPr id="643" name="Google Shape;643;p49"/>
          <p:cNvPicPr preferRelativeResize="0"/>
          <p:nvPr/>
        </p:nvPicPr>
        <p:blipFill>
          <a:blip r:embed="rId3">
            <a:alphaModFix/>
          </a:blip>
          <a:stretch>
            <a:fillRect/>
          </a:stretch>
        </p:blipFill>
        <p:spPr>
          <a:xfrm>
            <a:off x="0" y="468825"/>
            <a:ext cx="2821900" cy="3911175"/>
          </a:xfrm>
          <a:prstGeom prst="rect">
            <a:avLst/>
          </a:prstGeom>
          <a:noFill/>
          <a:ln>
            <a:noFill/>
          </a:ln>
        </p:spPr>
      </p:pic>
      <p:pic>
        <p:nvPicPr>
          <p:cNvPr id="644" name="Google Shape;644;p49"/>
          <p:cNvPicPr preferRelativeResize="0"/>
          <p:nvPr/>
        </p:nvPicPr>
        <p:blipFill>
          <a:blip r:embed="rId4">
            <a:alphaModFix/>
          </a:blip>
          <a:stretch>
            <a:fillRect/>
          </a:stretch>
        </p:blipFill>
        <p:spPr>
          <a:xfrm>
            <a:off x="1433325" y="3255563"/>
            <a:ext cx="2889426" cy="14287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0"/>
          <p:cNvSpPr txBox="1"/>
          <p:nvPr>
            <p:ph type="title"/>
          </p:nvPr>
        </p:nvSpPr>
        <p:spPr>
          <a:xfrm>
            <a:off x="4942000" y="1661707"/>
            <a:ext cx="3849300" cy="1131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Clr>
                <a:schemeClr val="dk2"/>
              </a:buClr>
              <a:buSzPts val="1100"/>
              <a:buFont typeface="Arial"/>
              <a:buNone/>
            </a:pPr>
            <a:r>
              <a:rPr lang="en" sz="1600"/>
              <a:t>Most common Ratings for books?</a:t>
            </a:r>
            <a:endParaRPr sz="1600"/>
          </a:p>
          <a:p>
            <a:pPr indent="0" lvl="0" marL="0" rtl="0" algn="l">
              <a:spcBef>
                <a:spcPts val="1200"/>
              </a:spcBef>
              <a:spcAft>
                <a:spcPts val="0"/>
              </a:spcAft>
              <a:buNone/>
            </a:pPr>
            <a:r>
              <a:t/>
            </a:r>
            <a:endParaRPr sz="2000"/>
          </a:p>
        </p:txBody>
      </p:sp>
      <p:sp>
        <p:nvSpPr>
          <p:cNvPr id="650" name="Google Shape;650;p5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51" name="Google Shape;651;p5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52" name="Google Shape;652;p50"/>
          <p:cNvSpPr txBox="1"/>
          <p:nvPr>
            <p:ph idx="3" type="body"/>
          </p:nvPr>
        </p:nvSpPr>
        <p:spPr>
          <a:xfrm>
            <a:off x="4829450" y="2571750"/>
            <a:ext cx="3849300" cy="138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All that is needed to get the common ratings for books is getting the distribution of the Book_ratings column. Most ratings were 7 and above.</a:t>
            </a:r>
            <a:endParaRPr/>
          </a:p>
        </p:txBody>
      </p:sp>
      <p:pic>
        <p:nvPicPr>
          <p:cNvPr id="653" name="Google Shape;653;p50"/>
          <p:cNvPicPr preferRelativeResize="0"/>
          <p:nvPr/>
        </p:nvPicPr>
        <p:blipFill>
          <a:blip r:embed="rId3">
            <a:alphaModFix/>
          </a:blip>
          <a:stretch>
            <a:fillRect/>
          </a:stretch>
        </p:blipFill>
        <p:spPr>
          <a:xfrm>
            <a:off x="63350" y="1205650"/>
            <a:ext cx="4087900" cy="302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59" name="Google Shape;659;p5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60" name="Google Shape;660;p51"/>
          <p:cNvSpPr txBox="1"/>
          <p:nvPr>
            <p:ph type="title"/>
          </p:nvPr>
        </p:nvSpPr>
        <p:spPr>
          <a:xfrm>
            <a:off x="366100" y="2840950"/>
            <a:ext cx="3846600" cy="578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700"/>
              <a:t>Which books are considered popular by Rating</a:t>
            </a:r>
            <a:endParaRPr sz="1700"/>
          </a:p>
          <a:p>
            <a:pPr indent="0" lvl="0" marL="0" rtl="0" algn="l">
              <a:spcBef>
                <a:spcPts val="1200"/>
              </a:spcBef>
              <a:spcAft>
                <a:spcPts val="0"/>
              </a:spcAft>
              <a:buNone/>
            </a:pPr>
            <a:r>
              <a:t/>
            </a:r>
            <a:endParaRPr sz="1700"/>
          </a:p>
        </p:txBody>
      </p:sp>
      <p:sp>
        <p:nvSpPr>
          <p:cNvPr id="661" name="Google Shape;661;p51"/>
          <p:cNvSpPr txBox="1"/>
          <p:nvPr>
            <p:ph idx="4" type="body"/>
          </p:nvPr>
        </p:nvSpPr>
        <p:spPr>
          <a:xfrm>
            <a:off x="366100" y="3495075"/>
            <a:ext cx="3846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None/>
            </a:pPr>
            <a:r>
              <a:rPr lang="en"/>
              <a:t>From the original dataframe, we group the data by book title and we get the sum of the book_ratings. </a:t>
            </a:r>
            <a:endParaRPr/>
          </a:p>
        </p:txBody>
      </p:sp>
      <p:pic>
        <p:nvPicPr>
          <p:cNvPr id="662" name="Google Shape;662;p51"/>
          <p:cNvPicPr preferRelativeResize="0"/>
          <p:nvPr>
            <p:ph idx="5" type="pic"/>
          </p:nvPr>
        </p:nvPicPr>
        <p:blipFill>
          <a:blip r:embed="rId3">
            <a:alphaModFix/>
          </a:blip>
          <a:stretch>
            <a:fillRect/>
          </a:stretch>
        </p:blipFill>
        <p:spPr>
          <a:xfrm>
            <a:off x="5535938" y="459802"/>
            <a:ext cx="2449725" cy="2902150"/>
          </a:xfrm>
          <a:prstGeom prst="rect">
            <a:avLst/>
          </a:prstGeom>
        </p:spPr>
      </p:pic>
      <p:pic>
        <p:nvPicPr>
          <p:cNvPr id="663" name="Google Shape;663;p51"/>
          <p:cNvPicPr preferRelativeResize="0"/>
          <p:nvPr>
            <p:ph idx="6" type="pic"/>
          </p:nvPr>
        </p:nvPicPr>
        <p:blipFill>
          <a:blip r:embed="rId4">
            <a:alphaModFix/>
          </a:blip>
          <a:stretch>
            <a:fillRect/>
          </a:stretch>
        </p:blipFill>
        <p:spPr>
          <a:xfrm>
            <a:off x="778275" y="403550"/>
            <a:ext cx="2715051" cy="2523125"/>
          </a:xfrm>
          <a:prstGeom prst="rect">
            <a:avLst/>
          </a:prstGeom>
        </p:spPr>
      </p:pic>
      <p:sp>
        <p:nvSpPr>
          <p:cNvPr id="664" name="Google Shape;664;p51"/>
          <p:cNvSpPr txBox="1"/>
          <p:nvPr>
            <p:ph idx="9" type="body"/>
          </p:nvPr>
        </p:nvSpPr>
        <p:spPr>
          <a:xfrm>
            <a:off x="4837500" y="3272525"/>
            <a:ext cx="3846600" cy="96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None/>
            </a:pPr>
            <a:r>
              <a:rPr lang="en"/>
              <a:t>While lovely bones had the highest sum ratings, the actual mean ratings show that both Harry Potter books, The Davinci Code and The Secret Life of Bees had higher mean ratings, with ratings of 9.2, 8.8, 8.5, and 8.4.</a:t>
            </a:r>
            <a:endParaRPr/>
          </a:p>
          <a:p>
            <a:pPr indent="0" lvl="0" marL="0" rtl="0" algn="l">
              <a:spcBef>
                <a:spcPts val="1200"/>
              </a:spcBef>
              <a:spcAft>
                <a:spcPts val="1200"/>
              </a:spcAft>
              <a:buClr>
                <a:schemeClr val="dk2"/>
              </a:buClr>
              <a:buSzPts val="1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2"/>
          <p:cNvSpPr txBox="1"/>
          <p:nvPr>
            <p:ph type="title"/>
          </p:nvPr>
        </p:nvSpPr>
        <p:spPr>
          <a:xfrm>
            <a:off x="4942000" y="2153170"/>
            <a:ext cx="3849300" cy="1131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rPr lang="en" sz="1600"/>
              <a:t>Location where most users are from?</a:t>
            </a:r>
            <a:endParaRPr sz="1600"/>
          </a:p>
          <a:p>
            <a:pPr indent="0" lvl="0" marL="0" rtl="0" algn="l">
              <a:lnSpc>
                <a:spcPct val="115000"/>
              </a:lnSpc>
              <a:spcBef>
                <a:spcPts val="1200"/>
              </a:spcBef>
              <a:spcAft>
                <a:spcPts val="0"/>
              </a:spcAft>
              <a:buNone/>
            </a:pPr>
            <a:r>
              <a:t/>
            </a:r>
            <a:endParaRPr sz="1600"/>
          </a:p>
          <a:p>
            <a:pPr indent="0" lvl="0" marL="0" rtl="0" algn="l">
              <a:spcBef>
                <a:spcPts val="1200"/>
              </a:spcBef>
              <a:spcAft>
                <a:spcPts val="0"/>
              </a:spcAft>
              <a:buNone/>
            </a:pPr>
            <a:r>
              <a:t/>
            </a:r>
            <a:endParaRPr sz="2000"/>
          </a:p>
        </p:txBody>
      </p:sp>
      <p:sp>
        <p:nvSpPr>
          <p:cNvPr id="670" name="Google Shape;670;p5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Student Name</a:t>
            </a:r>
            <a:endParaRPr/>
          </a:p>
        </p:txBody>
      </p:sp>
      <p:sp>
        <p:nvSpPr>
          <p:cNvPr id="671" name="Google Shape;671;p5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Class Name</a:t>
            </a:r>
            <a:endParaRPr/>
          </a:p>
        </p:txBody>
      </p:sp>
      <p:sp>
        <p:nvSpPr>
          <p:cNvPr id="672" name="Google Shape;672;p52"/>
          <p:cNvSpPr txBox="1"/>
          <p:nvPr>
            <p:ph idx="3" type="body"/>
          </p:nvPr>
        </p:nvSpPr>
        <p:spPr>
          <a:xfrm>
            <a:off x="4829450" y="2571750"/>
            <a:ext cx="3849300" cy="1380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a:t>Most readers are from the USA, with a 58.5% the most readers in the USA being from Morrow, Georgia. Canada had 32.9% with Toronto having the most readers.</a:t>
            </a:r>
            <a:endParaRPr/>
          </a:p>
          <a:p>
            <a:pPr indent="0" lvl="0" marL="0" rtl="0" algn="l">
              <a:spcBef>
                <a:spcPts val="1200"/>
              </a:spcBef>
              <a:spcAft>
                <a:spcPts val="1200"/>
              </a:spcAft>
              <a:buNone/>
            </a:pPr>
            <a:r>
              <a:t/>
            </a:r>
            <a:endParaRPr/>
          </a:p>
        </p:txBody>
      </p:sp>
      <p:pic>
        <p:nvPicPr>
          <p:cNvPr id="673" name="Google Shape;673;p52"/>
          <p:cNvPicPr preferRelativeResize="0"/>
          <p:nvPr/>
        </p:nvPicPr>
        <p:blipFill>
          <a:blip r:embed="rId3">
            <a:alphaModFix/>
          </a:blip>
          <a:stretch>
            <a:fillRect/>
          </a:stretch>
        </p:blipFill>
        <p:spPr>
          <a:xfrm>
            <a:off x="63350" y="1542484"/>
            <a:ext cx="4087900" cy="23523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 and Tell/Report #1">
  <a:themeElements>
    <a:clrScheme name="Simple Light">
      <a:dk1>
        <a:srgbClr val="AB8645"/>
      </a:dk1>
      <a:lt1>
        <a:srgbClr val="014840"/>
      </a:lt1>
      <a:dk2>
        <a:srgbClr val="000000"/>
      </a:dk2>
      <a:lt2>
        <a:srgbClr val="FAF5F0"/>
      </a:lt2>
      <a:accent1>
        <a:srgbClr val="133E37"/>
      </a:accent1>
      <a:accent2>
        <a:srgbClr val="D8B771"/>
      </a:accent2>
      <a:accent3>
        <a:srgbClr val="FFFFFF"/>
      </a:accent3>
      <a:accent4>
        <a:srgbClr val="8DA1B9"/>
      </a:accent4>
      <a:accent5>
        <a:srgbClr val="BC4749"/>
      </a:accent5>
      <a:accent6>
        <a:srgbClr val="3C1518"/>
      </a:accent6>
      <a:hlink>
        <a:srgbClr val="0148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