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 Light"/>
      <p:regular r:id="rId21"/>
      <p:bold r:id="rId22"/>
    </p:embeddedFont>
    <p:embeddedFont>
      <p:font typeface="Roboto Slab"/>
      <p:regular r:id="rId23"/>
      <p:bold r:id="rId24"/>
    </p:embeddedFont>
    <p:embeddedFont>
      <p:font typeface="Quattrocento"/>
      <p:regular r:id="rId25"/>
      <p:bold r:id="rId26"/>
    </p:embeddedFont>
    <p:embeddedFont>
      <p:font typeface="Economica"/>
      <p:regular r:id="rId27"/>
      <p:bold r:id="rId28"/>
      <p:italic r:id="rId29"/>
      <p:boldItalic r:id="rId30"/>
    </p:embeddedFont>
    <p:embeddedFont>
      <p:font typeface="Lobster"/>
      <p:regular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Saira Condense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-bold.fntdata"/><Relationship Id="rId25" Type="http://schemas.openxmlformats.org/officeDocument/2006/relationships/font" Target="fonts/Quattrocento-regular.fntdata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bster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SairaCondensed-bold.fntdata"/><Relationship Id="rId14" Type="http://schemas.openxmlformats.org/officeDocument/2006/relationships/slide" Target="slides/slide10.xml"/><Relationship Id="rId36" Type="http://schemas.openxmlformats.org/officeDocument/2006/relationships/font" Target="fonts/SairaCondense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7f658288e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7f658288e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7f658288e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7f658288e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7f658288e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7f658288e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7f658288e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7f658288e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7f658288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7f658288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58bba8ee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58bba8ee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27f658288e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27f658288e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12c563f3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12c563f3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7f658288e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7f658288e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58bba8eef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58bba8eef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7f658288e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7f658288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7f658288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7f658288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7f658288e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7f658288e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7f658288e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7f658288e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7f658288e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7f658288e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rgbClr val="CFD9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rect b="b" l="l" r="r" t="t"/>
              <a:pathLst>
                <a:path extrusionOk="0" h="13657" w="18879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rect b="b" l="l" r="r" t="t"/>
              <a:pathLst>
                <a:path extrusionOk="0" h="14415" w="14692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rect b="b" l="l" r="r" t="t"/>
              <a:pathLst>
                <a:path extrusionOk="0" h="4336" w="3238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rect b="b" l="l" r="r" t="t"/>
              <a:pathLst>
                <a:path extrusionOk="0" h="4532" w="6294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rect b="b" l="l" r="r" t="t"/>
              <a:pathLst>
                <a:path extrusionOk="0" h="4775" w="8283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rect b="b" l="l" r="r" t="t"/>
              <a:pathLst>
                <a:path extrusionOk="0" h="3873" w="5164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rect b="b" l="l" r="r" t="t"/>
              <a:pathLst>
                <a:path extrusionOk="0" h="3873" w="520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rect b="b" l="l" r="r" t="t"/>
              <a:pathLst>
                <a:path extrusionOk="0" h="23589" w="3961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rect b="b" l="l" r="r" t="t"/>
              <a:pathLst>
                <a:path extrusionOk="0" h="23589" w="3952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rect b="b" l="l" r="r" t="t"/>
              <a:pathLst>
                <a:path extrusionOk="0" h="1927" w="5164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rect b="b" l="l" r="r" t="t"/>
              <a:pathLst>
                <a:path extrusionOk="0" h="1927" w="520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rect b="b" l="l" r="r" t="t"/>
              <a:pathLst>
                <a:path extrusionOk="0" h="21066" w="7794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rect b="b" l="l" r="r" t="t"/>
              <a:pathLst>
                <a:path extrusionOk="0" h="23056" w="6927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rect b="b" l="l" r="r" t="t"/>
              <a:pathLst>
                <a:path extrusionOk="0" h="23056" w="9494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rect b="b" l="l" r="r" t="t"/>
              <a:pathLst>
                <a:path extrusionOk="0" h="905" w="1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rect b="b" l="l" r="r" t="t"/>
              <a:pathLst>
                <a:path extrusionOk="0" h="263" w="1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rect b="b" l="l" r="r" t="t"/>
              <a:pathLst>
                <a:path extrusionOk="0" h="978" w="1809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rect b="b" l="l" r="r" t="t"/>
              <a:pathLst>
                <a:path extrusionOk="0" h="2405" w="1276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rect b="b" l="l" r="r" t="t"/>
              <a:pathLst>
                <a:path extrusionOk="0" h="1191" w="715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rect b="b" l="l" r="r" t="t"/>
              <a:pathLst>
                <a:path extrusionOk="0" h="874" w="227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rect b="b" l="l" r="r" t="t"/>
              <a:pathLst>
                <a:path extrusionOk="0" h="905" w="1167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rect b="b" l="l" r="r" t="t"/>
              <a:pathLst>
                <a:path extrusionOk="0" h="1655" w="905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rect b="b" l="l" r="r" t="t"/>
              <a:pathLst>
                <a:path extrusionOk="0" h="1131" w="643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rect b="b" l="l" r="r" t="t"/>
              <a:pathLst>
                <a:path extrusionOk="0" h="869" w="227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rect b="b" l="l" r="r" t="t"/>
              <a:pathLst>
                <a:path extrusionOk="0" h="8337" w="9458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rect b="b" l="l" r="r" t="t"/>
              <a:pathLst>
                <a:path extrusionOk="0" h="1634" w="1321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rect b="b" l="l" r="r" t="t"/>
              <a:pathLst>
                <a:path extrusionOk="0" h="811" w="525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rect b="b" l="l" r="r" t="t"/>
              <a:pathLst>
                <a:path extrusionOk="0" h="1168" w="715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rect b="b" l="l" r="r" t="t"/>
              <a:pathLst>
                <a:path extrusionOk="0" h="220" w="372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rect b="b" l="l" r="r" t="t"/>
              <a:pathLst>
                <a:path extrusionOk="0" h="344" w="1095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rect b="b" l="l" r="r" t="t"/>
              <a:pathLst>
                <a:path extrusionOk="0" h="837" w="299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rect b="b" l="l" r="r" t="t"/>
              <a:pathLst>
                <a:path extrusionOk="0" h="833" w="263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rect b="b" l="l" r="r" t="t"/>
              <a:pathLst>
                <a:path extrusionOk="0" h="459" w="1131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rect b="b" l="l" r="r" t="t"/>
              <a:pathLst>
                <a:path extrusionOk="0" h="683" w="1131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rect b="b" l="l" r="r" t="t"/>
              <a:pathLst>
                <a:path extrusionOk="0" h="4871" w="5317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rect b="b" l="l" r="r" t="t"/>
              <a:pathLst>
                <a:path extrusionOk="0" h="1583" w="1358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rect b="b" l="l" r="r" t="t"/>
              <a:pathLst>
                <a:path extrusionOk="0" h="299" w="109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rect b="b" l="l" r="r" t="t"/>
              <a:pathLst>
                <a:path extrusionOk="0" h="797" w="525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rect b="b" l="l" r="r" t="t"/>
              <a:pathLst>
                <a:path extrusionOk="0" h="10172" w="2035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rect b="b" l="l" r="r" t="t"/>
              <a:pathLst>
                <a:path extrusionOk="0" h="9982" w="199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rect b="b" l="l" r="r" t="t"/>
              <a:pathLst>
                <a:path extrusionOk="0" h="1059" w="941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rect b="b" l="l" r="r" t="t"/>
              <a:pathLst>
                <a:path extrusionOk="0" h="1023" w="49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rect b="b" l="l" r="r" t="t"/>
              <a:pathLst>
                <a:path extrusionOk="0" h="227" w="336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rect b="b" l="l" r="r" t="t"/>
              <a:pathLst>
                <a:path extrusionOk="0" h="372" w="824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rect b="b" l="l" r="r" t="t"/>
              <a:pathLst>
                <a:path extrusionOk="0" h="417" w="1501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rect b="b" l="l" r="r" t="t"/>
              <a:pathLst>
                <a:path extrusionOk="0" h="1203" w="189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rect b="b" l="l" r="r" t="t"/>
              <a:pathLst>
                <a:path extrusionOk="0" h="1203" w="2036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rect b="b" l="l" r="r" t="t"/>
              <a:pathLst>
                <a:path extrusionOk="0" h="3355" w="3355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rect b="b" l="l" r="r" t="t"/>
              <a:pathLst>
                <a:path extrusionOk="0" h="3392" w="3355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rect b="b" l="l" r="r" t="t"/>
              <a:pathLst>
                <a:path extrusionOk="0" h="941" w="5155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rect b="b" l="l" r="r" t="t"/>
              <a:pathLst>
                <a:path extrusionOk="0" h="1014" w="5163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rect b="b" l="l" r="r" t="t"/>
              <a:pathLst>
                <a:path extrusionOk="0" h="1845" w="2035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rect b="b" l="l" r="r" t="t"/>
              <a:pathLst>
                <a:path extrusionOk="0" h="3745" w="143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rect b="b" l="l" r="r" t="t"/>
              <a:pathLst>
                <a:path extrusionOk="0" h="3819" w="2225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rect b="b" l="l" r="r" t="t"/>
              <a:pathLst>
                <a:path extrusionOk="0" h="10588" w="8744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rect b="b" l="l" r="r" t="t"/>
              <a:pathLst>
                <a:path extrusionOk="0" h="1239" w="4901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rect b="b" l="l" r="r" t="t"/>
              <a:pathLst>
                <a:path extrusionOk="0" h="715" w="3735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rect b="b" l="l" r="r" t="t"/>
              <a:pathLst>
                <a:path extrusionOk="0" h="2994" w="3653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rect b="b" l="l" r="r" t="t"/>
              <a:pathLst>
                <a:path extrusionOk="0" h="4105" w="859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rect b="b" l="l" r="r" t="t"/>
              <a:pathLst>
                <a:path extrusionOk="0" h="2071" w="1321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2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S + TEXT 2">
  <p:cSld name="CUSTOM_14_1_1_4">
    <p:bg>
      <p:bgPr>
        <a:solidFill>
          <a:srgbClr val="CFD9E0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6" name="Google Shape;476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8" name="Google Shape;478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9" name="Google Shape;47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7" name="Google Shape;487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9" name="Google Shape;489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90" name="Google Shape;490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8" name="Google Shape;498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" name="Google Shape;499;p11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1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02" name="Google Shape;502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11"/>
          <p:cNvSpPr/>
          <p:nvPr/>
        </p:nvSpPr>
        <p:spPr>
          <a:xfrm>
            <a:off x="4448150" y="149900"/>
            <a:ext cx="2457904" cy="1778107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 flipH="1">
            <a:off x="5002889" y="4477026"/>
            <a:ext cx="2671242" cy="345277"/>
          </a:xfrm>
          <a:custGeom>
            <a:rect b="b" l="l" r="r" t="t"/>
            <a:pathLst>
              <a:path extrusionOk="0" h="5010" w="3876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6564494" y="1428557"/>
            <a:ext cx="895514" cy="878630"/>
          </a:xfrm>
          <a:custGeom>
            <a:rect b="b" l="l" r="r" t="t"/>
            <a:pathLst>
              <a:path extrusionOk="0" h="14415" w="14692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6318672" y="2117628"/>
            <a:ext cx="197364" cy="264290"/>
          </a:xfrm>
          <a:custGeom>
            <a:rect b="b" l="l" r="r" t="t"/>
            <a:pathLst>
              <a:path extrusionOk="0" h="4336" w="3238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6881327" y="2009863"/>
            <a:ext cx="383635" cy="276237"/>
          </a:xfrm>
          <a:custGeom>
            <a:rect b="b" l="l" r="r" t="t"/>
            <a:pathLst>
              <a:path extrusionOk="0" h="4532" w="6294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6810256" y="1961345"/>
            <a:ext cx="504870" cy="291048"/>
          </a:xfrm>
          <a:custGeom>
            <a:rect b="b" l="l" r="r" t="t"/>
            <a:pathLst>
              <a:path extrusionOk="0" h="4775" w="8283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6667505" y="4363921"/>
            <a:ext cx="314759" cy="236069"/>
          </a:xfrm>
          <a:custGeom>
            <a:rect b="b" l="l" r="r" t="t"/>
            <a:pathLst>
              <a:path extrusionOk="0" h="3873" w="5164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7163478" y="4363921"/>
            <a:ext cx="316953" cy="236069"/>
          </a:xfrm>
          <a:custGeom>
            <a:rect b="b" l="l" r="r" t="t"/>
            <a:pathLst>
              <a:path extrusionOk="0" h="3873" w="520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"/>
          <p:cNvSpPr/>
          <p:nvPr/>
        </p:nvSpPr>
        <p:spPr>
          <a:xfrm>
            <a:off x="6800869" y="2978647"/>
            <a:ext cx="241433" cy="1437809"/>
          </a:xfrm>
          <a:custGeom>
            <a:rect b="b" l="l" r="r" t="t"/>
            <a:pathLst>
              <a:path extrusionOk="0" h="23589" w="3961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"/>
          <p:cNvSpPr/>
          <p:nvPr/>
        </p:nvSpPr>
        <p:spPr>
          <a:xfrm>
            <a:off x="7074243" y="2978647"/>
            <a:ext cx="240884" cy="1437809"/>
          </a:xfrm>
          <a:custGeom>
            <a:rect b="b" l="l" r="r" t="t"/>
            <a:pathLst>
              <a:path extrusionOk="0" h="23589" w="3952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6667505" y="4482535"/>
            <a:ext cx="314759" cy="117455"/>
          </a:xfrm>
          <a:custGeom>
            <a:rect b="b" l="l" r="r" t="t"/>
            <a:pathLst>
              <a:path extrusionOk="0" h="1927" w="5164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7163478" y="4482535"/>
            <a:ext cx="316953" cy="117455"/>
          </a:xfrm>
          <a:custGeom>
            <a:rect b="b" l="l" r="r" t="t"/>
            <a:pathLst>
              <a:path extrusionOk="0" h="1927" w="520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6821837" y="2154261"/>
            <a:ext cx="475064" cy="1284025"/>
          </a:xfrm>
          <a:custGeom>
            <a:rect b="b" l="l" r="r" t="t"/>
            <a:pathLst>
              <a:path extrusionOk="0" h="21066" w="7794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7124894" y="2067159"/>
            <a:ext cx="422218" cy="1405321"/>
          </a:xfrm>
          <a:custGeom>
            <a:rect b="b" l="l" r="r" t="t"/>
            <a:pathLst>
              <a:path extrusionOk="0" h="23056" w="6927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6422292" y="2067159"/>
            <a:ext cx="578683" cy="1405321"/>
          </a:xfrm>
          <a:custGeom>
            <a:rect b="b" l="l" r="r" t="t"/>
            <a:pathLst>
              <a:path extrusionOk="0" h="23056" w="9494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7117763" y="1984507"/>
            <a:ext cx="61" cy="55162"/>
          </a:xfrm>
          <a:custGeom>
            <a:rect b="b" l="l" r="r" t="t"/>
            <a:pathLst>
              <a:path extrusionOk="0" h="905" w="1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7117763" y="2014252"/>
            <a:ext cx="61" cy="16031"/>
          </a:xfrm>
          <a:custGeom>
            <a:rect b="b" l="l" r="r" t="t"/>
            <a:pathLst>
              <a:path extrusionOk="0" h="263" w="1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7007560" y="1984507"/>
            <a:ext cx="110263" cy="59612"/>
          </a:xfrm>
          <a:custGeom>
            <a:rect b="b" l="l" r="r" t="t"/>
            <a:pathLst>
              <a:path extrusionOk="0" h="978" w="1809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727604" y="1668223"/>
            <a:ext cx="77775" cy="146591"/>
          </a:xfrm>
          <a:custGeom>
            <a:rect b="b" l="l" r="r" t="t"/>
            <a:pathLst>
              <a:path extrusionOk="0" h="2405" w="1276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6752960" y="1691568"/>
            <a:ext cx="43581" cy="72594"/>
          </a:xfrm>
          <a:custGeom>
            <a:rect b="b" l="l" r="r" t="t"/>
            <a:pathLst>
              <a:path extrusionOk="0" h="1191" w="715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6771124" y="1718326"/>
            <a:ext cx="13836" cy="53272"/>
          </a:xfrm>
          <a:custGeom>
            <a:rect b="b" l="l" r="r" t="t"/>
            <a:pathLst>
              <a:path extrusionOk="0" h="874" w="227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6757349" y="1672063"/>
            <a:ext cx="71132" cy="55162"/>
          </a:xfrm>
          <a:custGeom>
            <a:rect b="b" l="l" r="r" t="t"/>
            <a:pathLst>
              <a:path extrusionOk="0" h="905" w="1167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6741379" y="1695225"/>
            <a:ext cx="55162" cy="100876"/>
          </a:xfrm>
          <a:custGeom>
            <a:rect b="b" l="l" r="r" t="t"/>
            <a:pathLst>
              <a:path extrusionOk="0" h="1655" w="905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6757349" y="1695225"/>
            <a:ext cx="39192" cy="68937"/>
          </a:xfrm>
          <a:custGeom>
            <a:rect b="b" l="l" r="r" t="t"/>
            <a:pathLst>
              <a:path extrusionOk="0" h="1131" w="643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6771124" y="1718326"/>
            <a:ext cx="13836" cy="52968"/>
          </a:xfrm>
          <a:custGeom>
            <a:rect b="b" l="l" r="r" t="t"/>
            <a:pathLst>
              <a:path extrusionOk="0" h="869" w="227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6789288" y="1485791"/>
            <a:ext cx="576489" cy="508161"/>
          </a:xfrm>
          <a:custGeom>
            <a:rect b="b" l="l" r="r" t="t"/>
            <a:pathLst>
              <a:path extrusionOk="0" h="8337" w="9458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55516" y="1749412"/>
            <a:ext cx="80518" cy="99596"/>
          </a:xfrm>
          <a:custGeom>
            <a:rect b="b" l="l" r="r" t="t"/>
            <a:pathLst>
              <a:path extrusionOk="0" h="1634" w="1321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7262709" y="1781412"/>
            <a:ext cx="32000" cy="49432"/>
          </a:xfrm>
          <a:custGeom>
            <a:rect b="b" l="l" r="r" t="t"/>
            <a:pathLst>
              <a:path extrusionOk="0" h="811" w="525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1"/>
          <p:cNvSpPr/>
          <p:nvPr/>
        </p:nvSpPr>
        <p:spPr>
          <a:xfrm>
            <a:off x="6918264" y="1721801"/>
            <a:ext cx="43581" cy="71193"/>
          </a:xfrm>
          <a:custGeom>
            <a:rect b="b" l="l" r="r" t="t"/>
            <a:pathLst>
              <a:path extrusionOk="0" h="1168" w="715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6959590" y="1770075"/>
            <a:ext cx="22674" cy="13410"/>
          </a:xfrm>
          <a:custGeom>
            <a:rect b="b" l="l" r="r" t="t"/>
            <a:pathLst>
              <a:path extrusionOk="0" h="220" w="372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1"/>
          <p:cNvSpPr/>
          <p:nvPr/>
        </p:nvSpPr>
        <p:spPr>
          <a:xfrm>
            <a:off x="6927103" y="1793847"/>
            <a:ext cx="66743" cy="20968"/>
          </a:xfrm>
          <a:custGeom>
            <a:rect b="b" l="l" r="r" t="t"/>
            <a:pathLst>
              <a:path extrusionOk="0" h="344" w="1095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6865357" y="1713145"/>
            <a:ext cx="18225" cy="51017"/>
          </a:xfrm>
          <a:custGeom>
            <a:rect b="b" l="l" r="r" t="t"/>
            <a:pathLst>
              <a:path extrusionOk="0" h="837" w="299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7032917" y="1724970"/>
            <a:ext cx="16031" cy="50773"/>
          </a:xfrm>
          <a:custGeom>
            <a:rect b="b" l="l" r="r" t="t"/>
            <a:pathLst>
              <a:path extrusionOk="0" h="833" w="263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"/>
          <p:cNvSpPr/>
          <p:nvPr/>
        </p:nvSpPr>
        <p:spPr>
          <a:xfrm>
            <a:off x="6832870" y="1622691"/>
            <a:ext cx="68937" cy="27977"/>
          </a:xfrm>
          <a:custGeom>
            <a:rect b="b" l="l" r="r" t="t"/>
            <a:pathLst>
              <a:path extrusionOk="0" h="459" w="1131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7035111" y="1626288"/>
            <a:ext cx="68937" cy="41631"/>
          </a:xfrm>
          <a:custGeom>
            <a:rect b="b" l="l" r="r" t="t"/>
            <a:pathLst>
              <a:path extrusionOk="0" h="683" w="1131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6966234" y="1465068"/>
            <a:ext cx="324084" cy="296900"/>
          </a:xfrm>
          <a:custGeom>
            <a:rect b="b" l="l" r="r" t="t"/>
            <a:pathLst>
              <a:path extrusionOk="0" h="4871" w="5317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7259905" y="1752521"/>
            <a:ext cx="82773" cy="96488"/>
          </a:xfrm>
          <a:custGeom>
            <a:rect b="b" l="l" r="r" t="t"/>
            <a:pathLst>
              <a:path extrusionOk="0" h="1583" w="1358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7262709" y="1805428"/>
            <a:ext cx="6644" cy="18225"/>
          </a:xfrm>
          <a:custGeom>
            <a:rect b="b" l="l" r="r" t="t"/>
            <a:pathLst>
              <a:path extrusionOk="0" h="299" w="109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7262709" y="1782266"/>
            <a:ext cx="32000" cy="48579"/>
          </a:xfrm>
          <a:custGeom>
            <a:rect b="b" l="l" r="r" t="t"/>
            <a:pathLst>
              <a:path extrusionOk="0" h="797" w="525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6874196" y="2067159"/>
            <a:ext cx="124038" cy="620009"/>
          </a:xfrm>
          <a:custGeom>
            <a:rect b="b" l="l" r="r" t="t"/>
            <a:pathLst>
              <a:path extrusionOk="0" h="10172" w="2035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"/>
          <p:cNvSpPr/>
          <p:nvPr/>
        </p:nvSpPr>
        <p:spPr>
          <a:xfrm>
            <a:off x="7124894" y="2067159"/>
            <a:ext cx="121295" cy="608428"/>
          </a:xfrm>
          <a:custGeom>
            <a:rect b="b" l="l" r="r" t="t"/>
            <a:pathLst>
              <a:path extrusionOk="0" h="9982" w="199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1"/>
          <p:cNvSpPr/>
          <p:nvPr/>
        </p:nvSpPr>
        <p:spPr>
          <a:xfrm>
            <a:off x="6927103" y="1724970"/>
            <a:ext cx="57356" cy="64549"/>
          </a:xfrm>
          <a:custGeom>
            <a:rect b="b" l="l" r="r" t="t"/>
            <a:pathLst>
              <a:path extrusionOk="0" h="1059" w="941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6922653" y="1727164"/>
            <a:ext cx="29867" cy="62354"/>
          </a:xfrm>
          <a:custGeom>
            <a:rect b="b" l="l" r="r" t="t"/>
            <a:pathLst>
              <a:path extrusionOk="0" h="1023" w="49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6959590" y="1768490"/>
            <a:ext cx="20480" cy="13836"/>
          </a:xfrm>
          <a:custGeom>
            <a:rect b="b" l="l" r="r" t="t"/>
            <a:pathLst>
              <a:path extrusionOk="0" h="227" w="336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1"/>
          <p:cNvSpPr/>
          <p:nvPr/>
        </p:nvSpPr>
        <p:spPr>
          <a:xfrm>
            <a:off x="6934234" y="1688581"/>
            <a:ext cx="50225" cy="22674"/>
          </a:xfrm>
          <a:custGeom>
            <a:rect b="b" l="l" r="r" t="t"/>
            <a:pathLst>
              <a:path extrusionOk="0" h="372" w="824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7168476" y="1724970"/>
            <a:ext cx="91490" cy="25417"/>
          </a:xfrm>
          <a:custGeom>
            <a:rect b="b" l="l" r="r" t="t"/>
            <a:pathLst>
              <a:path extrusionOk="0" h="417" w="1501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1"/>
          <p:cNvSpPr/>
          <p:nvPr/>
        </p:nvSpPr>
        <p:spPr>
          <a:xfrm>
            <a:off x="6805319" y="1777877"/>
            <a:ext cx="115200" cy="73326"/>
          </a:xfrm>
          <a:custGeom>
            <a:rect b="b" l="l" r="r" t="t"/>
            <a:pathLst>
              <a:path extrusionOk="0" h="1203" w="189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/>
          <p:nvPr/>
        </p:nvSpPr>
        <p:spPr>
          <a:xfrm>
            <a:off x="6989335" y="1789458"/>
            <a:ext cx="124099" cy="73326"/>
          </a:xfrm>
          <a:custGeom>
            <a:rect b="b" l="l" r="r" t="t"/>
            <a:pathLst>
              <a:path extrusionOk="0" h="1203" w="2036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1"/>
          <p:cNvSpPr/>
          <p:nvPr/>
        </p:nvSpPr>
        <p:spPr>
          <a:xfrm>
            <a:off x="6741379" y="1624093"/>
            <a:ext cx="204496" cy="204496"/>
          </a:xfrm>
          <a:custGeom>
            <a:rect b="b" l="l" r="r" t="t"/>
            <a:pathLst>
              <a:path extrusionOk="0" h="3355" w="3355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1"/>
          <p:cNvSpPr/>
          <p:nvPr/>
        </p:nvSpPr>
        <p:spPr>
          <a:xfrm>
            <a:off x="6968429" y="1637869"/>
            <a:ext cx="204496" cy="206751"/>
          </a:xfrm>
          <a:custGeom>
            <a:rect b="b" l="l" r="r" t="t"/>
            <a:pathLst>
              <a:path extrusionOk="0" h="3392" w="3355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1"/>
          <p:cNvSpPr/>
          <p:nvPr/>
        </p:nvSpPr>
        <p:spPr>
          <a:xfrm>
            <a:off x="7124894" y="3415130"/>
            <a:ext cx="314210" cy="57356"/>
          </a:xfrm>
          <a:custGeom>
            <a:rect b="b" l="l" r="r" t="t"/>
            <a:pathLst>
              <a:path extrusionOk="0" h="941" w="5155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1"/>
          <p:cNvSpPr/>
          <p:nvPr/>
        </p:nvSpPr>
        <p:spPr>
          <a:xfrm>
            <a:off x="6686278" y="3410680"/>
            <a:ext cx="314698" cy="61806"/>
          </a:xfrm>
          <a:custGeom>
            <a:rect b="b" l="l" r="r" t="t"/>
            <a:pathLst>
              <a:path extrusionOk="0" h="1014" w="5163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1"/>
          <p:cNvSpPr/>
          <p:nvPr/>
        </p:nvSpPr>
        <p:spPr>
          <a:xfrm>
            <a:off x="6422292" y="2287625"/>
            <a:ext cx="124038" cy="112457"/>
          </a:xfrm>
          <a:custGeom>
            <a:rect b="b" l="l" r="r" t="t"/>
            <a:pathLst>
              <a:path extrusionOk="0" h="1845" w="2035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676893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1"/>
          <p:cNvSpPr/>
          <p:nvPr/>
        </p:nvSpPr>
        <p:spPr>
          <a:xfrm>
            <a:off x="717067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6881327" y="2057833"/>
            <a:ext cx="87162" cy="228267"/>
          </a:xfrm>
          <a:custGeom>
            <a:rect b="b" l="l" r="r" t="t"/>
            <a:pathLst>
              <a:path extrusionOk="0" h="3745" w="143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7129344" y="2035220"/>
            <a:ext cx="135619" cy="232778"/>
          </a:xfrm>
          <a:custGeom>
            <a:rect b="b" l="l" r="r" t="t"/>
            <a:pathLst>
              <a:path extrusionOk="0" h="3819" w="2225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6812450" y="2228074"/>
            <a:ext cx="532969" cy="645365"/>
          </a:xfrm>
          <a:custGeom>
            <a:rect b="b" l="l" r="r" t="t"/>
            <a:pathLst>
              <a:path extrusionOk="0" h="10588" w="8744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6924908" y="2368083"/>
            <a:ext cx="298728" cy="75520"/>
          </a:xfrm>
          <a:custGeom>
            <a:rect b="b" l="l" r="r" t="t"/>
            <a:pathLst>
              <a:path extrusionOk="0" h="1239" w="4901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6956848" y="2301401"/>
            <a:ext cx="227658" cy="43581"/>
          </a:xfrm>
          <a:custGeom>
            <a:rect b="b" l="l" r="r" t="t"/>
            <a:pathLst>
              <a:path extrusionOk="0" h="715" w="3735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6844451" y="2401668"/>
            <a:ext cx="222659" cy="182492"/>
          </a:xfrm>
          <a:custGeom>
            <a:rect b="b" l="l" r="r" t="t"/>
            <a:pathLst>
              <a:path extrusionOk="0" h="2994" w="3653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523582" cy="250210"/>
          </a:xfrm>
          <a:custGeom>
            <a:rect b="b" l="l" r="r" t="t"/>
            <a:pathLst>
              <a:path extrusionOk="0" h="4105" w="859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1"/>
          <p:cNvSpPr/>
          <p:nvPr/>
        </p:nvSpPr>
        <p:spPr>
          <a:xfrm>
            <a:off x="7009755" y="2478286"/>
            <a:ext cx="80518" cy="126233"/>
          </a:xfrm>
          <a:custGeom>
            <a:rect b="b" l="l" r="r" t="t"/>
            <a:pathLst>
              <a:path extrusionOk="0" h="2071" w="1321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7" name="Google Shape;567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2" name="Google Shape;622;p11"/>
            <p:cNvSpPr/>
            <p:nvPr/>
          </p:nvSpPr>
          <p:spPr>
            <a:xfrm>
              <a:off x="800106" y="4495326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4" name="Google Shape;624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rect b="b" l="l" r="r" t="t"/>
                <a:pathLst>
                  <a:path extrusionOk="0" h="10474" w="16763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rect b="b" l="l" r="r" t="t"/>
                <a:pathLst>
                  <a:path extrusionOk="0" h="4404" w="4297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rect b="b" l="l" r="r" t="t"/>
                <a:pathLst>
                  <a:path extrusionOk="0" h="4597" w="6104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rect b="b" l="l" r="r" t="t"/>
                <a:pathLst>
                  <a:path extrusionOk="0" h="4369" w="6221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rect b="b" l="l" r="r" t="t"/>
                <a:pathLst>
                  <a:path extrusionOk="0" h="4762" w="3427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rect b="b" l="l" r="r" t="t"/>
                <a:pathLst>
                  <a:path extrusionOk="0" h="24900" w="9756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rect b="b" l="l" r="r" t="t"/>
                <a:pathLst>
                  <a:path extrusionOk="0" h="2751" w="6221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rect b="b" l="l" r="r" t="t"/>
                <a:pathLst>
                  <a:path extrusionOk="0" h="2706" w="4449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rect b="b" l="l" r="r" t="t"/>
                <a:pathLst>
                  <a:path extrusionOk="0" h="10850" w="9422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rect b="b" l="l" r="r" t="t"/>
                <a:pathLst>
                  <a:path extrusionOk="0" h="7151" w="8961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rect b="b" l="l" r="r" t="t"/>
                <a:pathLst>
                  <a:path extrusionOk="0" h="6465" w="9603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rect b="b" l="l" r="r" t="t"/>
                <a:pathLst>
                  <a:path extrusionOk="0" h="16692" w="14385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rect b="b" l="l" r="r" t="t"/>
                <a:pathLst>
                  <a:path extrusionOk="0" h="4784" w="4784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rect b="b" l="l" r="r" t="t"/>
                <a:pathLst>
                  <a:path extrusionOk="0" h="2885" w="3464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rect b="b" l="l" r="r" t="t"/>
                <a:pathLst>
                  <a:path extrusionOk="0" h="2569" w="2858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rect b="b" l="l" r="r" t="t"/>
                <a:pathLst>
                  <a:path extrusionOk="0" h="905" w="73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rect b="b" l="l" r="r" t="t"/>
                <a:pathLst>
                  <a:path extrusionOk="0" h="263" w="1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rect b="b" l="l" r="r" t="t"/>
                <a:pathLst>
                  <a:path extrusionOk="0" h="1095" w="1917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rect b="b" l="l" r="r" t="t"/>
                <a:pathLst>
                  <a:path extrusionOk="0" h="7286" w="10362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rect b="b" l="l" r="r" t="t"/>
                <a:pathLst>
                  <a:path extrusionOk="0" h="2197" w="1312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rect b="b" l="l" r="r" t="t"/>
                <a:pathLst>
                  <a:path extrusionOk="0" h="1305" w="571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rect b="b" l="l" r="r" t="t"/>
                <a:pathLst>
                  <a:path extrusionOk="0" h="824" w="299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rect b="b" l="l" r="r" t="t"/>
                <a:pathLst>
                  <a:path extrusionOk="0" h="7883" w="7993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rect b="b" l="l" r="r" t="t"/>
                <a:pathLst>
                  <a:path extrusionOk="0" h="947" w="299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rect b="b" l="l" r="r" t="t"/>
                <a:pathLst>
                  <a:path extrusionOk="0" h="909" w="308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rect b="b" l="l" r="r" t="t"/>
                <a:pathLst>
                  <a:path extrusionOk="0" h="857" w="1511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rect b="b" l="l" r="r" t="t"/>
                <a:pathLst>
                  <a:path extrusionOk="0" h="683" w="1394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rect b="b" l="l" r="r" t="t"/>
                <a:pathLst>
                  <a:path extrusionOk="0" h="816" w="869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rect b="b" l="l" r="r" t="t"/>
                <a:pathLst>
                  <a:path extrusionOk="0" h="214" w="227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rect b="b" l="l" r="r" t="t"/>
                <a:pathLst>
                  <a:path extrusionOk="0" h="399" w="977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rect b="b" l="l" r="r" t="t"/>
                <a:pathLst>
                  <a:path extrusionOk="0" h="869" w="954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rect b="b" l="l" r="r" t="t"/>
                <a:pathLst>
                  <a:path extrusionOk="0" h="724" w="797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rect b="b" l="l" r="r" t="t"/>
                <a:pathLst>
                  <a:path extrusionOk="0" h="227" w="191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rect b="b" l="l" r="r" t="t"/>
                <a:pathLst>
                  <a:path extrusionOk="0" h="1393" w="869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rect b="b" l="l" r="r" t="t"/>
                <a:pathLst>
                  <a:path extrusionOk="0" h="1248" w="526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rect b="b" l="l" r="r" t="t"/>
                <a:pathLst>
                  <a:path extrusionOk="0" h="824" w="263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rect b="b" l="l" r="r" t="t"/>
                <a:pathLst>
                  <a:path extrusionOk="0" h="1240" w="1583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rect b="b" l="l" r="r" t="t"/>
                <a:pathLst>
                  <a:path extrusionOk="0" h="1204" w="162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rect b="b" l="l" r="r" t="t"/>
                <a:pathLst>
                  <a:path extrusionOk="0" h="4476" w="4973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rect b="b" l="l" r="r" t="t"/>
                <a:pathLst>
                  <a:path extrusionOk="0" h="489" w="308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rect b="b" l="l" r="r" t="t"/>
                <a:pathLst>
                  <a:path extrusionOk="0" h="5550" w="5615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rect b="b" l="l" r="r" t="t"/>
                <a:pathLst>
                  <a:path extrusionOk="0" h="2285" w="1954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rect b="b" l="l" r="r" t="t"/>
                <a:pathLst>
                  <a:path extrusionOk="0" h="1330" w="1284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rect b="b" l="l" r="r" t="t"/>
                <a:pathLst>
                  <a:path extrusionOk="0" h="869" w="453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rect b="b" l="l" r="r" t="t"/>
                <a:pathLst>
                  <a:path extrusionOk="0" h="1429" w="1547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rect b="b" l="l" r="r" t="t"/>
                <a:pathLst>
                  <a:path extrusionOk="0" h="1285" w="1248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rect b="b" l="l" r="r" t="t"/>
                <a:pathLst>
                  <a:path extrusionOk="0" h="833" w="453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rect b="b" l="l" r="r" t="t"/>
                <a:pathLst>
                  <a:path extrusionOk="0" h="1853" w="10742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rect b="b" l="l" r="r" t="t"/>
                <a:pathLst>
                  <a:path extrusionOk="0" h="12206" w="10814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rect b="b" l="l" r="r" t="t"/>
                <a:pathLst>
                  <a:path extrusionOk="0" h="8590" w="7315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rect b="b" l="l" r="r" t="t"/>
                <a:pathLst>
                  <a:path extrusionOk="0" h="3535" w="1809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rect b="b" l="l" r="r" t="t"/>
                <a:pathLst>
                  <a:path extrusionOk="0" h="3916" w="1502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rect b="b" l="l" r="r" t="t"/>
                <a:pathLst>
                  <a:path extrusionOk="0" h="2596" w="2604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rect b="b" l="l" r="r" t="t"/>
                <a:pathLst>
                  <a:path extrusionOk="0" h="1204" w="1248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rect b="b" l="l" r="r" t="t"/>
                <a:pathLst>
                  <a:path extrusionOk="0" h="6140" w="526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rect b="b" l="l" r="r" t="t"/>
                <a:pathLst>
                  <a:path extrusionOk="0" h="3322" w="1846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rect b="b" l="l" r="r" t="t"/>
                <a:pathLst>
                  <a:path extrusionOk="0" h="3758" w="2532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rect b="b" l="l" r="r" t="t"/>
                <a:pathLst>
                  <a:path extrusionOk="0" h="3625" w="2909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rect b="b" l="l" r="r" t="t"/>
                <a:pathLst>
                  <a:path extrusionOk="0" h="607" w="761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rect b="b" l="l" r="r" t="t"/>
                <a:pathLst>
                  <a:path extrusionOk="0" h="571" w="752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rect b="b" l="l" r="r" t="t"/>
                <a:pathLst>
                  <a:path extrusionOk="0" h="4045" w="5046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5" name="Google Shape;685;p11"/>
          <p:cNvSpPr/>
          <p:nvPr/>
        </p:nvSpPr>
        <p:spPr>
          <a:xfrm rot="10800000">
            <a:off x="3029369" y="2896145"/>
            <a:ext cx="2632084" cy="1644575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1"/>
          <p:cNvSpPr txBox="1"/>
          <p:nvPr>
            <p:ph idx="1" type="subTitle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7" name="Google Shape;687;p11"/>
          <p:cNvSpPr txBox="1"/>
          <p:nvPr>
            <p:ph idx="2" type="subTitle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8" name="Google Shape;688;p11"/>
          <p:cNvSpPr txBox="1"/>
          <p:nvPr>
            <p:ph idx="3" type="subTitle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9" name="Google Shape;689;p1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0" name="Google Shape;690;p11"/>
          <p:cNvSpPr txBox="1"/>
          <p:nvPr>
            <p:ph idx="5" type="subTitle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1" name="Google Shape;691;p1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2" name="Google Shape;692;p1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693" name="Google Shape;693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1_1_4_1">
    <p:bg>
      <p:bgPr>
        <a:solidFill>
          <a:srgbClr val="CFD9E0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6" name="Google Shape;696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7" name="Google Shape;697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8" name="Google Shape;698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9" name="Google Shape;69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7" name="Google Shape;707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9" name="Google Shape;709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10" name="Google Shape;710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8" name="Google Shape;718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9" name="Google Shape;719;p1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1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722" name="Google Shape;722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3" name="Google Shape;723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4" name="Google Shape;724;p12"/>
            <p:cNvSpPr/>
            <p:nvPr/>
          </p:nvSpPr>
          <p:spPr>
            <a:xfrm>
              <a:off x="6798500" y="1282075"/>
              <a:ext cx="314650" cy="358725"/>
            </a:xfrm>
            <a:custGeom>
              <a:rect b="b" l="l" r="r" t="t"/>
              <a:pathLst>
                <a:path extrusionOk="0" h="14349" w="12586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798500" y="1282075"/>
              <a:ext cx="198700" cy="358725"/>
            </a:xfrm>
            <a:custGeom>
              <a:rect b="b" l="l" r="r" t="t"/>
              <a:pathLst>
                <a:path extrusionOk="0" h="14349" w="7948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0975" y="1379950"/>
              <a:ext cx="51800" cy="26475"/>
            </a:xfrm>
            <a:custGeom>
              <a:rect b="b" l="l" r="r" t="t"/>
              <a:pathLst>
                <a:path extrusionOk="0" h="1059" w="2072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46625" y="1393050"/>
              <a:ext cx="52700" cy="25575"/>
            </a:xfrm>
            <a:custGeom>
              <a:rect b="b" l="l" r="r" t="t"/>
              <a:pathLst>
                <a:path extrusionOk="0" h="1023" w="2108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853200" y="1386500"/>
              <a:ext cx="103525" cy="48175"/>
            </a:xfrm>
            <a:custGeom>
              <a:rect b="b" l="l" r="r" t="t"/>
              <a:pathLst>
                <a:path extrusionOk="0" h="1927" w="4141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15350" y="1506075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906750" y="1491150"/>
              <a:ext cx="158250" cy="70550"/>
            </a:xfrm>
            <a:custGeom>
              <a:rect b="b" l="l" r="r" t="t"/>
              <a:pathLst>
                <a:path extrusionOk="0" h="2822" w="633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865400" y="1393975"/>
              <a:ext cx="158225" cy="71675"/>
            </a:xfrm>
            <a:custGeom>
              <a:rect b="b" l="l" r="r" t="t"/>
              <a:pathLst>
                <a:path extrusionOk="0" h="2867" w="6329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921900" y="1521225"/>
              <a:ext cx="158250" cy="70525"/>
            </a:xfrm>
            <a:custGeom>
              <a:rect b="b" l="l" r="r" t="t"/>
              <a:pathLst>
                <a:path extrusionOk="0" h="2821" w="633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2850" y="1410925"/>
              <a:ext cx="158250" cy="70750"/>
            </a:xfrm>
            <a:custGeom>
              <a:rect b="b" l="l" r="r" t="t"/>
              <a:pathLst>
                <a:path extrusionOk="0" h="2830" w="633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79400" y="1426050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86200" y="1443000"/>
              <a:ext cx="158225" cy="70775"/>
            </a:xfrm>
            <a:custGeom>
              <a:rect b="b" l="l" r="r" t="t"/>
              <a:pathLst>
                <a:path extrusionOk="0" h="2831" w="6329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893650" y="1459050"/>
              <a:ext cx="157325" cy="71675"/>
            </a:xfrm>
            <a:custGeom>
              <a:rect b="b" l="l" r="r" t="t"/>
              <a:pathLst>
                <a:path extrusionOk="0" h="2867" w="6293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900200" y="1474200"/>
              <a:ext cx="157350" cy="71450"/>
            </a:xfrm>
            <a:custGeom>
              <a:rect b="b" l="l" r="r" t="t"/>
              <a:pathLst>
                <a:path extrusionOk="0" h="2858" w="6294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858850" y="1401650"/>
              <a:ext cx="104450" cy="47950"/>
            </a:xfrm>
            <a:custGeom>
              <a:rect b="b" l="l" r="r" t="t"/>
              <a:pathLst>
                <a:path extrusionOk="0" h="1918" w="4178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350375"/>
            </a:xfrm>
            <a:custGeom>
              <a:rect b="b" l="l" r="r" t="t"/>
              <a:pathLst>
                <a:path extrusionOk="0" h="14015" w="11944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639375" y="1348750"/>
              <a:ext cx="298600" cy="282575"/>
            </a:xfrm>
            <a:custGeom>
              <a:rect b="b" l="l" r="r" t="t"/>
              <a:pathLst>
                <a:path extrusionOk="0" h="11303" w="11944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40175" y="1402550"/>
              <a:ext cx="53600" cy="22625"/>
            </a:xfrm>
            <a:custGeom>
              <a:rect b="b" l="l" r="r" t="t"/>
              <a:pathLst>
                <a:path extrusionOk="0" h="905" w="2144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6325" y="1415675"/>
              <a:ext cx="53825" cy="22625"/>
            </a:xfrm>
            <a:custGeom>
              <a:rect b="b" l="l" r="r" t="t"/>
              <a:pathLst>
                <a:path extrusionOk="0" h="905" w="2153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730675" y="1431700"/>
              <a:ext cx="107400" cy="40500"/>
            </a:xfrm>
            <a:custGeom>
              <a:rect b="b" l="l" r="r" t="t"/>
              <a:pathLst>
                <a:path extrusionOk="0" h="1620" w="4296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3675" y="1580425"/>
              <a:ext cx="161850" cy="58575"/>
            </a:xfrm>
            <a:custGeom>
              <a:rect b="b" l="l" r="r" t="t"/>
              <a:pathLst>
                <a:path extrusionOk="0" h="2343" w="6474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687300" y="156347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720275" y="146380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678925" y="1595575"/>
              <a:ext cx="162075" cy="59475"/>
            </a:xfrm>
            <a:custGeom>
              <a:rect b="b" l="l" r="r" t="t"/>
              <a:pathLst>
                <a:path extrusionOk="0" h="2379" w="6483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14625" y="1480750"/>
              <a:ext cx="162100" cy="59250"/>
            </a:xfrm>
            <a:custGeom>
              <a:rect b="b" l="l" r="r" t="t"/>
              <a:pathLst>
                <a:path extrusionOk="0" h="2370" w="6484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9900" y="1496800"/>
              <a:ext cx="162075" cy="58350"/>
            </a:xfrm>
            <a:custGeom>
              <a:rect b="b" l="l" r="r" t="t"/>
              <a:pathLst>
                <a:path extrusionOk="0" h="2334" w="6483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703325" y="151375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7675" y="1530700"/>
              <a:ext cx="163000" cy="58350"/>
            </a:xfrm>
            <a:custGeom>
              <a:rect b="b" l="l" r="r" t="t"/>
              <a:pathLst>
                <a:path extrusionOk="0" h="2334" w="652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692950" y="154652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725950" y="1447750"/>
              <a:ext cx="106475" cy="39600"/>
            </a:xfrm>
            <a:custGeom>
              <a:rect b="b" l="l" r="r" t="t"/>
              <a:pathLst>
                <a:path extrusionOk="0" h="1584" w="4259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533825" y="1432625"/>
              <a:ext cx="333400" cy="380650"/>
            </a:xfrm>
            <a:custGeom>
              <a:rect b="b" l="l" r="r" t="t"/>
              <a:pathLst>
                <a:path extrusionOk="0" h="15226" w="13336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520325"/>
              <a:ext cx="210900" cy="178800"/>
            </a:xfrm>
            <a:custGeom>
              <a:rect b="b" l="l" r="r" t="t"/>
              <a:pathLst>
                <a:path extrusionOk="0" h="7152" w="8436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639375" y="1426975"/>
              <a:ext cx="154400" cy="204350"/>
            </a:xfrm>
            <a:custGeom>
              <a:rect b="b" l="l" r="r" t="t"/>
              <a:pathLst>
                <a:path extrusionOk="0" h="8174" w="6176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730675" y="1431700"/>
              <a:ext cx="38675" cy="17900"/>
            </a:xfrm>
            <a:custGeom>
              <a:rect b="b" l="l" r="r" t="t"/>
              <a:pathLst>
                <a:path extrusionOk="0" h="716" w="1547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3675" y="1580425"/>
              <a:ext cx="150550" cy="54725"/>
            </a:xfrm>
            <a:custGeom>
              <a:rect b="b" l="l" r="r" t="t"/>
              <a:pathLst>
                <a:path extrusionOk="0" h="2189" w="6022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687300" y="1563475"/>
              <a:ext cx="139475" cy="52025"/>
            </a:xfrm>
            <a:custGeom>
              <a:rect b="b" l="l" r="r" t="t"/>
              <a:pathLst>
                <a:path extrusionOk="0" h="2081" w="5579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720275" y="1463800"/>
              <a:ext cx="63100" cy="26250"/>
            </a:xfrm>
            <a:custGeom>
              <a:rect b="b" l="l" r="r" t="t"/>
              <a:pathLst>
                <a:path extrusionOk="0" h="1050" w="2524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678925" y="1595575"/>
              <a:ext cx="160950" cy="59475"/>
            </a:xfrm>
            <a:custGeom>
              <a:rect b="b" l="l" r="r" t="t"/>
              <a:pathLst>
                <a:path extrusionOk="0" h="2379" w="6438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14625" y="1480750"/>
              <a:ext cx="76425" cy="31000"/>
            </a:xfrm>
            <a:custGeom>
              <a:rect b="b" l="l" r="r" t="t"/>
              <a:pathLst>
                <a:path extrusionOk="0" h="1240" w="3057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9900" y="1496800"/>
              <a:ext cx="87700" cy="33925"/>
            </a:xfrm>
            <a:custGeom>
              <a:rect b="b" l="l" r="r" t="t"/>
              <a:pathLst>
                <a:path extrusionOk="0" h="1357" w="3508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703325" y="1513750"/>
              <a:ext cx="101750" cy="38450"/>
            </a:xfrm>
            <a:custGeom>
              <a:rect b="b" l="l" r="r" t="t"/>
              <a:pathLst>
                <a:path extrusionOk="0" h="1538" w="407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7675" y="1530700"/>
              <a:ext cx="115075" cy="43200"/>
            </a:xfrm>
            <a:custGeom>
              <a:rect b="b" l="l" r="r" t="t"/>
              <a:pathLst>
                <a:path extrusionOk="0" h="1728" w="4603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692950" y="1546525"/>
              <a:ext cx="126350" cy="47275"/>
            </a:xfrm>
            <a:custGeom>
              <a:rect b="b" l="l" r="r" t="t"/>
              <a:pathLst>
                <a:path extrusionOk="0" h="1891" w="5054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725950" y="1447750"/>
              <a:ext cx="49975" cy="21725"/>
            </a:xfrm>
            <a:custGeom>
              <a:rect b="b" l="l" r="r" t="t"/>
              <a:pathLst>
                <a:path extrusionOk="0" h="869" w="1999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23425" y="1419625"/>
              <a:ext cx="334525" cy="386025"/>
            </a:xfrm>
            <a:custGeom>
              <a:rect b="b" l="l" r="r" t="t"/>
              <a:pathLst>
                <a:path extrusionOk="0" h="15441" w="13381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302450" cy="352175"/>
            </a:xfrm>
            <a:custGeom>
              <a:rect b="b" l="l" r="r" t="t"/>
              <a:pathLst>
                <a:path extrusionOk="0" h="14087" w="1209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39475" y="1436450"/>
              <a:ext cx="203450" cy="352175"/>
            </a:xfrm>
            <a:custGeom>
              <a:rect b="b" l="l" r="r" t="t"/>
              <a:pathLst>
                <a:path extrusionOk="0" h="14087" w="813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59350" y="1430575"/>
              <a:ext cx="163900" cy="88025"/>
            </a:xfrm>
            <a:custGeom>
              <a:rect b="b" l="l" r="r" t="t"/>
              <a:pathLst>
                <a:path extrusionOk="0" h="3521" w="6556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6825" y="1424250"/>
              <a:ext cx="138575" cy="64000"/>
            </a:xfrm>
            <a:custGeom>
              <a:rect b="b" l="l" r="r" t="t"/>
              <a:pathLst>
                <a:path extrusionOk="0" h="2560" w="5543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569750" y="1432625"/>
              <a:ext cx="135650" cy="55625"/>
            </a:xfrm>
            <a:custGeom>
              <a:rect b="b" l="l" r="r" t="t"/>
              <a:pathLst>
                <a:path extrusionOk="0" h="2225" w="5426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626250" y="1622925"/>
              <a:ext cx="99700" cy="77325"/>
            </a:xfrm>
            <a:custGeom>
              <a:rect b="b" l="l" r="r" t="t"/>
              <a:pathLst>
                <a:path extrusionOk="0" h="3093" w="3988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76300" y="1539425"/>
              <a:ext cx="65800" cy="70950"/>
            </a:xfrm>
            <a:custGeom>
              <a:rect b="b" l="l" r="r" t="t"/>
              <a:pathLst>
                <a:path extrusionOk="0" h="2838" w="2632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593250" y="1555125"/>
              <a:ext cx="39600" cy="43100"/>
            </a:xfrm>
            <a:custGeom>
              <a:rect b="b" l="l" r="r" t="t"/>
              <a:pathLst>
                <a:path extrusionOk="0" h="1724" w="1584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639375" y="1521225"/>
              <a:ext cx="53600" cy="23525"/>
            </a:xfrm>
            <a:custGeom>
              <a:rect b="b" l="l" r="r" t="t"/>
              <a:pathLst>
                <a:path extrusionOk="0" h="941" w="2144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3800" y="1601225"/>
              <a:ext cx="35950" cy="16975"/>
            </a:xfrm>
            <a:custGeom>
              <a:rect b="b" l="l" r="r" t="t"/>
              <a:pathLst>
                <a:path extrusionOk="0" h="679" w="1438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48550" y="1616375"/>
              <a:ext cx="35950" cy="16075"/>
            </a:xfrm>
            <a:custGeom>
              <a:rect b="b" l="l" r="r" t="t"/>
              <a:pathLst>
                <a:path extrusionOk="0" h="643" w="1438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754200" y="1630375"/>
              <a:ext cx="35950" cy="17000"/>
            </a:xfrm>
            <a:custGeom>
              <a:rect b="b" l="l" r="r" t="t"/>
              <a:pathLst>
                <a:path extrusionOk="0" h="680" w="1438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4125" y="1534325"/>
              <a:ext cx="53575" cy="23525"/>
            </a:xfrm>
            <a:custGeom>
              <a:rect b="b" l="l" r="r" t="t"/>
              <a:pathLst>
                <a:path extrusionOk="0" h="941" w="2143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9775" y="1531625"/>
              <a:ext cx="106475" cy="41375"/>
            </a:xfrm>
            <a:custGeom>
              <a:rect b="b" l="l" r="r" t="t"/>
              <a:pathLst>
                <a:path extrusionOk="0" h="1655" w="4259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44125" y="1679425"/>
              <a:ext cx="161850" cy="61275"/>
            </a:xfrm>
            <a:custGeom>
              <a:rect b="b" l="l" r="r" t="t"/>
              <a:pathLst>
                <a:path extrusionOk="0" h="2451" w="6474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04550" y="1564625"/>
              <a:ext cx="160975" cy="61050"/>
            </a:xfrm>
            <a:custGeom>
              <a:rect b="b" l="l" r="r" t="t"/>
              <a:pathLst>
                <a:path extrusionOk="0" h="2442" w="6439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49775" y="1694575"/>
              <a:ext cx="160950" cy="61050"/>
            </a:xfrm>
            <a:custGeom>
              <a:rect b="b" l="l" r="r" t="t"/>
              <a:pathLst>
                <a:path extrusionOk="0" h="2442" w="6438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6655425" y="1546525"/>
              <a:ext cx="106475" cy="42525"/>
            </a:xfrm>
            <a:custGeom>
              <a:rect b="b" l="l" r="r" t="t"/>
              <a:pathLst>
                <a:path extrusionOk="0" h="1701" w="4259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12"/>
          <p:cNvSpPr txBox="1"/>
          <p:nvPr>
            <p:ph hasCustomPrompt="1" idx="2" type="title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8" name="Google Shape;788;p12"/>
          <p:cNvSpPr txBox="1"/>
          <p:nvPr>
            <p:ph idx="1" type="subTitle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789" name="Google Shape;789;p12"/>
          <p:cNvSpPr txBox="1"/>
          <p:nvPr>
            <p:ph hasCustomPrompt="1" idx="3" type="title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0" name="Google Shape;790;p12"/>
          <p:cNvSpPr txBox="1"/>
          <p:nvPr>
            <p:ph idx="4" type="subTitle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791" name="Google Shape;79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>
              <a:buNone/>
              <a:defRPr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3">
  <p:cSld name="CUSTOM_14_1_1_3">
    <p:bg>
      <p:bgPr>
        <a:solidFill>
          <a:srgbClr val="CFD9E0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4" name="Google Shape;794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5" name="Google Shape;795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6" name="Google Shape;796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7" name="Google Shape;797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5" name="Google Shape;805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8" name="Google Shape;808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6" name="Google Shape;816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7" name="Google Shape;817;p1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1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20" name="Google Shape;820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13"/>
          <p:cNvSpPr/>
          <p:nvPr/>
        </p:nvSpPr>
        <p:spPr>
          <a:xfrm>
            <a:off x="2967409" y="934402"/>
            <a:ext cx="5445041" cy="3402217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3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3" name="Google Shape;823;p13"/>
          <p:cNvSpPr txBox="1"/>
          <p:nvPr>
            <p:ph idx="1" type="subTitle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24" name="Google Shape;824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5" name="Google Shape;825;p13"/>
            <p:cNvSpPr/>
            <p:nvPr/>
          </p:nvSpPr>
          <p:spPr>
            <a:xfrm>
              <a:off x="3421225" y="2071125"/>
              <a:ext cx="56525" cy="2075"/>
            </a:xfrm>
            <a:custGeom>
              <a:rect b="b" l="l" r="r" t="t"/>
              <a:pathLst>
                <a:path extrusionOk="0" h="83" w="2261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458075" y="2079725"/>
              <a:ext cx="27375" cy="1825"/>
            </a:xfrm>
            <a:custGeom>
              <a:rect b="b" l="l" r="r" t="t"/>
              <a:pathLst>
                <a:path extrusionOk="0" h="73" w="1095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05500" y="2071125"/>
              <a:ext cx="57425" cy="2075"/>
            </a:xfrm>
            <a:custGeom>
              <a:rect b="b" l="l" r="r" t="t"/>
              <a:pathLst>
                <a:path extrusionOk="0" h="83" w="2297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2125" y="2079725"/>
              <a:ext cx="28275" cy="1825"/>
            </a:xfrm>
            <a:custGeom>
              <a:rect b="b" l="l" r="r" t="t"/>
              <a:pathLst>
                <a:path extrusionOk="0" h="73" w="1131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3337600" y="2159725"/>
              <a:ext cx="27150" cy="950"/>
            </a:xfrm>
            <a:custGeom>
              <a:rect b="b" l="l" r="r" t="t"/>
              <a:pathLst>
                <a:path extrusionOk="0" h="38" w="1086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346850" y="2166300"/>
              <a:ext cx="10425" cy="1825"/>
            </a:xfrm>
            <a:custGeom>
              <a:rect b="b" l="l" r="r" t="t"/>
              <a:pathLst>
                <a:path extrusionOk="0" h="73" w="417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2988150" y="2484525"/>
              <a:ext cx="553800" cy="64225"/>
            </a:xfrm>
            <a:custGeom>
              <a:rect b="b" l="l" r="r" t="t"/>
              <a:pathLst>
                <a:path extrusionOk="0" h="2569" w="22152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043750" y="2494925"/>
              <a:ext cx="469050" cy="925"/>
            </a:xfrm>
            <a:custGeom>
              <a:rect b="b" l="l" r="r" t="t"/>
              <a:pathLst>
                <a:path extrusionOk="0" h="37" w="18762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339400" y="2254000"/>
              <a:ext cx="61275" cy="236200"/>
            </a:xfrm>
            <a:custGeom>
              <a:rect b="b" l="l" r="r" t="t"/>
              <a:pathLst>
                <a:path extrusionOk="0" h="9448" w="2451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11150" y="2449725"/>
              <a:ext cx="74375" cy="81175"/>
            </a:xfrm>
            <a:custGeom>
              <a:rect b="b" l="l" r="r" t="t"/>
              <a:pathLst>
                <a:path extrusionOk="0" h="3247" w="2975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407200" y="2254300"/>
              <a:ext cx="56550" cy="235900"/>
            </a:xfrm>
            <a:custGeom>
              <a:rect b="b" l="l" r="r" t="t"/>
              <a:pathLst>
                <a:path extrusionOk="0" h="9436" w="2262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92975" y="2462950"/>
              <a:ext cx="74600" cy="68850"/>
            </a:xfrm>
            <a:custGeom>
              <a:rect b="b" l="l" r="r" t="t"/>
              <a:pathLst>
                <a:path extrusionOk="0" h="2754" w="2984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18600" y="2139850"/>
              <a:ext cx="169550" cy="215800"/>
            </a:xfrm>
            <a:custGeom>
              <a:rect b="b" l="l" r="r" t="t"/>
              <a:pathLst>
                <a:path extrusionOk="0" h="8632" w="6782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11150" y="2506225"/>
              <a:ext cx="74375" cy="24675"/>
            </a:xfrm>
            <a:custGeom>
              <a:rect b="b" l="l" r="r" t="t"/>
              <a:pathLst>
                <a:path extrusionOk="0" h="987" w="2975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392975" y="2504425"/>
              <a:ext cx="74600" cy="27375"/>
            </a:xfrm>
            <a:custGeom>
              <a:rect b="b" l="l" r="r" t="t"/>
              <a:pathLst>
                <a:path extrusionOk="0" h="1095" w="2984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387325" y="1835400"/>
              <a:ext cx="65125" cy="55850"/>
            </a:xfrm>
            <a:custGeom>
              <a:rect b="b" l="l" r="r" t="t"/>
              <a:pathLst>
                <a:path extrusionOk="0" h="2234" w="2605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5525" y="2205900"/>
              <a:ext cx="59475" cy="318825"/>
            </a:xfrm>
            <a:custGeom>
              <a:rect b="b" l="l" r="r" t="t"/>
              <a:pathLst>
                <a:path extrusionOk="0" h="12753" w="2379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1900" y="2203125"/>
              <a:ext cx="65800" cy="68450"/>
            </a:xfrm>
            <a:custGeom>
              <a:rect b="b" l="l" r="r" t="t"/>
              <a:pathLst>
                <a:path extrusionOk="0" h="2738" w="2632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468475" y="2507125"/>
              <a:ext cx="14925" cy="20825"/>
            </a:xfrm>
            <a:custGeom>
              <a:rect b="b" l="l" r="r" t="t"/>
              <a:pathLst>
                <a:path extrusionOk="0" h="833" w="597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468475" y="2174875"/>
              <a:ext cx="46125" cy="57450"/>
            </a:xfrm>
            <a:custGeom>
              <a:rect b="b" l="l" r="r" t="t"/>
              <a:pathLst>
                <a:path extrusionOk="0" h="2298" w="1845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135075" y="1974175"/>
              <a:ext cx="72575" cy="54800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2450" y="1868850"/>
              <a:ext cx="121400" cy="75275"/>
            </a:xfrm>
            <a:custGeom>
              <a:rect b="b" l="l" r="r" t="t"/>
              <a:pathLst>
                <a:path extrusionOk="0" h="3011" w="4856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2450" y="1939375"/>
              <a:ext cx="12225" cy="18775"/>
            </a:xfrm>
            <a:custGeom>
              <a:rect b="b" l="l" r="r" t="t"/>
              <a:pathLst>
                <a:path extrusionOk="0" h="751" w="489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24250" y="1939375"/>
              <a:ext cx="12250" cy="19675"/>
            </a:xfrm>
            <a:custGeom>
              <a:rect b="b" l="l" r="r" t="t"/>
              <a:pathLst>
                <a:path extrusionOk="0" h="787" w="49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329000" y="1943200"/>
              <a:ext cx="5675" cy="12225"/>
            </a:xfrm>
            <a:custGeom>
              <a:rect b="b" l="l" r="r" t="t"/>
              <a:pathLst>
                <a:path extrusionOk="0" h="489" w="227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44150" y="1975075"/>
              <a:ext cx="99700" cy="68800"/>
            </a:xfrm>
            <a:custGeom>
              <a:rect b="b" l="l" r="r" t="t"/>
              <a:pathLst>
                <a:path extrusionOk="0" h="2752" w="3988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219825" y="2007175"/>
              <a:ext cx="291825" cy="195925"/>
            </a:xfrm>
            <a:custGeom>
              <a:rect b="b" l="l" r="r" t="t"/>
              <a:pathLst>
                <a:path extrusionOk="0" h="7837" w="11673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378050" y="2007175"/>
              <a:ext cx="40475" cy="47125"/>
            </a:xfrm>
            <a:custGeom>
              <a:rect b="b" l="l" r="r" t="t"/>
              <a:pathLst>
                <a:path extrusionOk="0" h="1885" w="1619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349800" y="2008975"/>
              <a:ext cx="28275" cy="42925"/>
            </a:xfrm>
            <a:custGeom>
              <a:rect b="b" l="l" r="r" t="t"/>
              <a:pathLst>
                <a:path extrusionOk="0" h="1717" w="1131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424175" y="2009875"/>
              <a:ext cx="22625" cy="73500"/>
            </a:xfrm>
            <a:custGeom>
              <a:rect b="b" l="l" r="r" t="t"/>
              <a:pathLst>
                <a:path extrusionOk="0" h="2940" w="905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48575" y="2083350"/>
              <a:ext cx="925" cy="1150"/>
            </a:xfrm>
            <a:custGeom>
              <a:rect b="b" l="l" r="r" t="t"/>
              <a:pathLst>
                <a:path extrusionOk="0" h="46" w="37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7200" y="2017575"/>
              <a:ext cx="14950" cy="79125"/>
            </a:xfrm>
            <a:custGeom>
              <a:rect b="b" l="l" r="r" t="t"/>
              <a:pathLst>
                <a:path extrusionOk="0" h="3165" w="598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33650" y="2074975"/>
              <a:ext cx="13150" cy="124350"/>
            </a:xfrm>
            <a:custGeom>
              <a:rect b="b" l="l" r="r" t="t"/>
              <a:pathLst>
                <a:path extrusionOk="0" h="4974" w="526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329900" y="2183250"/>
              <a:ext cx="130000" cy="19850"/>
            </a:xfrm>
            <a:custGeom>
              <a:rect b="b" l="l" r="r" t="t"/>
              <a:pathLst>
                <a:path extrusionOk="0" h="794" w="520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480675" y="2179400"/>
              <a:ext cx="29175" cy="12425"/>
            </a:xfrm>
            <a:custGeom>
              <a:rect b="b" l="l" r="r" t="t"/>
              <a:pathLst>
                <a:path extrusionOk="0" h="497" w="1167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10775" y="2026825"/>
              <a:ext cx="136525" cy="104875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089875" y="2056225"/>
              <a:ext cx="6575" cy="7475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089875" y="2035425"/>
              <a:ext cx="47025" cy="5652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193400" y="2042875"/>
              <a:ext cx="90425" cy="101825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025" y="2513400"/>
              <a:ext cx="84800" cy="20200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57775" y="2464425"/>
              <a:ext cx="76425" cy="5877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53925" y="2487225"/>
              <a:ext cx="82975" cy="40250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091675" y="2494925"/>
              <a:ext cx="14275" cy="11325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081275" y="2497875"/>
              <a:ext cx="14275" cy="8375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127400" y="2495825"/>
              <a:ext cx="9500" cy="20825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198150" y="2510975"/>
              <a:ext cx="83875" cy="22625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087825" y="2143025"/>
              <a:ext cx="98125" cy="334875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00850" y="2459225"/>
              <a:ext cx="76425" cy="66175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198150" y="2483850"/>
              <a:ext cx="81825" cy="43525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232050" y="2494350"/>
              <a:ext cx="15150" cy="10100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22550" y="2498375"/>
              <a:ext cx="15175" cy="787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79375" y="2171950"/>
              <a:ext cx="92250" cy="306050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68650" y="2489275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20825" y="2150750"/>
              <a:ext cx="48175" cy="32725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206500" y="2172850"/>
              <a:ext cx="52925" cy="304250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179375" y="217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179375" y="2171950"/>
              <a:ext cx="31000" cy="46125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33850" y="2173750"/>
              <a:ext cx="2050" cy="33925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213275" y="2172850"/>
              <a:ext cx="22625" cy="41600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209450" y="2172850"/>
              <a:ext cx="3850" cy="42525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18125" y="2142775"/>
              <a:ext cx="64000" cy="74400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13375" y="2142775"/>
              <a:ext cx="68750" cy="74400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47275" y="2150250"/>
              <a:ext cx="21725" cy="66025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03875" y="1840325"/>
              <a:ext cx="130900" cy="76450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11575" y="1914700"/>
              <a:ext cx="15850" cy="2815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5175" y="1920600"/>
              <a:ext cx="11325" cy="18775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5575" y="1960150"/>
              <a:ext cx="104675" cy="69650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117225" y="1919850"/>
              <a:ext cx="10200" cy="19525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120825" y="1925125"/>
              <a:ext cx="4775" cy="10425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090775" y="1990225"/>
              <a:ext cx="175200" cy="212925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215100" y="2055075"/>
              <a:ext cx="12225" cy="142425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101175" y="2176700"/>
              <a:ext cx="139250" cy="26450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43450" y="1990225"/>
              <a:ext cx="67825" cy="43800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219825" y="2035425"/>
              <a:ext cx="46150" cy="38675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164225" y="2096350"/>
              <a:ext cx="101750" cy="54075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35075" y="2120175"/>
              <a:ext cx="79125" cy="49075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090775" y="2039275"/>
              <a:ext cx="35725" cy="41375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87750" y="1966700"/>
              <a:ext cx="25" cy="9300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87750" y="1975975"/>
              <a:ext cx="25" cy="1150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61300" y="1966700"/>
              <a:ext cx="26475" cy="12250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22875" y="1864425"/>
              <a:ext cx="103550" cy="104300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58575" y="19149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6775" y="1914450"/>
              <a:ext cx="11325" cy="14925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66050" y="1926250"/>
              <a:ext cx="3850" cy="1825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57675" y="1928050"/>
              <a:ext cx="16075" cy="7750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44350" y="1913825"/>
              <a:ext cx="2950" cy="10425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81175" y="1912025"/>
              <a:ext cx="3875" cy="9500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35975" y="1897525"/>
              <a:ext cx="13150" cy="8875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75525" y="1892575"/>
              <a:ext cx="16075" cy="652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19025" y="1855425"/>
              <a:ext cx="106475" cy="61350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132150" y="1928050"/>
              <a:ext cx="23525" cy="14050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176450" y="1924225"/>
              <a:ext cx="22625" cy="14250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12575" y="1907850"/>
              <a:ext cx="26050" cy="31575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0750" y="1913825"/>
              <a:ext cx="14025" cy="20825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220750" y="1912925"/>
              <a:ext cx="10400" cy="21725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22550" y="1921125"/>
              <a:ext cx="3875" cy="1080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3121750" y="2013725"/>
              <a:ext cx="7700" cy="76425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202875" y="2030675"/>
              <a:ext cx="24450" cy="44325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2973925" y="2025525"/>
              <a:ext cx="63075" cy="44725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74200" y="1989325"/>
              <a:ext cx="25" cy="9275"/>
            </a:xfrm>
            <a:custGeom>
              <a:rect b="b" l="l" r="r" t="t"/>
              <a:pathLst>
                <a:path extrusionOk="0" h="371" w="1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74200" y="1986375"/>
              <a:ext cx="25575" cy="12225"/>
            </a:xfrm>
            <a:custGeom>
              <a:rect b="b" l="l" r="r" t="t"/>
              <a:pathLst>
                <a:path extrusionOk="0" h="489" w="1023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31950" y="1881050"/>
              <a:ext cx="102625" cy="108500"/>
            </a:xfrm>
            <a:custGeom>
              <a:rect b="b" l="l" r="r" t="t"/>
              <a:pathLst>
                <a:path extrusionOk="0" h="4340" w="4105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59075" y="1950675"/>
              <a:ext cx="18100" cy="14025"/>
            </a:xfrm>
            <a:custGeom>
              <a:rect b="b" l="l" r="r" t="t"/>
              <a:pathLst>
                <a:path extrusionOk="0" h="561" w="724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61100" y="1955950"/>
              <a:ext cx="14950" cy="8750"/>
            </a:xfrm>
            <a:custGeom>
              <a:rect b="b" l="l" r="r" t="t"/>
              <a:pathLst>
                <a:path extrusionOk="0" h="350" w="598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67650" y="1944600"/>
              <a:ext cx="3875" cy="2250"/>
            </a:xfrm>
            <a:custGeom>
              <a:rect b="b" l="l" r="r" t="t"/>
              <a:pathLst>
                <a:path extrusionOk="0" h="90" w="155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59075" y="1933700"/>
              <a:ext cx="7700" cy="14050"/>
            </a:xfrm>
            <a:custGeom>
              <a:rect b="b" l="l" r="r" t="t"/>
              <a:pathLst>
                <a:path extrusionOk="0" h="562" w="308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46850" y="1933700"/>
              <a:ext cx="3875" cy="11350"/>
            </a:xfrm>
            <a:custGeom>
              <a:rect b="b" l="l" r="r" t="t"/>
              <a:pathLst>
                <a:path extrusionOk="0" h="454" w="155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82800" y="1931900"/>
              <a:ext cx="2725" cy="10200"/>
            </a:xfrm>
            <a:custGeom>
              <a:rect b="b" l="l" r="r" t="t"/>
              <a:pathLst>
                <a:path extrusionOk="0" h="408" w="109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36475" y="1915850"/>
              <a:ext cx="13350" cy="10425"/>
            </a:xfrm>
            <a:custGeom>
              <a:rect b="b" l="l" r="r" t="t"/>
              <a:pathLst>
                <a:path extrusionOk="0" h="417" w="534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375125" y="1910200"/>
              <a:ext cx="16975" cy="7675"/>
            </a:xfrm>
            <a:custGeom>
              <a:rect b="b" l="l" r="r" t="t"/>
              <a:pathLst>
                <a:path extrusionOk="0" h="307" w="679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362900" y="1875000"/>
              <a:ext cx="76425" cy="60550"/>
            </a:xfrm>
            <a:custGeom>
              <a:rect b="b" l="l" r="r" t="t"/>
              <a:pathLst>
                <a:path extrusionOk="0" h="2422" w="3057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26875" y="1922400"/>
              <a:ext cx="24650" cy="33950"/>
            </a:xfrm>
            <a:custGeom>
              <a:rect b="b" l="l" r="r" t="t"/>
              <a:pathLst>
                <a:path extrusionOk="0" h="1358" w="986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2525" y="1928050"/>
              <a:ext cx="15175" cy="23550"/>
            </a:xfrm>
            <a:custGeom>
              <a:rect b="b" l="l" r="r" t="t"/>
              <a:pathLst>
                <a:path extrusionOk="0" h="942" w="607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432525" y="1928050"/>
              <a:ext cx="9525" cy="21725"/>
            </a:xfrm>
            <a:custGeom>
              <a:rect b="b" l="l" r="r" t="t"/>
              <a:pathLst>
                <a:path extrusionOk="0" h="869" w="381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435475" y="1935150"/>
              <a:ext cx="3850" cy="12600"/>
            </a:xfrm>
            <a:custGeom>
              <a:rect b="b" l="l" r="r" t="t"/>
              <a:pathLst>
                <a:path extrusionOk="0" h="504" w="154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60200" y="1933700"/>
              <a:ext cx="13125" cy="14050"/>
            </a:xfrm>
            <a:custGeom>
              <a:rect b="b" l="l" r="r" t="t"/>
              <a:pathLst>
                <a:path extrusionOk="0" h="562" w="525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67650" y="1945025"/>
              <a:ext cx="3875" cy="1825"/>
            </a:xfrm>
            <a:custGeom>
              <a:rect b="b" l="l" r="r" t="t"/>
              <a:pathLst>
                <a:path extrusionOk="0" h="73" w="155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59075" y="1933700"/>
              <a:ext cx="6800" cy="14050"/>
            </a:xfrm>
            <a:custGeom>
              <a:rect b="b" l="l" r="r" t="t"/>
              <a:pathLst>
                <a:path extrusionOk="0" h="562" w="272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39400" y="1948850"/>
              <a:ext cx="17875" cy="13150"/>
            </a:xfrm>
            <a:custGeom>
              <a:rect b="b" l="l" r="r" t="t"/>
              <a:pathLst>
                <a:path extrusionOk="0" h="526" w="715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80775" y="1945025"/>
              <a:ext cx="19900" cy="15150"/>
            </a:xfrm>
            <a:custGeom>
              <a:rect b="b" l="l" r="r" t="t"/>
              <a:pathLst>
                <a:path extrusionOk="0" h="606" w="796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43250" y="1943200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46850" y="1944100"/>
              <a:ext cx="6600" cy="3425"/>
            </a:xfrm>
            <a:custGeom>
              <a:rect b="b" l="l" r="r" t="t"/>
              <a:pathLst>
                <a:path extrusionOk="0" h="137" w="264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378950" y="1941175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381675" y="1941175"/>
              <a:ext cx="9525" cy="4250"/>
            </a:xfrm>
            <a:custGeom>
              <a:rect b="b" l="l" r="r" t="t"/>
              <a:pathLst>
                <a:path extrusionOk="0" h="170" w="381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89550" y="1978925"/>
              <a:ext cx="18100" cy="4145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5075" y="1982750"/>
              <a:ext cx="17875" cy="46225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31225" y="2013725"/>
              <a:ext cx="30100" cy="31225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38700" y="2022325"/>
              <a:ext cx="15150" cy="14025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86825" y="2018325"/>
              <a:ext cx="22650" cy="3920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85025" y="2037750"/>
              <a:ext cx="29750" cy="44775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174150" y="2035875"/>
              <a:ext cx="34400" cy="42700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71700" y="2068425"/>
              <a:ext cx="8600" cy="7475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208525" y="2074075"/>
              <a:ext cx="8400" cy="6575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193400" y="2093925"/>
              <a:ext cx="48150" cy="38500"/>
            </a:xfrm>
            <a:custGeom>
              <a:rect b="b" l="l" r="r" t="t"/>
              <a:pathLst>
                <a:path extrusionOk="0" h="1540" w="1926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13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962" name="Google Shape;962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1_1_3_1">
    <p:bg>
      <p:bgPr>
        <a:solidFill>
          <a:srgbClr val="CFD9E0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5" name="Google Shape;965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6" name="Google Shape;966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7" name="Google Shape;967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8" name="Google Shape;968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6" name="Google Shape;976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8" name="Google Shape;978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9" name="Google Shape;979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7" name="Google Shape;987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1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1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91" name="Google Shape;991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2" name="Google Shape;992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3" name="Google Shape;993;p14"/>
            <p:cNvSpPr/>
            <p:nvPr/>
          </p:nvSpPr>
          <p:spPr>
            <a:xfrm>
              <a:off x="4570350" y="4704100"/>
              <a:ext cx="1412050" cy="154375"/>
            </a:xfrm>
            <a:custGeom>
              <a:rect b="b" l="l" r="r" t="t"/>
              <a:pathLst>
                <a:path extrusionOk="0" h="6175" w="56482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00975"/>
              <a:ext cx="157275" cy="106300"/>
            </a:xfrm>
            <a:custGeom>
              <a:rect b="b" l="l" r="r" t="t"/>
              <a:pathLst>
                <a:path extrusionOk="0" h="4252" w="6291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6950" y="4700975"/>
              <a:ext cx="157950" cy="106300"/>
            </a:xfrm>
            <a:custGeom>
              <a:rect b="b" l="l" r="r" t="t"/>
              <a:pathLst>
                <a:path extrusionOk="0" h="4252" w="6318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084425" y="4754150"/>
              <a:ext cx="156250" cy="53125"/>
            </a:xfrm>
            <a:custGeom>
              <a:rect b="b" l="l" r="r" t="t"/>
              <a:pathLst>
                <a:path extrusionOk="0" h="2125" w="625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298000" y="4754150"/>
              <a:ext cx="156900" cy="53125"/>
            </a:xfrm>
            <a:custGeom>
              <a:rect b="b" l="l" r="r" t="t"/>
              <a:pathLst>
                <a:path extrusionOk="0" h="2125" w="6276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100150" cy="667200"/>
            </a:xfrm>
            <a:custGeom>
              <a:rect b="b" l="l" r="r" t="t"/>
              <a:pathLst>
                <a:path extrusionOk="0" h="26688" w="4006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150425" y="4070825"/>
              <a:ext cx="99875" cy="667200"/>
            </a:xfrm>
            <a:custGeom>
              <a:rect b="b" l="l" r="r" t="t"/>
              <a:pathLst>
                <a:path extrusionOk="0" h="26688" w="3995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84950" y="4070825"/>
              <a:ext cx="93625" cy="51125"/>
            </a:xfrm>
            <a:custGeom>
              <a:rect b="b" l="l" r="r" t="t"/>
              <a:pathLst>
                <a:path extrusionOk="0" h="2045" w="3745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284950" y="4070825"/>
              <a:ext cx="96750" cy="121800"/>
            </a:xfrm>
            <a:custGeom>
              <a:rect b="b" l="l" r="r" t="t"/>
              <a:pathLst>
                <a:path extrusionOk="0" h="4872" w="387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156950" y="4097950"/>
              <a:ext cx="93350" cy="77200"/>
            </a:xfrm>
            <a:custGeom>
              <a:rect b="b" l="l" r="r" t="t"/>
              <a:pathLst>
                <a:path extrusionOk="0" h="3088" w="3734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153575" y="4070825"/>
              <a:ext cx="96725" cy="118400"/>
            </a:xfrm>
            <a:custGeom>
              <a:rect b="b" l="l" r="r" t="t"/>
              <a:pathLst>
                <a:path extrusionOk="0" h="4736" w="3869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1875" y="3877850"/>
              <a:ext cx="127250" cy="172250"/>
            </a:xfrm>
            <a:custGeom>
              <a:rect b="b" l="l" r="r" t="t"/>
              <a:pathLst>
                <a:path extrusionOk="0" h="6890" w="509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298000" y="3872175"/>
              <a:ext cx="128300" cy="177925"/>
            </a:xfrm>
            <a:custGeom>
              <a:rect b="b" l="l" r="r" t="t"/>
              <a:pathLst>
                <a:path extrusionOk="0" h="7117" w="5132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087350" y="3397875"/>
              <a:ext cx="370500" cy="338775"/>
            </a:xfrm>
            <a:custGeom>
              <a:rect b="b" l="l" r="r" t="t"/>
              <a:pathLst>
                <a:path extrusionOk="0" h="13551" w="1482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0875" y="3553950"/>
              <a:ext cx="49825" cy="58450"/>
            </a:xfrm>
            <a:custGeom>
              <a:rect b="b" l="l" r="r" t="t"/>
              <a:pathLst>
                <a:path extrusionOk="0" h="2338" w="1993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177550" y="3672700"/>
              <a:ext cx="174950" cy="119300"/>
            </a:xfrm>
            <a:custGeom>
              <a:rect b="b" l="l" r="r" t="t"/>
              <a:pathLst>
                <a:path extrusionOk="0" h="4772" w="6998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136350" y="3566875"/>
              <a:ext cx="29225" cy="40175"/>
            </a:xfrm>
            <a:custGeom>
              <a:rect b="b" l="l" r="r" t="t"/>
              <a:pathLst>
                <a:path extrusionOk="0" h="1607" w="1169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362125" y="3553950"/>
              <a:ext cx="52175" cy="61075"/>
            </a:xfrm>
            <a:custGeom>
              <a:rect b="b" l="l" r="r" t="t"/>
              <a:pathLst>
                <a:path extrusionOk="0" h="2443" w="2087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376200" y="3566875"/>
              <a:ext cx="32625" cy="39150"/>
            </a:xfrm>
            <a:custGeom>
              <a:rect b="b" l="l" r="r" t="t"/>
              <a:pathLst>
                <a:path extrusionOk="0" h="1566" w="1305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162425" y="3629975"/>
              <a:ext cx="207300" cy="172625"/>
            </a:xfrm>
            <a:custGeom>
              <a:rect b="b" l="l" r="r" t="t"/>
              <a:pathLst>
                <a:path extrusionOk="0" h="6905" w="8292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239325" y="3682125"/>
              <a:ext cx="25" cy="11750"/>
            </a:xfrm>
            <a:custGeom>
              <a:rect b="b" l="l" r="r" t="t"/>
              <a:pathLst>
                <a:path extrusionOk="0" h="470" w="1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239325" y="3658125"/>
              <a:ext cx="53475" cy="37050"/>
            </a:xfrm>
            <a:custGeom>
              <a:rect b="b" l="l" r="r" t="t"/>
              <a:pathLst>
                <a:path extrusionOk="0" h="1482" w="2139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078750" y="3706875"/>
              <a:ext cx="367100" cy="240150"/>
            </a:xfrm>
            <a:custGeom>
              <a:rect b="b" l="l" r="r" t="t"/>
              <a:pathLst>
                <a:path extrusionOk="0" h="9606" w="14684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139475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149400" y="3574450"/>
              <a:ext cx="13050" cy="22950"/>
            </a:xfrm>
            <a:custGeom>
              <a:rect b="b" l="l" r="r" t="t"/>
              <a:pathLst>
                <a:path extrusionOk="0" h="918" w="522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376200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378550" y="3574450"/>
              <a:ext cx="13075" cy="22950"/>
            </a:xfrm>
            <a:custGeom>
              <a:rect b="b" l="l" r="r" t="t"/>
              <a:pathLst>
                <a:path extrusionOk="0" h="918" w="523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159050" y="3432000"/>
              <a:ext cx="223700" cy="228175"/>
            </a:xfrm>
            <a:custGeom>
              <a:rect b="b" l="l" r="r" t="t"/>
              <a:pathLst>
                <a:path extrusionOk="0" h="9127" w="8948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5750" y="3545250"/>
              <a:ext cx="29225" cy="32600"/>
            </a:xfrm>
            <a:custGeom>
              <a:rect b="b" l="l" r="r" t="t"/>
              <a:pathLst>
                <a:path extrusionOk="0" h="1304" w="1169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078750" y="3878700"/>
              <a:ext cx="120450" cy="43300"/>
            </a:xfrm>
            <a:custGeom>
              <a:rect b="b" l="l" r="r" t="t"/>
              <a:pathLst>
                <a:path extrusionOk="0" h="1732" w="4818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53675" y="3544700"/>
              <a:ext cx="20625" cy="31850"/>
            </a:xfrm>
            <a:custGeom>
              <a:rect b="b" l="l" r="r" t="t"/>
              <a:pathLst>
                <a:path extrusionOk="0" h="1274" w="825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71925" y="3569575"/>
              <a:ext cx="9925" cy="7500"/>
            </a:xfrm>
            <a:custGeom>
              <a:rect b="b" l="l" r="r" t="t"/>
              <a:pathLst>
                <a:path extrusionOk="0" h="300" w="397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249250" y="3578875"/>
              <a:ext cx="39125" cy="13050"/>
            </a:xfrm>
            <a:custGeom>
              <a:rect b="b" l="l" r="r" t="t"/>
              <a:pathLst>
                <a:path extrusionOk="0" h="522" w="1565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216650" y="3543950"/>
              <a:ext cx="10975" cy="25050"/>
            </a:xfrm>
            <a:custGeom>
              <a:rect b="b" l="l" r="r" t="t"/>
              <a:pathLst>
                <a:path extrusionOk="0" h="1002" w="439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306850" y="3541850"/>
              <a:ext cx="9675" cy="25050"/>
            </a:xfrm>
            <a:custGeom>
              <a:rect b="b" l="l" r="r" t="t"/>
              <a:pathLst>
                <a:path extrusionOk="0" h="1002" w="387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6050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3825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93725" y="3575475"/>
              <a:ext cx="46950" cy="29500"/>
            </a:xfrm>
            <a:custGeom>
              <a:rect b="b" l="l" r="r" t="t"/>
              <a:pathLst>
                <a:path extrusionOk="0" h="1180" w="1878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294875" y="3575475"/>
              <a:ext cx="46675" cy="29500"/>
            </a:xfrm>
            <a:custGeom>
              <a:rect b="b" l="l" r="r" t="t"/>
              <a:pathLst>
                <a:path extrusionOk="0" h="1180" w="1867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160075" y="3425575"/>
              <a:ext cx="219550" cy="90225"/>
            </a:xfrm>
            <a:custGeom>
              <a:rect b="b" l="l" r="r" t="t"/>
              <a:pathLst>
                <a:path extrusionOk="0" h="3609" w="8782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160075" y="3432100"/>
              <a:ext cx="219550" cy="118375"/>
            </a:xfrm>
            <a:custGeom>
              <a:rect b="b" l="l" r="r" t="t"/>
              <a:pathLst>
                <a:path extrusionOk="0" h="4735" w="8782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310000" y="3541850"/>
              <a:ext cx="4450" cy="2125"/>
            </a:xfrm>
            <a:custGeom>
              <a:rect b="b" l="l" r="r" t="t"/>
              <a:pathLst>
                <a:path extrusionOk="0" h="85" w="178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201525" y="3499625"/>
              <a:ext cx="26100" cy="9675"/>
            </a:xfrm>
            <a:custGeom>
              <a:rect b="b" l="l" r="r" t="t"/>
              <a:pathLst>
                <a:path extrusionOk="0" h="387" w="1044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93825" y="3499625"/>
              <a:ext cx="40175" cy="22700"/>
            </a:xfrm>
            <a:custGeom>
              <a:rect b="b" l="l" r="r" t="t"/>
              <a:pathLst>
                <a:path extrusionOk="0" h="908" w="1607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149825" y="3412350"/>
              <a:ext cx="131000" cy="111025"/>
            </a:xfrm>
            <a:custGeom>
              <a:rect b="b" l="l" r="r" t="t"/>
              <a:pathLst>
                <a:path extrusionOk="0" h="4441" w="524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269100" y="3414900"/>
              <a:ext cx="118075" cy="131400"/>
            </a:xfrm>
            <a:custGeom>
              <a:rect b="b" l="l" r="r" t="t"/>
              <a:pathLst>
                <a:path extrusionOk="0" h="5256" w="4723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81825" y="3880775"/>
              <a:ext cx="164025" cy="50075"/>
            </a:xfrm>
            <a:custGeom>
              <a:rect b="b" l="l" r="r" t="t"/>
              <a:pathLst>
                <a:path extrusionOk="0" h="2003" w="6561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3993675"/>
              <a:ext cx="306350" cy="156375"/>
            </a:xfrm>
            <a:custGeom>
              <a:rect b="b" l="l" r="r" t="t"/>
              <a:pathLst>
                <a:path extrusionOk="0" h="6255" w="12254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201525" y="3706875"/>
              <a:ext cx="125950" cy="119700"/>
            </a:xfrm>
            <a:custGeom>
              <a:rect b="b" l="l" r="r" t="t"/>
              <a:pathLst>
                <a:path extrusionOk="0" h="4788" w="5038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113425" y="4109950"/>
              <a:ext cx="306350" cy="40100"/>
            </a:xfrm>
            <a:custGeom>
              <a:rect b="b" l="l" r="r" t="t"/>
              <a:pathLst>
                <a:path extrusionOk="0" h="1604" w="12254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77550" y="3676650"/>
              <a:ext cx="54250" cy="100900"/>
            </a:xfrm>
            <a:custGeom>
              <a:rect b="b" l="l" r="r" t="t"/>
              <a:pathLst>
                <a:path extrusionOk="0" h="4036" w="217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313375" y="3688625"/>
              <a:ext cx="39125" cy="103375"/>
            </a:xfrm>
            <a:custGeom>
              <a:rect b="b" l="l" r="r" t="t"/>
              <a:pathLst>
                <a:path extrusionOk="0" h="4135" w="1565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137400" y="3755225"/>
              <a:ext cx="255250" cy="302800"/>
            </a:xfrm>
            <a:custGeom>
              <a:rect b="b" l="l" r="r" t="t"/>
              <a:pathLst>
                <a:path extrusionOk="0" h="12112" w="1021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191625" y="3813525"/>
              <a:ext cx="150975" cy="32600"/>
            </a:xfrm>
            <a:custGeom>
              <a:rect b="b" l="l" r="r" t="t"/>
              <a:pathLst>
                <a:path extrusionOk="0" h="1304" w="6039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219775" y="3858100"/>
              <a:ext cx="84775" cy="18275"/>
            </a:xfrm>
            <a:custGeom>
              <a:rect b="b" l="l" r="r" t="t"/>
              <a:pathLst>
                <a:path extrusionOk="0" h="731" w="3391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095950" y="3934750"/>
              <a:ext cx="238050" cy="114200"/>
            </a:xfrm>
            <a:custGeom>
              <a:rect b="b" l="l" r="r" t="t"/>
              <a:pathLst>
                <a:path extrusionOk="0" h="4568" w="9522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5199200" y="3892775"/>
              <a:ext cx="232125" cy="167825"/>
            </a:xfrm>
            <a:custGeom>
              <a:rect b="b" l="l" r="r" t="t"/>
              <a:pathLst>
                <a:path extrusionOk="0" h="6713" w="9285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151600" y="3844900"/>
              <a:ext cx="130250" cy="111000"/>
            </a:xfrm>
            <a:custGeom>
              <a:rect b="b" l="l" r="r" t="t"/>
              <a:pathLst>
                <a:path extrusionOk="0" h="4440" w="521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13450" y="3852625"/>
              <a:ext cx="153325" cy="293325"/>
            </a:xfrm>
            <a:custGeom>
              <a:rect b="b" l="l" r="r" t="t"/>
              <a:pathLst>
                <a:path extrusionOk="0" h="11733" w="6133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946025" y="3853675"/>
              <a:ext cx="58700" cy="71700"/>
            </a:xfrm>
            <a:custGeom>
              <a:rect b="b" l="l" r="r" t="t"/>
              <a:pathLst>
                <a:path extrusionOk="0" h="2868" w="2348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46025" y="3852625"/>
              <a:ext cx="80600" cy="84750"/>
            </a:xfrm>
            <a:custGeom>
              <a:rect b="b" l="l" r="r" t="t"/>
              <a:pathLst>
                <a:path extrusionOk="0" h="3390" w="3224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686900"/>
              <a:ext cx="141050" cy="90300"/>
            </a:xfrm>
            <a:custGeom>
              <a:rect b="b" l="l" r="r" t="t"/>
              <a:pathLst>
                <a:path extrusionOk="0" h="3612" w="5642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686900"/>
              <a:ext cx="142100" cy="90300"/>
            </a:xfrm>
            <a:custGeom>
              <a:rect b="b" l="l" r="r" t="t"/>
              <a:pathLst>
                <a:path extrusionOk="0" h="3612" w="5684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654050" y="4729125"/>
              <a:ext cx="141050" cy="48075"/>
            </a:xfrm>
            <a:custGeom>
              <a:rect b="b" l="l" r="r" t="t"/>
              <a:pathLst>
                <a:path extrusionOk="0" h="1923" w="5642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21275" y="4729125"/>
              <a:ext cx="142100" cy="48075"/>
            </a:xfrm>
            <a:custGeom>
              <a:rect b="b" l="l" r="r" t="t"/>
              <a:pathLst>
                <a:path extrusionOk="0" h="1923" w="5684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43275" cy="647625"/>
            </a:xfrm>
            <a:custGeom>
              <a:rect b="b" l="l" r="r" t="t"/>
              <a:pathLst>
                <a:path extrusionOk="0" h="25905" w="9731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965600" y="4060150"/>
              <a:ext cx="25" cy="59725"/>
            </a:xfrm>
            <a:custGeom>
              <a:rect b="b" l="l" r="r" t="t"/>
              <a:pathLst>
                <a:path extrusionOk="0" h="2389" w="1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26775" y="4058850"/>
              <a:ext cx="238850" cy="73025"/>
            </a:xfrm>
            <a:custGeom>
              <a:rect b="b" l="l" r="r" t="t"/>
              <a:pathLst>
                <a:path extrusionOk="0" h="2921" w="9554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673600" y="3440125"/>
              <a:ext cx="346500" cy="394000"/>
            </a:xfrm>
            <a:custGeom>
              <a:rect b="b" l="l" r="r" t="t"/>
              <a:pathLst>
                <a:path extrusionOk="0" h="15760" w="1386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81000" y="3709675"/>
              <a:ext cx="137950" cy="88850"/>
            </a:xfrm>
            <a:custGeom>
              <a:rect b="b" l="l" r="r" t="t"/>
              <a:pathLst>
                <a:path extrusionOk="0" h="3554" w="5518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47375" y="3678725"/>
              <a:ext cx="218250" cy="138550"/>
            </a:xfrm>
            <a:custGeom>
              <a:rect b="b" l="l" r="r" t="t"/>
              <a:pathLst>
                <a:path extrusionOk="0" h="5542" w="873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726775" y="3573200"/>
              <a:ext cx="33650" cy="64350"/>
            </a:xfrm>
            <a:custGeom>
              <a:rect b="b" l="l" r="r" t="t"/>
              <a:pathLst>
                <a:path extrusionOk="0" h="2574" w="1346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734350" y="3587475"/>
              <a:ext cx="19575" cy="41225"/>
            </a:xfrm>
            <a:custGeom>
              <a:rect b="b" l="l" r="r" t="t"/>
              <a:pathLst>
                <a:path extrusionOk="0" h="1649" w="783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6200"/>
              <a:ext cx="25" cy="14100"/>
            </a:xfrm>
            <a:custGeom>
              <a:rect b="b" l="l" r="r" t="t"/>
              <a:pathLst>
                <a:path extrusionOk="0" h="564" w="1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832100" y="3710275"/>
              <a:ext cx="25" cy="6550"/>
            </a:xfrm>
            <a:custGeom>
              <a:rect b="b" l="l" r="r" t="t"/>
              <a:pathLst>
                <a:path extrusionOk="0" h="262" w="1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832100" y="3695150"/>
              <a:ext cx="53225" cy="22700"/>
            </a:xfrm>
            <a:custGeom>
              <a:rect b="b" l="l" r="r" t="t"/>
              <a:pathLst>
                <a:path extrusionOk="0" h="908" w="2129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737475" y="3587075"/>
              <a:ext cx="21925" cy="37450"/>
            </a:xfrm>
            <a:custGeom>
              <a:rect b="b" l="l" r="r" t="t"/>
              <a:pathLst>
                <a:path extrusionOk="0" h="1498" w="877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742950" y="3595050"/>
              <a:ext cx="13050" cy="24000"/>
            </a:xfrm>
            <a:custGeom>
              <a:rect b="b" l="l" r="r" t="t"/>
              <a:pathLst>
                <a:path extrusionOk="0" h="960" w="522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668125" y="3816200"/>
              <a:ext cx="154100" cy="198725"/>
            </a:xfrm>
            <a:custGeom>
              <a:rect b="b" l="l" r="r" t="t"/>
              <a:pathLst>
                <a:path extrusionOk="0" h="7949" w="6164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680100" y="3730875"/>
              <a:ext cx="352000" cy="378425"/>
            </a:xfrm>
            <a:custGeom>
              <a:rect b="b" l="l" r="r" t="t"/>
              <a:pathLst>
                <a:path extrusionOk="0" h="15137" w="1408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748425" y="3471800"/>
              <a:ext cx="222675" cy="225775"/>
            </a:xfrm>
            <a:custGeom>
              <a:rect b="b" l="l" r="r" t="t"/>
              <a:pathLst>
                <a:path extrusionOk="0" h="9031" w="8907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16875" y="4056750"/>
              <a:ext cx="260725" cy="52550"/>
            </a:xfrm>
            <a:custGeom>
              <a:rect b="b" l="l" r="r" t="t"/>
              <a:pathLst>
                <a:path extrusionOk="0" h="2102" w="10429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680100" y="3855750"/>
              <a:ext cx="87900" cy="91275"/>
            </a:xfrm>
            <a:custGeom>
              <a:rect b="b" l="l" r="r" t="t"/>
              <a:pathLst>
                <a:path extrusionOk="0" h="3651" w="3516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1000" y="3730875"/>
              <a:ext cx="141325" cy="104550"/>
            </a:xfrm>
            <a:custGeom>
              <a:rect b="b" l="l" r="r" t="t"/>
              <a:pathLst>
                <a:path extrusionOk="0" h="4182" w="5653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24550" y="3585400"/>
              <a:ext cx="26100" cy="26100"/>
            </a:xfrm>
            <a:custGeom>
              <a:rect b="b" l="l" r="r" t="t"/>
              <a:pathLst>
                <a:path extrusionOk="0" h="1044" w="1044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86475" y="3582925"/>
              <a:ext cx="10975" cy="26225"/>
            </a:xfrm>
            <a:custGeom>
              <a:rect b="b" l="l" r="r" t="t"/>
              <a:pathLst>
                <a:path extrusionOk="0" h="1049" w="439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72250" y="3582000"/>
              <a:ext cx="10975" cy="26100"/>
            </a:xfrm>
            <a:custGeom>
              <a:rect b="b" l="l" r="r" t="t"/>
              <a:pathLst>
                <a:path extrusionOk="0" h="1044" w="439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767975" y="3540025"/>
              <a:ext cx="34700" cy="17500"/>
            </a:xfrm>
            <a:custGeom>
              <a:rect b="b" l="l" r="r" t="t"/>
              <a:pathLst>
                <a:path extrusionOk="0" h="700" w="1388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63650" y="3534650"/>
              <a:ext cx="36775" cy="18625"/>
            </a:xfrm>
            <a:custGeom>
              <a:rect b="b" l="l" r="r" t="t"/>
              <a:pathLst>
                <a:path extrusionOk="0" h="745" w="1471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2200" y="3584000"/>
              <a:ext cx="14375" cy="27500"/>
            </a:xfrm>
            <a:custGeom>
              <a:rect b="b" l="l" r="r" t="t"/>
              <a:pathLst>
                <a:path extrusionOk="0" h="1100" w="575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837575" y="3604175"/>
              <a:ext cx="9675" cy="5525"/>
            </a:xfrm>
            <a:custGeom>
              <a:rect b="b" l="l" r="r" t="t"/>
              <a:pathLst>
                <a:path extrusionOk="0" h="221" w="387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25600" y="3612500"/>
              <a:ext cx="31550" cy="14375"/>
            </a:xfrm>
            <a:custGeom>
              <a:rect b="b" l="l" r="r" t="t"/>
              <a:pathLst>
                <a:path extrusionOk="0" h="575" w="1262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7005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86130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936400" y="3847150"/>
              <a:ext cx="95700" cy="72750"/>
            </a:xfrm>
            <a:custGeom>
              <a:rect b="b" l="l" r="r" t="t"/>
              <a:pathLst>
                <a:path extrusionOk="0" h="2910" w="3828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81000" y="3713400"/>
              <a:ext cx="40175" cy="75275"/>
            </a:xfrm>
            <a:custGeom>
              <a:rect b="b" l="l" r="r" t="t"/>
              <a:pathLst>
                <a:path extrusionOk="0" h="3011" w="1607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891800" y="3716800"/>
              <a:ext cx="27150" cy="81725"/>
            </a:xfrm>
            <a:custGeom>
              <a:rect b="b" l="l" r="r" t="t"/>
              <a:pathLst>
                <a:path extrusionOk="0" h="3269" w="1086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719225" y="3772050"/>
              <a:ext cx="204150" cy="260750"/>
            </a:xfrm>
            <a:custGeom>
              <a:rect b="b" l="l" r="r" t="t"/>
              <a:pathLst>
                <a:path extrusionOk="0" h="10430" w="8166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693150" y="3921975"/>
              <a:ext cx="174700" cy="91700"/>
            </a:xfrm>
            <a:custGeom>
              <a:rect b="b" l="l" r="r" t="t"/>
              <a:pathLst>
                <a:path extrusionOk="0" h="3668" w="6988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32100" y="3895900"/>
              <a:ext cx="93375" cy="83725"/>
            </a:xfrm>
            <a:custGeom>
              <a:rect b="b" l="l" r="r" t="t"/>
              <a:pathLst>
                <a:path extrusionOk="0" h="3349" w="3735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754925" y="3822125"/>
              <a:ext cx="127250" cy="27125"/>
            </a:xfrm>
            <a:custGeom>
              <a:rect b="b" l="l" r="r" t="t"/>
              <a:pathLst>
                <a:path extrusionOk="0" h="1085" w="509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40700" y="3470150"/>
              <a:ext cx="3425" cy="3425"/>
            </a:xfrm>
            <a:custGeom>
              <a:rect b="b" l="l" r="r" t="t"/>
              <a:pathLst>
                <a:path extrusionOk="0" h="137" w="137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6550" y="3473550"/>
              <a:ext cx="111850" cy="111875"/>
            </a:xfrm>
            <a:custGeom>
              <a:rect b="b" l="l" r="r" t="t"/>
              <a:pathLst>
                <a:path extrusionOk="0" h="4475" w="4474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863650" y="3538725"/>
              <a:ext cx="3150" cy="2100"/>
            </a:xfrm>
            <a:custGeom>
              <a:rect b="b" l="l" r="r" t="t"/>
              <a:pathLst>
                <a:path extrusionOk="0" h="84" w="126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835225" y="3463650"/>
              <a:ext cx="142375" cy="137925"/>
            </a:xfrm>
            <a:custGeom>
              <a:rect b="b" l="l" r="r" t="t"/>
              <a:pathLst>
                <a:path extrusionOk="0" h="5517" w="5695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42350" y="3578800"/>
              <a:ext cx="58200" cy="64550"/>
            </a:xfrm>
            <a:custGeom>
              <a:rect b="b" l="l" r="r" t="t"/>
              <a:pathLst>
                <a:path extrusionOk="0" h="2582" w="2328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55950" y="3590875"/>
              <a:ext cx="34700" cy="42250"/>
            </a:xfrm>
            <a:custGeom>
              <a:rect b="b" l="l" r="r" t="t"/>
              <a:pathLst>
                <a:path extrusionOk="0" h="1690" w="1388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955950" y="3590875"/>
              <a:ext cx="26100" cy="40175"/>
            </a:xfrm>
            <a:custGeom>
              <a:rect b="b" l="l" r="r" t="t"/>
              <a:pathLst>
                <a:path extrusionOk="0" h="1607" w="1044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961425" y="3604950"/>
              <a:ext cx="7575" cy="23750"/>
            </a:xfrm>
            <a:custGeom>
              <a:rect b="b" l="l" r="r" t="t"/>
              <a:pathLst>
                <a:path extrusionOk="0" h="950" w="303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9475" y="4659775"/>
              <a:ext cx="160625" cy="110225"/>
            </a:xfrm>
            <a:custGeom>
              <a:rect b="b" l="l" r="r" t="t"/>
              <a:pathLst>
                <a:path extrusionOk="0" h="4409" w="6425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77225" y="4650925"/>
              <a:ext cx="53200" cy="92300"/>
            </a:xfrm>
            <a:custGeom>
              <a:rect b="b" l="l" r="r" t="t"/>
              <a:pathLst>
                <a:path extrusionOk="0" h="3692" w="2128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720975" y="4705000"/>
              <a:ext cx="181125" cy="74100"/>
            </a:xfrm>
            <a:custGeom>
              <a:rect b="b" l="l" r="r" t="t"/>
              <a:pathLst>
                <a:path extrusionOk="0" h="2964" w="7245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568625" y="4705125"/>
              <a:ext cx="72750" cy="45925"/>
            </a:xfrm>
            <a:custGeom>
              <a:rect b="b" l="l" r="r" t="t"/>
              <a:pathLst>
                <a:path extrusionOk="0" h="1837" w="291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49050" y="4733600"/>
              <a:ext cx="106275" cy="60925"/>
            </a:xfrm>
            <a:custGeom>
              <a:rect b="b" l="l" r="r" t="t"/>
              <a:pathLst>
                <a:path extrusionOk="0" h="2437" w="4251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69500" y="4074200"/>
              <a:ext cx="127275" cy="616900"/>
            </a:xfrm>
            <a:custGeom>
              <a:rect b="b" l="l" r="r" t="t"/>
              <a:pathLst>
                <a:path extrusionOk="0" h="24676" w="5091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553500" y="4075600"/>
              <a:ext cx="96475" cy="615500"/>
            </a:xfrm>
            <a:custGeom>
              <a:rect b="b" l="l" r="r" t="t"/>
              <a:pathLst>
                <a:path extrusionOk="0" h="24620" w="3859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670825" y="4074225"/>
              <a:ext cx="97775" cy="121525"/>
            </a:xfrm>
            <a:custGeom>
              <a:rect b="b" l="l" r="r" t="t"/>
              <a:pathLst>
                <a:path extrusionOk="0" h="4861" w="3911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670825" y="4074225"/>
              <a:ext cx="106375" cy="121525"/>
            </a:xfrm>
            <a:custGeom>
              <a:rect b="b" l="l" r="r" t="t"/>
              <a:pathLst>
                <a:path extrusionOk="0" h="4861" w="4255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555575" y="4106825"/>
              <a:ext cx="87900" cy="85800"/>
            </a:xfrm>
            <a:custGeom>
              <a:rect b="b" l="l" r="r" t="t"/>
              <a:pathLst>
                <a:path extrusionOk="0" h="3432" w="3516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555575" y="4080750"/>
              <a:ext cx="92325" cy="111875"/>
            </a:xfrm>
            <a:custGeom>
              <a:rect b="b" l="l" r="r" t="t"/>
              <a:pathLst>
                <a:path extrusionOk="0" h="4475" w="3693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494825" y="3395325"/>
              <a:ext cx="274825" cy="178100"/>
            </a:xfrm>
            <a:custGeom>
              <a:rect b="b" l="l" r="r" t="t"/>
              <a:pathLst>
                <a:path extrusionOk="0" h="7124" w="10993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730525" y="3545250"/>
              <a:ext cx="34700" cy="60550"/>
            </a:xfrm>
            <a:custGeom>
              <a:rect b="b" l="l" r="r" t="t"/>
              <a:pathLst>
                <a:path extrusionOk="0" h="2422" w="1388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736000" y="3553850"/>
              <a:ext cx="18275" cy="47725"/>
            </a:xfrm>
            <a:custGeom>
              <a:rect b="b" l="l" r="r" t="t"/>
              <a:pathLst>
                <a:path extrusionOk="0" h="1909" w="731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60000" y="3676175"/>
              <a:ext cx="167150" cy="109325"/>
            </a:xfrm>
            <a:custGeom>
              <a:rect b="b" l="l" r="r" t="t"/>
              <a:pathLst>
                <a:path extrusionOk="0" h="4373" w="6686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37075" y="3645100"/>
              <a:ext cx="194500" cy="148875"/>
            </a:xfrm>
            <a:custGeom>
              <a:rect b="b" l="l" r="r" t="t"/>
              <a:pathLst>
                <a:path extrusionOk="0" h="5955" w="778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509950" y="4002525"/>
              <a:ext cx="294375" cy="166700"/>
            </a:xfrm>
            <a:custGeom>
              <a:rect b="b" l="l" r="r" t="t"/>
              <a:pathLst>
                <a:path extrusionOk="0" h="6668" w="11775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509950" y="4126375"/>
              <a:ext cx="294375" cy="42850"/>
            </a:xfrm>
            <a:custGeom>
              <a:rect b="b" l="l" r="r" t="t"/>
              <a:pathLst>
                <a:path extrusionOk="0" h="1714" w="11775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99000" y="3864550"/>
              <a:ext cx="159850" cy="173725"/>
            </a:xfrm>
            <a:custGeom>
              <a:rect b="b" l="l" r="r" t="t"/>
              <a:pathLst>
                <a:path extrusionOk="0" h="6949" w="6394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648925" y="3705850"/>
              <a:ext cx="127250" cy="107700"/>
            </a:xfrm>
            <a:custGeom>
              <a:rect b="b" l="l" r="r" t="t"/>
              <a:pathLst>
                <a:path extrusionOk="0" h="4308" w="509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487025" y="3714700"/>
              <a:ext cx="173900" cy="189725"/>
            </a:xfrm>
            <a:custGeom>
              <a:rect b="b" l="l" r="r" t="t"/>
              <a:pathLst>
                <a:path extrusionOk="0" h="7589" w="6956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560000" y="3695150"/>
              <a:ext cx="30700" cy="90350"/>
            </a:xfrm>
            <a:custGeom>
              <a:rect b="b" l="l" r="r" t="t"/>
              <a:pathLst>
                <a:path extrusionOk="0" h="3614" w="1228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79425" y="3684200"/>
              <a:ext cx="43550" cy="99050"/>
            </a:xfrm>
            <a:custGeom>
              <a:rect b="b" l="l" r="r" t="t"/>
              <a:pathLst>
                <a:path extrusionOk="0" h="3962" w="1742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487025" y="3879725"/>
              <a:ext cx="102200" cy="24700"/>
            </a:xfrm>
            <a:custGeom>
              <a:rect b="b" l="l" r="r" t="t"/>
              <a:pathLst>
                <a:path extrusionOk="0" h="988" w="4088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648925" y="3705850"/>
              <a:ext cx="34950" cy="102225"/>
            </a:xfrm>
            <a:custGeom>
              <a:rect b="b" l="l" r="r" t="t"/>
              <a:pathLst>
                <a:path extrusionOk="0" h="4089" w="1398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5125" y="3714700"/>
              <a:ext cx="85800" cy="99875"/>
            </a:xfrm>
            <a:custGeom>
              <a:rect b="b" l="l" r="r" t="t"/>
              <a:pathLst>
                <a:path extrusionOk="0" h="3995" w="3432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557675" y="3754125"/>
              <a:ext cx="230475" cy="272150"/>
            </a:xfrm>
            <a:custGeom>
              <a:rect b="b" l="l" r="r" t="t"/>
              <a:pathLst>
                <a:path extrusionOk="0" h="10886" w="9219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71750" y="3765800"/>
              <a:ext cx="229450" cy="272475"/>
            </a:xfrm>
            <a:custGeom>
              <a:rect b="b" l="l" r="r" t="t"/>
              <a:pathLst>
                <a:path extrusionOk="0" h="10899" w="9178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0750" y="3814275"/>
              <a:ext cx="142375" cy="33950"/>
            </a:xfrm>
            <a:custGeom>
              <a:rect b="b" l="l" r="r" t="t"/>
              <a:pathLst>
                <a:path extrusionOk="0" h="1358" w="5695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519600" y="3944925"/>
              <a:ext cx="185925" cy="92725"/>
            </a:xfrm>
            <a:custGeom>
              <a:rect b="b" l="l" r="r" t="t"/>
              <a:pathLst>
                <a:path extrusionOk="0" h="3709" w="7437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23875" y="3912050"/>
              <a:ext cx="142375" cy="98075"/>
            </a:xfrm>
            <a:custGeom>
              <a:rect b="b" l="l" r="r" t="t"/>
              <a:pathLst>
                <a:path extrusionOk="0" h="3923" w="5695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756175" y="3835150"/>
              <a:ext cx="54675" cy="87300"/>
            </a:xfrm>
            <a:custGeom>
              <a:rect b="b" l="l" r="r" t="t"/>
              <a:pathLst>
                <a:path extrusionOk="0" h="3492" w="2187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4325" y="3689675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603300" y="3683150"/>
              <a:ext cx="1050" cy="6550"/>
            </a:xfrm>
            <a:custGeom>
              <a:rect b="b" l="l" r="r" t="t"/>
              <a:pathLst>
                <a:path extrusionOk="0" h="262" w="42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603300" y="3671175"/>
              <a:ext cx="53200" cy="25050"/>
            </a:xfrm>
            <a:custGeom>
              <a:rect b="b" l="l" r="r" t="t"/>
              <a:pathLst>
                <a:path extrusionOk="0" h="1002" w="2128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733650" y="3552525"/>
              <a:ext cx="18525" cy="42550"/>
            </a:xfrm>
            <a:custGeom>
              <a:rect b="b" l="l" r="r" t="t"/>
              <a:pathLst>
                <a:path extrusionOk="0" h="1702" w="741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739125" y="3567925"/>
              <a:ext cx="7575" cy="24000"/>
            </a:xfrm>
            <a:custGeom>
              <a:rect b="b" l="l" r="r" t="t"/>
              <a:pathLst>
                <a:path extrusionOk="0" h="960" w="303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30550" y="3455375"/>
              <a:ext cx="208600" cy="217900"/>
            </a:xfrm>
            <a:custGeom>
              <a:rect b="b" l="l" r="r" t="t"/>
              <a:pathLst>
                <a:path extrusionOk="0" h="8716" w="8344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516475" y="3426650"/>
              <a:ext cx="157500" cy="165425"/>
            </a:xfrm>
            <a:custGeom>
              <a:rect b="b" l="l" r="r" t="t"/>
              <a:pathLst>
                <a:path extrusionOk="0" h="6617" w="630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590250" y="3586425"/>
              <a:ext cx="48000" cy="30550"/>
            </a:xfrm>
            <a:custGeom>
              <a:rect b="b" l="l" r="r" t="t"/>
              <a:pathLst>
                <a:path extrusionOk="0" h="1222" w="192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74975" y="3579925"/>
              <a:ext cx="44625" cy="29225"/>
            </a:xfrm>
            <a:custGeom>
              <a:rect b="b" l="l" r="r" t="t"/>
              <a:pathLst>
                <a:path extrusionOk="0" h="1169" w="1785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34825" y="3552800"/>
              <a:ext cx="30550" cy="29225"/>
            </a:xfrm>
            <a:custGeom>
              <a:rect b="b" l="l" r="r" t="t"/>
              <a:pathLst>
                <a:path extrusionOk="0" h="1169" w="1222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605625" y="3555925"/>
              <a:ext cx="10725" cy="25050"/>
            </a:xfrm>
            <a:custGeom>
              <a:rect b="b" l="l" r="r" t="t"/>
              <a:pathLst>
                <a:path extrusionOk="0" h="1002" w="429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85925" y="3549275"/>
              <a:ext cx="12025" cy="25200"/>
            </a:xfrm>
            <a:custGeom>
              <a:rect b="b" l="l" r="r" t="t"/>
              <a:pathLst>
                <a:path extrusionOk="0" h="1008" w="481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576175" y="3511350"/>
              <a:ext cx="37050" cy="26250"/>
            </a:xfrm>
            <a:custGeom>
              <a:rect b="b" l="l" r="r" t="t"/>
              <a:pathLst>
                <a:path extrusionOk="0" h="1050" w="1482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74975" y="3504450"/>
              <a:ext cx="34975" cy="21400"/>
            </a:xfrm>
            <a:custGeom>
              <a:rect b="b" l="l" r="r" t="t"/>
              <a:pathLst>
                <a:path extrusionOk="0" h="856" w="1399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47875" y="3550450"/>
              <a:ext cx="20625" cy="28825"/>
            </a:xfrm>
            <a:custGeom>
              <a:rect b="b" l="l" r="r" t="t"/>
              <a:pathLst>
                <a:path extrusionOk="0" h="1153" w="825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641350" y="3571925"/>
              <a:ext cx="7600" cy="5600"/>
            </a:xfrm>
            <a:custGeom>
              <a:rect b="b" l="l" r="r" t="t"/>
              <a:pathLst>
                <a:path extrusionOk="0" h="224" w="304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639275" y="3583050"/>
              <a:ext cx="31575" cy="12025"/>
            </a:xfrm>
            <a:custGeom>
              <a:rect b="b" l="l" r="r" t="t"/>
              <a:pathLst>
                <a:path extrusionOk="0" h="481" w="1263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780325" y="4719475"/>
              <a:ext cx="36000" cy="20625"/>
            </a:xfrm>
            <a:custGeom>
              <a:rect b="b" l="l" r="r" t="t"/>
              <a:pathLst>
                <a:path extrusionOk="0" h="825" w="144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810825" y="4726000"/>
              <a:ext cx="34700" cy="21675"/>
            </a:xfrm>
            <a:custGeom>
              <a:rect b="b" l="l" r="r" t="t"/>
              <a:pathLst>
                <a:path extrusionOk="0" h="867" w="1388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77225" y="4732525"/>
              <a:ext cx="50075" cy="13325"/>
            </a:xfrm>
            <a:custGeom>
              <a:rect b="b" l="l" r="r" t="t"/>
              <a:pathLst>
                <a:path extrusionOk="0" h="533" w="2003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499000" y="3571050"/>
              <a:ext cx="55550" cy="60375"/>
            </a:xfrm>
            <a:custGeom>
              <a:rect b="b" l="l" r="r" t="t"/>
              <a:pathLst>
                <a:path extrusionOk="0" h="2415" w="2222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12050" y="3586425"/>
              <a:ext cx="37025" cy="39150"/>
            </a:xfrm>
            <a:custGeom>
              <a:rect b="b" l="l" r="r" t="t"/>
              <a:pathLst>
                <a:path extrusionOk="0" h="1566" w="1481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5517525" y="3585650"/>
              <a:ext cx="29475" cy="35475"/>
            </a:xfrm>
            <a:custGeom>
              <a:rect b="b" l="l" r="r" t="t"/>
              <a:pathLst>
                <a:path extrusionOk="0" h="1419" w="1179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5530550" y="3591900"/>
              <a:ext cx="12025" cy="20625"/>
            </a:xfrm>
            <a:custGeom>
              <a:rect b="b" l="l" r="r" t="t"/>
              <a:pathLst>
                <a:path extrusionOk="0" h="825" w="481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14"/>
          <p:cNvSpPr/>
          <p:nvPr/>
        </p:nvSpPr>
        <p:spPr>
          <a:xfrm rot="10800000">
            <a:off x="4030648" y="2429683"/>
            <a:ext cx="2067203" cy="1495442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4"/>
          <p:cNvSpPr/>
          <p:nvPr/>
        </p:nvSpPr>
        <p:spPr>
          <a:xfrm flipH="1">
            <a:off x="763924" y="1766825"/>
            <a:ext cx="2156476" cy="1347428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4"/>
          <p:cNvSpPr/>
          <p:nvPr/>
        </p:nvSpPr>
        <p:spPr>
          <a:xfrm>
            <a:off x="5954450" y="545675"/>
            <a:ext cx="2278176" cy="1423469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4"/>
          <p:cNvSpPr txBox="1"/>
          <p:nvPr>
            <p:ph idx="1" type="subTitle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2" name="Google Shape;1162;p14"/>
          <p:cNvSpPr txBox="1"/>
          <p:nvPr>
            <p:ph idx="2" type="subTitle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3" name="Google Shape;1163;p14"/>
          <p:cNvSpPr txBox="1"/>
          <p:nvPr>
            <p:ph idx="3" type="subTitle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4" name="Google Shape;1164;p14"/>
          <p:cNvSpPr txBox="1"/>
          <p:nvPr>
            <p:ph idx="4" type="subTitle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5" name="Google Shape;1165;p14"/>
          <p:cNvSpPr txBox="1"/>
          <p:nvPr>
            <p:ph idx="5" type="subTitle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6" name="Google Shape;1166;p14"/>
          <p:cNvSpPr txBox="1"/>
          <p:nvPr>
            <p:ph idx="6" type="subTitle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7" name="Google Shape;1167;p1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168" name="Google Shape;1168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_1_1_2">
    <p:bg>
      <p:bgPr>
        <a:solidFill>
          <a:srgbClr val="CFD9E0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71" name="Google Shape;1171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2" name="Google Shape;1172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3" name="Google Shape;1173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4" name="Google Shape;1174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2" name="Google Shape;1182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4" name="Google Shape;1184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5" name="Google Shape;1185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3" name="Google Shape;1193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4" name="Google Shape;1194;p1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Google Shape;1196;p1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97" name="Google Shape;1197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15"/>
          <p:cNvSpPr/>
          <p:nvPr/>
        </p:nvSpPr>
        <p:spPr>
          <a:xfrm>
            <a:off x="6602206" y="4444339"/>
            <a:ext cx="1535734" cy="308649"/>
          </a:xfrm>
          <a:custGeom>
            <a:rect b="b" l="l" r="r" t="t"/>
            <a:pathLst>
              <a:path extrusionOk="0" h="4521" w="22495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>
            <a:off x="1934406" y="829801"/>
            <a:ext cx="5115643" cy="3700569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1" name="Google Shape;1201;p15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02" name="Google Shape;1202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3" name="Google Shape;1203;p15"/>
            <p:cNvSpPr/>
            <p:nvPr/>
          </p:nvSpPr>
          <p:spPr>
            <a:xfrm>
              <a:off x="7245812" y="1840461"/>
              <a:ext cx="359653" cy="271567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6629827" y="2101375"/>
              <a:ext cx="676563" cy="519719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21818" y="2247071"/>
              <a:ext cx="32583" cy="37043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021818" y="2143994"/>
              <a:ext cx="233037" cy="28011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534850" y="2180913"/>
              <a:ext cx="448110" cy="504604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39203" y="4512661"/>
              <a:ext cx="420235" cy="100103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6862742" y="4269959"/>
              <a:ext cx="378732" cy="29126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843663" y="4382948"/>
              <a:ext cx="411191" cy="199463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030738" y="4421106"/>
              <a:ext cx="70741" cy="56122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6979199" y="4435725"/>
              <a:ext cx="70741" cy="41503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207778" y="4425566"/>
              <a:ext cx="47078" cy="103200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58389" y="4500644"/>
              <a:ext cx="415651" cy="112120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11659" y="2677219"/>
              <a:ext cx="486268" cy="1659507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571769" y="4244190"/>
              <a:ext cx="378732" cy="327937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558389" y="4366222"/>
              <a:ext cx="405492" cy="215692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726385" y="4418256"/>
              <a:ext cx="75077" cy="50052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679306" y="4438203"/>
              <a:ext cx="75201" cy="3902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465347" y="2820561"/>
              <a:ext cx="457154" cy="1516661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907761" y="4393107"/>
              <a:ext cx="56122" cy="103200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175195" y="2715502"/>
              <a:ext cx="238736" cy="162172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599768" y="2825021"/>
              <a:ext cx="262275" cy="1507741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465347" y="2820561"/>
              <a:ext cx="124" cy="12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465347" y="2820561"/>
              <a:ext cx="153624" cy="228577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735305" y="2829481"/>
              <a:ext cx="10159" cy="168119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633343" y="2825021"/>
              <a:ext cx="112120" cy="206153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614387" y="2825021"/>
              <a:ext cx="19079" cy="210737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161814" y="2675981"/>
              <a:ext cx="317158" cy="368697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138275" y="2675981"/>
              <a:ext cx="340698" cy="368697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306271" y="2713024"/>
              <a:ext cx="107660" cy="327193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091197" y="1177150"/>
              <a:ext cx="648688" cy="378856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29355" y="1545725"/>
              <a:ext cx="78546" cy="13950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47195" y="1574963"/>
              <a:ext cx="56122" cy="93041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98734" y="1770958"/>
              <a:ext cx="518727" cy="345158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157354" y="1571247"/>
              <a:ext cx="50547" cy="96758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175195" y="1597387"/>
              <a:ext cx="23663" cy="51662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26278" y="1919999"/>
              <a:ext cx="868221" cy="1055171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642387" y="2241372"/>
              <a:ext cx="60582" cy="705801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077817" y="2844100"/>
              <a:ext cx="690067" cy="131076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287316" y="1919999"/>
              <a:ext cx="336114" cy="217055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665802" y="2143994"/>
              <a:ext cx="228701" cy="191658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390269" y="2445915"/>
              <a:ext cx="504232" cy="267974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245812" y="2563983"/>
              <a:ext cx="392112" cy="243196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026278" y="2163073"/>
              <a:ext cx="177039" cy="205038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506850" y="1803418"/>
              <a:ext cx="124" cy="46087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506850" y="1849381"/>
              <a:ext cx="124" cy="5699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75774" y="1803418"/>
              <a:ext cx="131200" cy="60706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185354" y="1296581"/>
              <a:ext cx="513152" cy="516869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62270" y="1546964"/>
              <a:ext cx="69626" cy="69626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3350" y="1544486"/>
              <a:ext cx="56122" cy="73962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399313" y="1602963"/>
              <a:ext cx="19079" cy="9044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357810" y="1611883"/>
              <a:ext cx="79661" cy="38406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91776" y="1541389"/>
              <a:ext cx="14619" cy="51662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74267" y="1532469"/>
              <a:ext cx="19203" cy="47078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250272" y="1460612"/>
              <a:ext cx="65166" cy="43981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446268" y="1436082"/>
              <a:ext cx="79661" cy="3233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166275" y="1251980"/>
              <a:ext cx="527648" cy="304026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231317" y="1611883"/>
              <a:ext cx="116580" cy="69626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450852" y="1592927"/>
              <a:ext cx="112120" cy="70617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29874" y="1511779"/>
              <a:ext cx="129093" cy="156473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0386" y="1541389"/>
              <a:ext cx="69502" cy="103200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670386" y="1536929"/>
              <a:ext cx="51538" cy="107660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679306" y="1577565"/>
              <a:ext cx="19203" cy="5352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7179779" y="2036456"/>
              <a:ext cx="38158" cy="378732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81804" y="2120454"/>
              <a:ext cx="121164" cy="219657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6447213" y="2094933"/>
              <a:ext cx="312574" cy="221639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515770" y="1864000"/>
              <a:ext cx="89696" cy="20541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45812" y="1882956"/>
              <a:ext cx="88581" cy="229073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226733" y="2036456"/>
              <a:ext cx="149164" cy="154739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263777" y="2079075"/>
              <a:ext cx="75077" cy="69502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502266" y="2059252"/>
              <a:ext cx="112244" cy="19426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93346" y="2155515"/>
              <a:ext cx="147429" cy="221887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439454" y="2146224"/>
              <a:ext cx="170473" cy="211604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7427312" y="2307529"/>
              <a:ext cx="42618" cy="37043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7609803" y="2335529"/>
              <a:ext cx="41627" cy="32583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4_1_1_1">
    <p:bg>
      <p:bgPr>
        <a:solidFill>
          <a:srgbClr val="CFD9E0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81" name="Google Shape;1281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2" name="Google Shape;1282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3" name="Google Shape;1283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4" name="Google Shape;1284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2" name="Google Shape;1292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4" name="Google Shape;1294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5" name="Google Shape;1295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3" name="Google Shape;1303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4" name="Google Shape;1304;p1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1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07" name="Google Shape;1307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16"/>
          <p:cNvSpPr txBox="1"/>
          <p:nvPr>
            <p:ph idx="1" type="subTitle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9" name="Google Shape;1309;p1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310" name="Google Shape;1310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rgbClr val="CFD9E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5" name="Google Shape;105;p3"/>
            <p:cNvSpPr/>
            <p:nvPr/>
          </p:nvSpPr>
          <p:spPr>
            <a:xfrm>
              <a:off x="480951" y="4445697"/>
              <a:ext cx="1168896" cy="234922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rect b="b" l="l" r="r" t="t"/>
                <a:pathLst>
                  <a:path extrusionOk="0" h="2153" w="218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rect b="b" l="l" r="r" t="t"/>
                <a:pathLst>
                  <a:path extrusionOk="0" h="2153" w="2143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" name="Google Shape;109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rect b="b" l="l" r="r" t="t"/>
                  <a:pathLst>
                    <a:path extrusionOk="0" h="55712" w="154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rect b="b" l="l" r="r" t="t"/>
                  <a:pathLst>
                    <a:path extrusionOk="0" h="4331" w="11492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rect b="b" l="l" r="r" t="t"/>
                  <a:pathLst>
                    <a:path extrusionOk="0" h="18644" w="9087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rect b="b" l="l" r="r" t="t"/>
                  <a:pathLst>
                    <a:path extrusionOk="0" h="5796" w="4331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rect b="b" l="l" r="r" t="t"/>
                  <a:pathLst>
                    <a:path extrusionOk="0" h="7542" w="8183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rect b="b" l="l" r="r" t="t"/>
                  <a:pathLst>
                    <a:path extrusionOk="0" h="2795" w="8183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rect b="b" l="l" r="r" t="t"/>
                  <a:pathLst>
                    <a:path extrusionOk="0" h="2261" w="8183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rect b="b" l="l" r="r" t="t"/>
                  <a:pathLst>
                    <a:path extrusionOk="0" h="190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rect b="b" l="l" r="r" t="t"/>
                  <a:pathLst>
                    <a:path extrusionOk="0" h="4594" w="8183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3" name="Google Shape;123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" name="Google Shape;126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7" name="Google Shape;12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" name="Google Shape;137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8" name="Google Shape;138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3"/>
          <p:cNvSpPr txBox="1"/>
          <p:nvPr>
            <p:ph hasCustomPrompt="1"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/>
          <p:nvPr>
            <p:ph hasCustomPrompt="1"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/>
          <p:nvPr>
            <p:ph hasCustomPrompt="1"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/>
          <p:nvPr>
            <p:ph hasCustomPrompt="1"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hasCustomPrompt="1"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5" name="Google Shape;155;p3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6" name="Google Shape;156;p3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7" name="Google Shape;157;p3"/>
          <p:cNvSpPr txBox="1"/>
          <p:nvPr>
            <p:ph idx="8" type="subTitle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8" name="Google Shape;158;p3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9" name="Google Shape;159;p3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0" name="Google Shape;160;p3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1" name="Google Shape;161;p3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2" name="Google Shape;162;p3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3" name="Google Shape;163;p3"/>
          <p:cNvSpPr txBox="1"/>
          <p:nvPr>
            <p:ph idx="17" type="subTitle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4" name="Google Shape;164;p3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65" name="Google Shape;165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7" name="Google Shape;167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1">
  <p:cSld name="CUSTOM_13">
    <p:bg>
      <p:bgPr>
        <a:solidFill>
          <a:srgbClr val="CFD9E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" name="Google Shape;172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3" name="Google Shape;17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" name="Google Shape;181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3" name="Google Shape;183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4" name="Google Shape;184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" name="Google Shape;192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6" name="Google Shape;196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8" name="Google Shape;198;p4"/>
            <p:cNvSpPr/>
            <p:nvPr/>
          </p:nvSpPr>
          <p:spPr>
            <a:xfrm>
              <a:off x="4656900" y="1434650"/>
              <a:ext cx="107425" cy="110100"/>
            </a:xfrm>
            <a:custGeom>
              <a:rect b="b" l="l" r="r" t="t"/>
              <a:pathLst>
                <a:path extrusionOk="0" h="4404" w="4297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840500" y="2368800"/>
              <a:ext cx="969000" cy="125250"/>
            </a:xfrm>
            <a:custGeom>
              <a:rect b="b" l="l" r="r" t="t"/>
              <a:pathLst>
                <a:path extrusionOk="0" h="5010" w="3876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692619" y="1205393"/>
              <a:ext cx="1669804" cy="1043341"/>
            </a:xfrm>
            <a:custGeom>
              <a:rect b="b" l="l" r="r" t="t"/>
              <a:pathLst>
                <a:path extrusionOk="0" h="10474" w="16763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845025" y="1087325"/>
              <a:ext cx="128175" cy="119900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60975" y="1099450"/>
              <a:ext cx="26475" cy="74175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938375" y="1103300"/>
              <a:ext cx="22625" cy="73250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99725" y="1136825"/>
              <a:ext cx="230800" cy="142350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06075" y="1248900"/>
              <a:ext cx="25350" cy="5287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10600" y="1260375"/>
              <a:ext cx="21725" cy="31900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08800" y="1260375"/>
              <a:ext cx="14250" cy="25350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113550" y="1269650"/>
              <a:ext cx="5675" cy="19000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23225" y="1320500"/>
              <a:ext cx="45225" cy="28350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908300" y="1329100"/>
              <a:ext cx="215650" cy="155300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790550" y="1489825"/>
              <a:ext cx="152600" cy="268900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102250" y="2369875"/>
              <a:ext cx="127050" cy="94450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925250" y="2367900"/>
              <a:ext cx="47950" cy="78600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102250" y="2416725"/>
              <a:ext cx="127050" cy="47600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904475" y="2405125"/>
              <a:ext cx="87500" cy="55250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053200" y="1773675"/>
              <a:ext cx="96075" cy="619575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923225" y="1773675"/>
              <a:ext cx="110325" cy="619575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53200" y="1773675"/>
              <a:ext cx="94275" cy="76200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026975" y="1783850"/>
              <a:ext cx="6575" cy="64225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931825" y="1773675"/>
              <a:ext cx="101725" cy="74400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065400" y="1501325"/>
              <a:ext cx="132025" cy="14860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821525" y="1393050"/>
              <a:ext cx="366400" cy="434375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953525" y="1393050"/>
              <a:ext cx="135625" cy="117800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081450" y="1512625"/>
              <a:ext cx="106475" cy="73675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821525" y="1493875"/>
              <a:ext cx="76400" cy="85675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76125" y="1442775"/>
              <a:ext cx="97875" cy="294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23225" y="1460875"/>
              <a:ext cx="206375" cy="260850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64825" y="1506975"/>
              <a:ext cx="130875" cy="27375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91950" y="1548575"/>
              <a:ext cx="73475" cy="1607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907175" y="1790650"/>
              <a:ext cx="266750" cy="36775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790550" y="1527775"/>
              <a:ext cx="167500" cy="231025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82675" y="1555125"/>
              <a:ext cx="199600" cy="94125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5700"/>
              <a:ext cx="1150" cy="17725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91950" y="1354400"/>
              <a:ext cx="45225" cy="23775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927075" y="1175625"/>
              <a:ext cx="188300" cy="18237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33525" y="1282550"/>
              <a:ext cx="34825" cy="26825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10025" y="1254725"/>
              <a:ext cx="6575" cy="19700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76700" y="1249975"/>
              <a:ext cx="7700" cy="21725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2800" y="1255650"/>
              <a:ext cx="18100" cy="20100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040075" y="1268750"/>
              <a:ext cx="6575" cy="6025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988325" y="1224100"/>
              <a:ext cx="33025" cy="18550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63600" y="1217300"/>
              <a:ext cx="30075" cy="14850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037150" y="1294300"/>
              <a:ext cx="27375" cy="15075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20525" y="1157775"/>
              <a:ext cx="148750" cy="135625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1525" y="1270300"/>
              <a:ext cx="53825" cy="588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06275" y="1284800"/>
              <a:ext cx="41625" cy="35725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16675" y="1285025"/>
              <a:ext cx="29175" cy="35500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3927075" y="1290450"/>
              <a:ext cx="15150" cy="23300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36250" y="1258350"/>
              <a:ext cx="21700" cy="20825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2800" y="1257450"/>
              <a:ext cx="15150" cy="17875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040075" y="1268750"/>
              <a:ext cx="6575" cy="5675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986275" y="1279150"/>
              <a:ext cx="43425" cy="31200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069250" y="1276425"/>
              <a:ext cx="34825" cy="27150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916875" y="1519800"/>
              <a:ext cx="111925" cy="105875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333000" y="1352525"/>
              <a:ext cx="152600" cy="114925"/>
            </a:xfrm>
            <a:custGeom>
              <a:rect b="b" l="l" r="r" t="t"/>
              <a:pathLst>
                <a:path extrusionOk="0" h="4597" w="6104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506150" y="2342375"/>
              <a:ext cx="155525" cy="109225"/>
            </a:xfrm>
            <a:custGeom>
              <a:rect b="b" l="l" r="r" t="t"/>
              <a:pathLst>
                <a:path extrusionOk="0" h="4369" w="6221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8275" y="2329250"/>
              <a:ext cx="85675" cy="119050"/>
            </a:xfrm>
            <a:custGeom>
              <a:rect b="b" l="l" r="r" t="t"/>
              <a:pathLst>
                <a:path extrusionOk="0" h="4762" w="3427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323525" y="1747250"/>
              <a:ext cx="243900" cy="622500"/>
            </a:xfrm>
            <a:custGeom>
              <a:rect b="b" l="l" r="r" t="t"/>
              <a:pathLst>
                <a:path extrusionOk="0" h="24900" w="9756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506150" y="2382825"/>
              <a:ext cx="155525" cy="68775"/>
            </a:xfrm>
            <a:custGeom>
              <a:rect b="b" l="l" r="r" t="t"/>
              <a:pathLst>
                <a:path extrusionOk="0" h="2751" w="6221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314025" y="2385600"/>
              <a:ext cx="111225" cy="67650"/>
            </a:xfrm>
            <a:custGeom>
              <a:rect b="b" l="l" r="r" t="t"/>
              <a:pathLst>
                <a:path extrusionOk="0" h="2706" w="4449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200100" y="1491150"/>
              <a:ext cx="235550" cy="271250"/>
            </a:xfrm>
            <a:custGeom>
              <a:rect b="b" l="l" r="r" t="t"/>
              <a:pathLst>
                <a:path extrusionOk="0" h="10850" w="9422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502525" y="1490025"/>
              <a:ext cx="224025" cy="178775"/>
            </a:xfrm>
            <a:custGeom>
              <a:rect b="b" l="l" r="r" t="t"/>
              <a:pathLst>
                <a:path extrusionOk="0" h="7151" w="8961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03850" y="1319600"/>
              <a:ext cx="240075" cy="161625"/>
            </a:xfrm>
            <a:custGeom>
              <a:rect b="b" l="l" r="r" t="t"/>
              <a:pathLst>
                <a:path extrusionOk="0" h="6465" w="9603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231300" y="1378975"/>
              <a:ext cx="359625" cy="417300"/>
            </a:xfrm>
            <a:custGeom>
              <a:rect b="b" l="l" r="r" t="t"/>
              <a:pathLst>
                <a:path extrusionOk="0" h="16692" w="14385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49950" y="1379050"/>
              <a:ext cx="119600" cy="119600"/>
            </a:xfrm>
            <a:custGeom>
              <a:rect b="b" l="l" r="r" t="t"/>
              <a:pathLst>
                <a:path extrusionOk="0" h="4784" w="4784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231300" y="1493875"/>
              <a:ext cx="86600" cy="72125"/>
            </a:xfrm>
            <a:custGeom>
              <a:rect b="b" l="l" r="r" t="t"/>
              <a:pathLst>
                <a:path extrusionOk="0" h="2885" w="3464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519475" y="1478725"/>
              <a:ext cx="71450" cy="64225"/>
            </a:xfrm>
            <a:custGeom>
              <a:rect b="b" l="l" r="r" t="t"/>
              <a:pathLst>
                <a:path extrusionOk="0" h="2569" w="2858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29975" y="1342200"/>
              <a:ext cx="1825" cy="22625"/>
            </a:xfrm>
            <a:custGeom>
              <a:rect b="b" l="l" r="r" t="t"/>
              <a:pathLst>
                <a:path extrusionOk="0" h="905" w="73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430875" y="1353500"/>
              <a:ext cx="25" cy="6575"/>
            </a:xfrm>
            <a:custGeom>
              <a:rect b="b" l="l" r="r" t="t"/>
              <a:pathLst>
                <a:path extrusionOk="0" h="263" w="1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383875" y="1342200"/>
              <a:ext cx="47925" cy="27375"/>
            </a:xfrm>
            <a:custGeom>
              <a:rect b="b" l="l" r="r" t="t"/>
              <a:pathLst>
                <a:path extrusionOk="0" h="1095" w="1917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284875" y="1081875"/>
              <a:ext cx="259050" cy="182150"/>
            </a:xfrm>
            <a:custGeom>
              <a:rect b="b" l="l" r="r" t="t"/>
              <a:pathLst>
                <a:path extrusionOk="0" h="7286" w="10362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0325" y="1230800"/>
              <a:ext cx="32800" cy="54925"/>
            </a:xfrm>
            <a:custGeom>
              <a:rect b="b" l="l" r="r" t="t"/>
              <a:pathLst>
                <a:path extrusionOk="0" h="2197" w="1312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498675" y="1239250"/>
              <a:ext cx="14275" cy="32625"/>
            </a:xfrm>
            <a:custGeom>
              <a:rect b="b" l="l" r="r" t="t"/>
              <a:pathLst>
                <a:path extrusionOk="0" h="1305" w="571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502525" y="1249075"/>
              <a:ext cx="7475" cy="20600"/>
            </a:xfrm>
            <a:custGeom>
              <a:rect b="b" l="l" r="r" t="t"/>
              <a:pathLst>
                <a:path extrusionOk="0" h="824" w="299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07475" y="1146575"/>
              <a:ext cx="199825" cy="197075"/>
            </a:xfrm>
            <a:custGeom>
              <a:rect b="b" l="l" r="r" t="t"/>
              <a:pathLst>
                <a:path extrusionOk="0" h="7883" w="7993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378225" y="1236725"/>
              <a:ext cx="7475" cy="23675"/>
            </a:xfrm>
            <a:custGeom>
              <a:rect b="b" l="l" r="r" t="t"/>
              <a:pathLst>
                <a:path extrusionOk="0" h="947" w="299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455300" y="1233950"/>
              <a:ext cx="7700" cy="22725"/>
            </a:xfrm>
            <a:custGeom>
              <a:rect b="b" l="l" r="r" t="t"/>
              <a:pathLst>
                <a:path extrusionOk="0" h="909" w="308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352675" y="1194925"/>
              <a:ext cx="37775" cy="21425"/>
            </a:xfrm>
            <a:custGeom>
              <a:rect b="b" l="l" r="r" t="t"/>
              <a:pathLst>
                <a:path extrusionOk="0" h="857" w="1511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43075" y="1188725"/>
              <a:ext cx="34850" cy="17075"/>
            </a:xfrm>
            <a:custGeom>
              <a:rect b="b" l="l" r="r" t="t"/>
              <a:pathLst>
                <a:path extrusionOk="0" h="683" w="1394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3925" y="1239100"/>
              <a:ext cx="21725" cy="20400"/>
            </a:xfrm>
            <a:custGeom>
              <a:rect b="b" l="l" r="r" t="t"/>
              <a:pathLst>
                <a:path extrusionOk="0" h="816" w="869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12125" y="1255650"/>
              <a:ext cx="5675" cy="5350"/>
            </a:xfrm>
            <a:custGeom>
              <a:rect b="b" l="l" r="r" t="t"/>
              <a:pathLst>
                <a:path extrusionOk="0" h="214" w="227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07375" y="1266850"/>
              <a:ext cx="24425" cy="9975"/>
            </a:xfrm>
            <a:custGeom>
              <a:rect b="b" l="l" r="r" t="t"/>
              <a:pathLst>
                <a:path extrusionOk="0" h="399" w="977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1225" y="1241400"/>
              <a:ext cx="23850" cy="21725"/>
            </a:xfrm>
            <a:custGeom>
              <a:rect b="b" l="l" r="r" t="t"/>
              <a:pathLst>
                <a:path extrusionOk="0" h="869" w="954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4825" y="1241400"/>
              <a:ext cx="19925" cy="18100"/>
            </a:xfrm>
            <a:custGeom>
              <a:rect b="b" l="l" r="r" t="t"/>
              <a:pathLst>
                <a:path extrusionOk="0" h="724" w="797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13025" y="1255650"/>
              <a:ext cx="4775" cy="5675"/>
            </a:xfrm>
            <a:custGeom>
              <a:rect b="b" l="l" r="r" t="t"/>
              <a:pathLst>
                <a:path extrusionOk="0" h="227" w="191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9600" y="1240500"/>
              <a:ext cx="21725" cy="34825"/>
            </a:xfrm>
            <a:custGeom>
              <a:rect b="b" l="l" r="r" t="t"/>
              <a:pathLst>
                <a:path extrusionOk="0" h="1393" w="869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498675" y="1240500"/>
              <a:ext cx="13150" cy="31200"/>
            </a:xfrm>
            <a:custGeom>
              <a:rect b="b" l="l" r="r" t="t"/>
              <a:pathLst>
                <a:path extrusionOk="0" h="1248" w="526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503425" y="1249075"/>
              <a:ext cx="6575" cy="20600"/>
            </a:xfrm>
            <a:custGeom>
              <a:rect b="b" l="l" r="r" t="t"/>
              <a:pathLst>
                <a:path extrusionOk="0" h="824" w="263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362175" y="1266025"/>
              <a:ext cx="39575" cy="31000"/>
            </a:xfrm>
            <a:custGeom>
              <a:rect b="b" l="l" r="r" t="t"/>
              <a:pathLst>
                <a:path extrusionOk="0" h="1240" w="1583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442175" y="1260375"/>
              <a:ext cx="40500" cy="30100"/>
            </a:xfrm>
            <a:custGeom>
              <a:rect b="b" l="l" r="r" t="t"/>
              <a:pathLst>
                <a:path extrusionOk="0" h="1204" w="162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45225"/>
            </a:xfrm>
            <a:custGeom>
              <a:rect b="b" l="l" r="r" t="t"/>
              <a:pathLst>
                <a:path extrusionOk="0" h="1809" w="4973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14025" y="1146475"/>
              <a:ext cx="124325" cy="111900"/>
            </a:xfrm>
            <a:custGeom>
              <a:rect b="b" l="l" r="r" t="t"/>
              <a:pathLst>
                <a:path extrusionOk="0" h="4476" w="4973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352675" y="1203875"/>
              <a:ext cx="7700" cy="12225"/>
            </a:xfrm>
            <a:custGeom>
              <a:rect b="b" l="l" r="r" t="t"/>
              <a:pathLst>
                <a:path extrusionOk="0" h="489" w="308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97075" y="1125275"/>
              <a:ext cx="140375" cy="138750"/>
            </a:xfrm>
            <a:custGeom>
              <a:rect b="b" l="l" r="r" t="t"/>
              <a:pathLst>
                <a:path extrusionOk="0" h="5550" w="5615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76500" y="1249575"/>
              <a:ext cx="48850" cy="57125"/>
            </a:xfrm>
            <a:custGeom>
              <a:rect b="b" l="l" r="r" t="t"/>
              <a:pathLst>
                <a:path extrusionOk="0" h="2285" w="1954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290525" y="1261975"/>
              <a:ext cx="32100" cy="33250"/>
            </a:xfrm>
            <a:custGeom>
              <a:rect b="b" l="l" r="r" t="t"/>
              <a:pathLst>
                <a:path extrusionOk="0" h="1330" w="1284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301825" y="1267850"/>
              <a:ext cx="11325" cy="21725"/>
            </a:xfrm>
            <a:custGeom>
              <a:rect b="b" l="l" r="r" t="t"/>
              <a:pathLst>
                <a:path extrusionOk="0" h="869" w="453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83050" y="1261300"/>
              <a:ext cx="38675" cy="35725"/>
            </a:xfrm>
            <a:custGeom>
              <a:rect b="b" l="l" r="r" t="t"/>
              <a:pathLst>
                <a:path extrusionOk="0" h="1429" w="1547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290525" y="1262200"/>
              <a:ext cx="31200" cy="32125"/>
            </a:xfrm>
            <a:custGeom>
              <a:rect b="b" l="l" r="r" t="t"/>
              <a:pathLst>
                <a:path extrusionOk="0" h="1285" w="1248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301825" y="1268750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97075" y="1749950"/>
              <a:ext cx="268550" cy="46325"/>
            </a:xfrm>
            <a:custGeom>
              <a:rect b="b" l="l" r="r" t="t"/>
              <a:pathLst>
                <a:path extrusionOk="0" h="1853" w="10742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57525" y="1520325"/>
              <a:ext cx="270350" cy="305150"/>
            </a:xfrm>
            <a:custGeom>
              <a:rect b="b" l="l" r="r" t="t"/>
              <a:pathLst>
                <a:path extrusionOk="0" h="12206" w="10814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200100" y="1537275"/>
              <a:ext cx="182875" cy="214750"/>
            </a:xfrm>
            <a:custGeom>
              <a:rect b="b" l="l" r="r" t="t"/>
              <a:pathLst>
                <a:path extrusionOk="0" h="8590" w="7315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440375" y="1361200"/>
              <a:ext cx="45225" cy="88375"/>
            </a:xfrm>
            <a:custGeom>
              <a:rect b="b" l="l" r="r" t="t"/>
              <a:pathLst>
                <a:path extrusionOk="0" h="3535" w="1809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33000" y="1369550"/>
              <a:ext cx="37550" cy="97900"/>
            </a:xfrm>
            <a:custGeom>
              <a:rect b="b" l="l" r="r" t="t"/>
              <a:pathLst>
                <a:path extrusionOk="0" h="3916" w="1502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23525" y="1435550"/>
              <a:ext cx="65100" cy="64900"/>
            </a:xfrm>
            <a:custGeom>
              <a:rect b="b" l="l" r="r" t="t"/>
              <a:pathLst>
                <a:path extrusionOk="0" h="2596" w="2604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340475" y="1453400"/>
              <a:ext cx="31200" cy="30100"/>
            </a:xfrm>
            <a:custGeom>
              <a:rect b="b" l="l" r="r" t="t"/>
              <a:pathLst>
                <a:path extrusionOk="0" h="1204" w="1248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513825" y="1417700"/>
              <a:ext cx="13150" cy="153500"/>
            </a:xfrm>
            <a:custGeom>
              <a:rect b="b" l="l" r="r" t="t"/>
              <a:pathLst>
                <a:path extrusionOk="0" h="6140" w="526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42175" y="1443925"/>
              <a:ext cx="46150" cy="83050"/>
            </a:xfrm>
            <a:custGeom>
              <a:rect b="b" l="l" r="r" t="t"/>
              <a:pathLst>
                <a:path extrusionOk="0" h="3322" w="1846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37425" y="1485550"/>
              <a:ext cx="63300" cy="93950"/>
            </a:xfrm>
            <a:custGeom>
              <a:rect b="b" l="l" r="r" t="t"/>
              <a:pathLst>
                <a:path extrusionOk="0" h="3758" w="2532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14675" y="1480975"/>
              <a:ext cx="72725" cy="90625"/>
            </a:xfrm>
            <a:custGeom>
              <a:rect b="b" l="l" r="r" t="t"/>
              <a:pathLst>
                <a:path extrusionOk="0" h="3625" w="2909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09175" y="1550375"/>
              <a:ext cx="19025" cy="15175"/>
            </a:xfrm>
            <a:custGeom>
              <a:rect b="b" l="l" r="r" t="t"/>
              <a:pathLst>
                <a:path extrusionOk="0" h="607" w="761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486475" y="1561675"/>
              <a:ext cx="18800" cy="14275"/>
            </a:xfrm>
            <a:custGeom>
              <a:rect b="b" l="l" r="r" t="t"/>
              <a:pathLst>
                <a:path extrusionOk="0" h="571" w="752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309500" y="1676500"/>
              <a:ext cx="126150" cy="101125"/>
            </a:xfrm>
            <a:custGeom>
              <a:rect b="b" l="l" r="r" t="t"/>
              <a:pathLst>
                <a:path extrusionOk="0" h="4045" w="5046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4"/>
          <p:cNvSpPr txBox="1"/>
          <p:nvPr>
            <p:ph idx="1" type="subTitle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7" name="Google Shape;317;p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18" name="Google Shape;318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CFD9E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1" name="Google Shape;321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2" name="Google Shape;322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3" name="Google Shape;323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4" name="Google Shape;32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2" name="Google Shape;332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" name="Google Shape;334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5" name="Google Shape;335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3" name="Google Shape;343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5"/>
          <p:cNvSpPr txBox="1"/>
          <p:nvPr>
            <p:ph idx="1" type="subTitle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5"/>
          <p:cNvSpPr txBox="1"/>
          <p:nvPr>
            <p:ph idx="2" type="subTitle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8" name="Google Shape;348;p5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9" name="Google Shape;349;p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50" name="Google Shape;350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52" name="Google Shape;352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1">
    <p:bg>
      <p:bgPr>
        <a:solidFill>
          <a:srgbClr val="CFD9E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5" name="Google Shape;355;p6"/>
            <p:cNvSpPr/>
            <p:nvPr/>
          </p:nvSpPr>
          <p:spPr>
            <a:xfrm>
              <a:off x="0" y="-1"/>
              <a:ext cx="1264806" cy="4053190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7" name="Google Shape;357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rect b="b" l="l" r="r" t="t"/>
                <a:pathLst>
                  <a:path extrusionOk="0" h="1177" w="3915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rect b="b" l="l" r="r" t="t"/>
                <a:pathLst>
                  <a:path extrusionOk="0" h="10434" w="8255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rotWithShape="0" algn="bl" dir="2520000" dist="9525">
                  <a:srgbClr val="000000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rect b="b" l="l" r="r" t="t"/>
                <a:pathLst>
                  <a:path extrusionOk="0" h="1095" w="5235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rect b="b" l="l" r="r" t="t"/>
                <a:pathLst>
                  <a:path extrusionOk="0" h="643" w="2939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3" name="Google Shape;363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4" name="Google Shape;364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5" name="Google Shape;365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Google Shape;37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4" name="Google Shape;374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6" name="Google Shape;376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" name="Google Shape;384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5" name="Google Shape;385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" name="Google Shape;386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rect b="b" l="l" r="r" t="t"/>
                <a:pathLst>
                  <a:path extrusionOk="0" h="7414" w="53343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" name="Google Shape;388;p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9" name="Google Shape;389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91" name="Google Shape;391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2">
    <p:bg>
      <p:bgPr>
        <a:solidFill>
          <a:srgbClr val="CFD9E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4" name="Google Shape;394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5" name="Google Shape;395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6" name="Google Shape;396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7" name="Google Shape;39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5" name="Google Shape;405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7" name="Google Shape;407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8" name="Google Shape;408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6" name="Google Shape;416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7" name="Google Shape;417;p7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19" name="Google Shape;419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1" name="Google Shape;421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LANK SLIDE">
  <p:cSld name="CUSTOM_14_1_2_1">
    <p:bg>
      <p:bgPr>
        <a:solidFill>
          <a:srgbClr val="CFD9E0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4" name="Google Shape;424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8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6" name="Google Shape;426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1_1">
    <p:bg>
      <p:bgPr>
        <a:solidFill>
          <a:srgbClr val="CFD9E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9" name="Google Shape;429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30" name="Google Shape;430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1" name="Google Shape;431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2" name="Google Shape;43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0" name="Google Shape;440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2" name="Google Shape;442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3" name="Google Shape;443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1" name="Google Shape;451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" name="Google Shape;452;p9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6" name="Google Shape;456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9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2" name="Google Shape;462;p9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63" name="Google Shape;463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_1_1_5">
    <p:bg>
      <p:bgPr>
        <a:solidFill>
          <a:srgbClr val="CFD9E0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66" name="Google Shape;466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7" name="Google Shape;467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8" name="Google Shape;468;p10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0"/>
          <p:cNvSpPr txBox="1"/>
          <p:nvPr>
            <p:ph idx="1" type="subTitle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2" name="Google Shape;472;p1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73" name="Google Shape;473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8" name="Google Shape;1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400" y="539475"/>
            <a:ext cx="5792123" cy="38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8"/>
          <p:cNvSpPr txBox="1"/>
          <p:nvPr/>
        </p:nvSpPr>
        <p:spPr>
          <a:xfrm>
            <a:off x="333050" y="1483625"/>
            <a:ext cx="39210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dk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Life Saver</a:t>
            </a:r>
            <a:endParaRPr b="1" sz="5600">
              <a:solidFill>
                <a:schemeClr val="dk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</a:t>
            </a:r>
            <a:r>
              <a:rPr i="1" lang="es" sz="17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Blood Donation &amp; Donor Finder App</a:t>
            </a:r>
            <a:endParaRPr i="1" sz="17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74" name="Google Shape;1474;p2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Request</a:t>
            </a:r>
            <a:r>
              <a:rPr b="1" lang="es"/>
              <a:t> For Donor</a:t>
            </a:r>
            <a:endParaRPr b="1"/>
          </a:p>
        </p:txBody>
      </p:sp>
      <p:sp>
        <p:nvSpPr>
          <p:cNvPr id="1475" name="Google Shape;1475;p27"/>
          <p:cNvSpPr txBox="1"/>
          <p:nvPr/>
        </p:nvSpPr>
        <p:spPr>
          <a:xfrm>
            <a:off x="4410475" y="1543925"/>
            <a:ext cx="38598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"/>
              <a:buChar char="●"/>
            </a:pPr>
            <a:r>
              <a:rPr b="1" lang="es">
                <a:latin typeface="Quattrocento"/>
                <a:ea typeface="Quattrocento"/>
                <a:cs typeface="Quattrocento"/>
                <a:sym typeface="Quattrocento"/>
              </a:rPr>
              <a:t>User can Request for donor</a:t>
            </a:r>
            <a:endParaRPr b="1"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476" name="Google Shape;14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46" y="1007775"/>
            <a:ext cx="1803600" cy="3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2" name="Google Shape;1482;p2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Connect To Donor</a:t>
            </a:r>
            <a:endParaRPr b="1"/>
          </a:p>
        </p:txBody>
      </p:sp>
      <p:pic>
        <p:nvPicPr>
          <p:cNvPr id="1483" name="Google Shape;14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" y="1110425"/>
            <a:ext cx="1861200" cy="38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28"/>
          <p:cNvSpPr txBox="1"/>
          <p:nvPr/>
        </p:nvSpPr>
        <p:spPr>
          <a:xfrm>
            <a:off x="6791050" y="1483050"/>
            <a:ext cx="22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"/>
              <a:buChar char="●"/>
            </a:pPr>
            <a:r>
              <a:rPr b="1" lang="es">
                <a:latin typeface="Quattrocento"/>
                <a:ea typeface="Quattrocento"/>
                <a:cs typeface="Quattrocento"/>
                <a:sym typeface="Quattrocento"/>
              </a:rPr>
              <a:t>Can connect to nearby donors</a:t>
            </a:r>
            <a:endParaRPr b="1"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485" name="Google Shape;14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03" y="1110425"/>
            <a:ext cx="1861200" cy="38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405" y="1110600"/>
            <a:ext cx="1862156" cy="38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2" name="Google Shape;1492;p29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History</a:t>
            </a:r>
            <a:endParaRPr b="1"/>
          </a:p>
        </p:txBody>
      </p:sp>
      <p:pic>
        <p:nvPicPr>
          <p:cNvPr id="1493" name="Google Shape;14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99" y="967825"/>
            <a:ext cx="1934625" cy="397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494" y="967125"/>
            <a:ext cx="1933200" cy="3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0" name="Google Shape;1500;p3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Why Choose Our Blood Donation App?</a:t>
            </a:r>
            <a:endParaRPr b="1"/>
          </a:p>
        </p:txBody>
      </p:sp>
      <p:sp>
        <p:nvSpPr>
          <p:cNvPr id="1501" name="Google Shape;1501;p30"/>
          <p:cNvSpPr/>
          <p:nvPr/>
        </p:nvSpPr>
        <p:spPr>
          <a:xfrm>
            <a:off x="2367047" y="930900"/>
            <a:ext cx="6004800" cy="91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2" name="Google Shape;1502;p30"/>
          <p:cNvSpPr/>
          <p:nvPr/>
        </p:nvSpPr>
        <p:spPr>
          <a:xfrm>
            <a:off x="1710725" y="728700"/>
            <a:ext cx="1598100" cy="129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rPr>
              <a:t>Efficient Donation Journey</a:t>
            </a:r>
            <a:endParaRPr>
              <a:solidFill>
                <a:schemeClr val="l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3" name="Google Shape;1503;p30"/>
          <p:cNvSpPr txBox="1"/>
          <p:nvPr/>
        </p:nvSpPr>
        <p:spPr>
          <a:xfrm>
            <a:off x="3176586" y="1065600"/>
            <a:ext cx="4903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Simplify your blood donation experience with our user-friendly app.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4" name="Google Shape;1504;p30"/>
          <p:cNvSpPr/>
          <p:nvPr/>
        </p:nvSpPr>
        <p:spPr>
          <a:xfrm>
            <a:off x="2135759" y="2355000"/>
            <a:ext cx="6004800" cy="91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5" name="Google Shape;1505;p30"/>
          <p:cNvSpPr/>
          <p:nvPr/>
        </p:nvSpPr>
        <p:spPr>
          <a:xfrm>
            <a:off x="7054975" y="2161350"/>
            <a:ext cx="1718100" cy="129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rPr>
              <a:t>Lifesaving Impact,</a:t>
            </a:r>
            <a:r>
              <a:rPr lang="es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lang="es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rPr>
              <a:t>Personalized</a:t>
            </a:r>
            <a:endParaRPr>
              <a:solidFill>
                <a:schemeClr val="l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6" name="Google Shape;1506;p30"/>
          <p:cNvSpPr txBox="1"/>
          <p:nvPr/>
        </p:nvSpPr>
        <p:spPr>
          <a:xfrm>
            <a:off x="2215524" y="2514600"/>
            <a:ext cx="4903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Track your donations, monitor real-time supply levels, and receive gratitude from those you've helped, all in one place.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7" name="Google Shape;1507;p30"/>
          <p:cNvSpPr/>
          <p:nvPr/>
        </p:nvSpPr>
        <p:spPr>
          <a:xfrm>
            <a:off x="2367034" y="3626700"/>
            <a:ext cx="6004800" cy="912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8" name="Google Shape;1508;p30"/>
          <p:cNvSpPr/>
          <p:nvPr/>
        </p:nvSpPr>
        <p:spPr>
          <a:xfrm>
            <a:off x="1590525" y="3424500"/>
            <a:ext cx="1718100" cy="129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rPr>
              <a:t>Community and Compassion</a:t>
            </a:r>
            <a:endParaRPr>
              <a:solidFill>
                <a:schemeClr val="l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9" name="Google Shape;1509;p30"/>
          <p:cNvSpPr txBox="1"/>
          <p:nvPr/>
        </p:nvSpPr>
        <p:spPr>
          <a:xfrm>
            <a:off x="3396324" y="3779100"/>
            <a:ext cx="4903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Connect with like-minded donors and volunteers. Stay updated on local drives and be part of a caring community.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1"/>
          <p:cNvSpPr txBox="1"/>
          <p:nvPr>
            <p:ph idx="12" type="sldNum"/>
          </p:nvPr>
        </p:nvSpPr>
        <p:spPr>
          <a:xfrm>
            <a:off x="8459825" y="4651571"/>
            <a:ext cx="316500" cy="2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5" name="Google Shape;1515;p3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Technology Used</a:t>
            </a:r>
            <a:endParaRPr b="1"/>
          </a:p>
        </p:txBody>
      </p:sp>
      <p:sp>
        <p:nvSpPr>
          <p:cNvPr id="1516" name="Google Shape;1516;p31"/>
          <p:cNvSpPr/>
          <p:nvPr/>
        </p:nvSpPr>
        <p:spPr>
          <a:xfrm>
            <a:off x="3529925" y="683332"/>
            <a:ext cx="50490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7" name="Google Shape;1517;p31"/>
          <p:cNvSpPr/>
          <p:nvPr/>
        </p:nvSpPr>
        <p:spPr>
          <a:xfrm>
            <a:off x="2084225" y="644450"/>
            <a:ext cx="1839300" cy="70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Programming Language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18" name="Google Shape;1518;p31"/>
          <p:cNvSpPr txBox="1"/>
          <p:nvPr/>
        </p:nvSpPr>
        <p:spPr>
          <a:xfrm>
            <a:off x="3923525" y="683325"/>
            <a:ext cx="44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Using </a:t>
            </a:r>
            <a:r>
              <a:rPr b="1" i="1" lang="es" sz="1100">
                <a:latin typeface="Roboto Slab"/>
                <a:ea typeface="Roboto Slab"/>
                <a:cs typeface="Roboto Slab"/>
                <a:sym typeface="Roboto Slab"/>
              </a:rPr>
              <a:t>Swift</a:t>
            </a:r>
            <a:r>
              <a:rPr i="1" lang="es" sz="11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as the primary programming language for iOS app development. Swift is the official language for iOS development and offers a robust set of features for creating high-quality apps.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9" name="Google Shape;1519;p31"/>
          <p:cNvSpPr/>
          <p:nvPr/>
        </p:nvSpPr>
        <p:spPr>
          <a:xfrm>
            <a:off x="1858075" y="1488342"/>
            <a:ext cx="50490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0" name="Google Shape;1520;p31"/>
          <p:cNvSpPr/>
          <p:nvPr/>
        </p:nvSpPr>
        <p:spPr>
          <a:xfrm>
            <a:off x="412375" y="1449460"/>
            <a:ext cx="1839300" cy="70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IDE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1" name="Google Shape;1521;p31"/>
          <p:cNvSpPr txBox="1"/>
          <p:nvPr/>
        </p:nvSpPr>
        <p:spPr>
          <a:xfrm>
            <a:off x="2251675" y="1488342"/>
            <a:ext cx="4367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latin typeface="Roboto Slab"/>
                <a:ea typeface="Roboto Slab"/>
                <a:cs typeface="Roboto Slab"/>
                <a:sym typeface="Roboto Slab"/>
              </a:rPr>
              <a:t>Xcode</a:t>
            </a:r>
            <a:r>
              <a:rPr b="1" lang="es" sz="11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is the official IDE for iOS app development. It includes a code editor, interface builder, and debugging tools. We  download Xcode from the Mac App Store.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2" name="Google Shape;1522;p31"/>
          <p:cNvSpPr/>
          <p:nvPr/>
        </p:nvSpPr>
        <p:spPr>
          <a:xfrm>
            <a:off x="3410825" y="2293345"/>
            <a:ext cx="50490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3" name="Google Shape;1523;p31"/>
          <p:cNvSpPr/>
          <p:nvPr/>
        </p:nvSpPr>
        <p:spPr>
          <a:xfrm>
            <a:off x="1965125" y="2254463"/>
            <a:ext cx="1839300" cy="70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Database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4" name="Google Shape;1524;p31"/>
          <p:cNvSpPr txBox="1"/>
          <p:nvPr/>
        </p:nvSpPr>
        <p:spPr>
          <a:xfrm>
            <a:off x="3804425" y="2293345"/>
            <a:ext cx="4367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To store user data, donation records, and other information, we use a database system. </a:t>
            </a:r>
            <a:r>
              <a:rPr b="1" i="1" lang="es" sz="1100">
                <a:latin typeface="Roboto Slab"/>
                <a:ea typeface="Roboto Slab"/>
                <a:cs typeface="Roboto Slab"/>
                <a:sym typeface="Roboto Slab"/>
              </a:rPr>
              <a:t>Firebase</a:t>
            </a: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 by Firefox is popular choice. Firebase provides real-time database capabilities.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5" name="Google Shape;1525;p31"/>
          <p:cNvSpPr/>
          <p:nvPr/>
        </p:nvSpPr>
        <p:spPr>
          <a:xfrm>
            <a:off x="1897925" y="3137306"/>
            <a:ext cx="50490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6" name="Google Shape;1526;p31"/>
          <p:cNvSpPr/>
          <p:nvPr/>
        </p:nvSpPr>
        <p:spPr>
          <a:xfrm>
            <a:off x="452225" y="3098424"/>
            <a:ext cx="1839300" cy="70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API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7" name="Google Shape;1527;p31"/>
          <p:cNvSpPr txBox="1"/>
          <p:nvPr/>
        </p:nvSpPr>
        <p:spPr>
          <a:xfrm>
            <a:off x="2291525" y="3137306"/>
            <a:ext cx="4367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We use </a:t>
            </a:r>
            <a:r>
              <a:rPr b="1" i="1" lang="es" sz="1100">
                <a:latin typeface="Roboto Slab"/>
                <a:ea typeface="Roboto Slab"/>
                <a:cs typeface="Roboto Slab"/>
                <a:sym typeface="Roboto Slab"/>
              </a:rPr>
              <a:t>Google Map API</a:t>
            </a: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 to get and find the real-time location of a blood donor.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8" name="Google Shape;1528;p31"/>
          <p:cNvSpPr/>
          <p:nvPr/>
        </p:nvSpPr>
        <p:spPr>
          <a:xfrm>
            <a:off x="3303775" y="3981256"/>
            <a:ext cx="50490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1858075" y="3942374"/>
            <a:ext cx="1839300" cy="70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Json Parsing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30" name="Google Shape;1530;p31"/>
          <p:cNvSpPr txBox="1"/>
          <p:nvPr/>
        </p:nvSpPr>
        <p:spPr>
          <a:xfrm>
            <a:off x="3697375" y="3981256"/>
            <a:ext cx="4367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Slab"/>
                <a:ea typeface="Roboto Slab"/>
                <a:cs typeface="Roboto Slab"/>
                <a:sym typeface="Roboto Slab"/>
              </a:rPr>
              <a:t>When a user submits a donation record, app system can send the data to server using JSON and receive a confirmation or receipt in JSON format.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2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Our Team</a:t>
            </a:r>
            <a:endParaRPr b="1"/>
          </a:p>
        </p:txBody>
      </p:sp>
      <p:sp>
        <p:nvSpPr>
          <p:cNvPr id="1536" name="Google Shape;1536;p32"/>
          <p:cNvSpPr/>
          <p:nvPr/>
        </p:nvSpPr>
        <p:spPr>
          <a:xfrm>
            <a:off x="2042203" y="1104200"/>
            <a:ext cx="2427000" cy="107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    Shrabanti Debnath Urmi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1907094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37" name="Google Shape;1537;p32"/>
          <p:cNvSpPr/>
          <p:nvPr/>
        </p:nvSpPr>
        <p:spPr>
          <a:xfrm>
            <a:off x="1820555" y="1387000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1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38" name="Google Shape;1538;p32"/>
          <p:cNvSpPr/>
          <p:nvPr/>
        </p:nvSpPr>
        <p:spPr>
          <a:xfrm>
            <a:off x="2855068" y="933825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32"/>
          <p:cNvGrpSpPr/>
          <p:nvPr/>
        </p:nvGrpSpPr>
        <p:grpSpPr>
          <a:xfrm>
            <a:off x="2915809" y="961523"/>
            <a:ext cx="352466" cy="290412"/>
            <a:chOff x="-57568775" y="3198925"/>
            <a:chExt cx="318225" cy="318225"/>
          </a:xfrm>
        </p:grpSpPr>
        <p:sp>
          <p:nvSpPr>
            <p:cNvPr id="1540" name="Google Shape;1540;p32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32"/>
          <p:cNvSpPr/>
          <p:nvPr/>
        </p:nvSpPr>
        <p:spPr>
          <a:xfrm>
            <a:off x="5619366" y="1131900"/>
            <a:ext cx="2427000" cy="107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Tasfia Tasnim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1907102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47" name="Google Shape;1547;p32"/>
          <p:cNvSpPr/>
          <p:nvPr/>
        </p:nvSpPr>
        <p:spPr>
          <a:xfrm>
            <a:off x="5397719" y="1414700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2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48" name="Google Shape;1548;p32"/>
          <p:cNvSpPr/>
          <p:nvPr/>
        </p:nvSpPr>
        <p:spPr>
          <a:xfrm>
            <a:off x="6432232" y="961525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32"/>
          <p:cNvGrpSpPr/>
          <p:nvPr/>
        </p:nvGrpSpPr>
        <p:grpSpPr>
          <a:xfrm>
            <a:off x="6492973" y="989223"/>
            <a:ext cx="352466" cy="290412"/>
            <a:chOff x="-57568775" y="3198925"/>
            <a:chExt cx="318225" cy="318225"/>
          </a:xfrm>
        </p:grpSpPr>
        <p:sp>
          <p:nvSpPr>
            <p:cNvPr id="1550" name="Google Shape;1550;p32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32"/>
          <p:cNvSpPr/>
          <p:nvPr/>
        </p:nvSpPr>
        <p:spPr>
          <a:xfrm>
            <a:off x="2042219" y="2448200"/>
            <a:ext cx="2427000" cy="107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Rubaiya Ratkin Raha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1907111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57" name="Google Shape;1557;p32"/>
          <p:cNvSpPr/>
          <p:nvPr/>
        </p:nvSpPr>
        <p:spPr>
          <a:xfrm>
            <a:off x="1820572" y="2731000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3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58" name="Google Shape;1558;p32"/>
          <p:cNvSpPr/>
          <p:nvPr/>
        </p:nvSpPr>
        <p:spPr>
          <a:xfrm>
            <a:off x="2855085" y="2277825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9" name="Google Shape;1559;p32"/>
          <p:cNvGrpSpPr/>
          <p:nvPr/>
        </p:nvGrpSpPr>
        <p:grpSpPr>
          <a:xfrm>
            <a:off x="2915825" y="2305523"/>
            <a:ext cx="352466" cy="290412"/>
            <a:chOff x="-57568775" y="3198925"/>
            <a:chExt cx="318225" cy="318225"/>
          </a:xfrm>
        </p:grpSpPr>
        <p:sp>
          <p:nvSpPr>
            <p:cNvPr id="1560" name="Google Shape;1560;p32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5F5F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32"/>
          <p:cNvSpPr/>
          <p:nvPr/>
        </p:nvSpPr>
        <p:spPr>
          <a:xfrm>
            <a:off x="5619350" y="2512713"/>
            <a:ext cx="2427000" cy="107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Sk. Azraf Sami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1907115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67" name="Google Shape;1567;p32"/>
          <p:cNvSpPr/>
          <p:nvPr/>
        </p:nvSpPr>
        <p:spPr>
          <a:xfrm>
            <a:off x="5397703" y="2795512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4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68" name="Google Shape;1568;p32"/>
          <p:cNvSpPr/>
          <p:nvPr/>
        </p:nvSpPr>
        <p:spPr>
          <a:xfrm>
            <a:off x="6432216" y="2342337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2"/>
          <p:cNvSpPr/>
          <p:nvPr/>
        </p:nvSpPr>
        <p:spPr>
          <a:xfrm>
            <a:off x="2000497" y="3845975"/>
            <a:ext cx="2427000" cy="107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  Md Raduan Islam Rian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1907117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0" name="Google Shape;1570;p32"/>
          <p:cNvSpPr/>
          <p:nvPr/>
        </p:nvSpPr>
        <p:spPr>
          <a:xfrm>
            <a:off x="1778850" y="4128775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5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71" name="Google Shape;1571;p32"/>
          <p:cNvSpPr/>
          <p:nvPr/>
        </p:nvSpPr>
        <p:spPr>
          <a:xfrm>
            <a:off x="2846232" y="3649537"/>
            <a:ext cx="496500" cy="390900"/>
          </a:xfrm>
          <a:prstGeom prst="ellipse">
            <a:avLst/>
          </a:prstGeom>
          <a:solidFill>
            <a:srgbClr val="FF787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32"/>
          <p:cNvGrpSpPr/>
          <p:nvPr/>
        </p:nvGrpSpPr>
        <p:grpSpPr>
          <a:xfrm>
            <a:off x="2947386" y="3710978"/>
            <a:ext cx="290195" cy="256636"/>
            <a:chOff x="-54793175" y="3198925"/>
            <a:chExt cx="279625" cy="319000"/>
          </a:xfrm>
        </p:grpSpPr>
        <p:sp>
          <p:nvSpPr>
            <p:cNvPr id="1573" name="Google Shape;1573;p32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32"/>
          <p:cNvGrpSpPr/>
          <p:nvPr/>
        </p:nvGrpSpPr>
        <p:grpSpPr>
          <a:xfrm>
            <a:off x="6504735" y="2392580"/>
            <a:ext cx="352439" cy="290440"/>
            <a:chOff x="-55576850" y="3198125"/>
            <a:chExt cx="279625" cy="319025"/>
          </a:xfrm>
        </p:grpSpPr>
        <p:sp>
          <p:nvSpPr>
            <p:cNvPr id="1581" name="Google Shape;1581;p32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3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1" name="Google Shape;1591;p3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Special Thanks To</a:t>
            </a:r>
            <a:endParaRPr b="1"/>
          </a:p>
        </p:txBody>
      </p:sp>
      <p:sp>
        <p:nvSpPr>
          <p:cNvPr id="1592" name="Google Shape;1592;p33"/>
          <p:cNvSpPr/>
          <p:nvPr/>
        </p:nvSpPr>
        <p:spPr>
          <a:xfrm>
            <a:off x="946175" y="1417400"/>
            <a:ext cx="3656124" cy="1105164"/>
          </a:xfrm>
          <a:prstGeom prst="cloud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Most. Kaniz Fatema Isha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Lecturer, CSE KUET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93" name="Google Shape;1593;p33"/>
          <p:cNvSpPr/>
          <p:nvPr/>
        </p:nvSpPr>
        <p:spPr>
          <a:xfrm>
            <a:off x="4080925" y="2356025"/>
            <a:ext cx="3656124" cy="1105164"/>
          </a:xfrm>
          <a:prstGeom prst="cloud">
            <a:avLst/>
          </a:prstGeom>
          <a:solidFill>
            <a:srgbClr val="86C7D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Argha Chandra Dhar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attrocento"/>
                <a:ea typeface="Quattrocento"/>
                <a:cs typeface="Quattrocento"/>
                <a:sym typeface="Quattrocento"/>
              </a:rPr>
              <a:t>Lecturer, CSE KUET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94" name="Google Shape;1594;p33"/>
          <p:cNvSpPr/>
          <p:nvPr/>
        </p:nvSpPr>
        <p:spPr>
          <a:xfrm>
            <a:off x="4746125" y="950025"/>
            <a:ext cx="1233900" cy="11052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9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Objectives</a:t>
            </a:r>
            <a:endParaRPr b="1"/>
          </a:p>
        </p:txBody>
      </p:sp>
      <p:sp>
        <p:nvSpPr>
          <p:cNvPr id="1325" name="Google Shape;1325;p1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6" name="Google Shape;1326;p19"/>
          <p:cNvSpPr txBox="1"/>
          <p:nvPr>
            <p:ph type="title"/>
          </p:nvPr>
        </p:nvSpPr>
        <p:spPr>
          <a:xfrm flipH="1">
            <a:off x="2735635" y="6414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27" name="Google Shape;1327;p19"/>
          <p:cNvSpPr txBox="1"/>
          <p:nvPr>
            <p:ph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28" name="Google Shape;1328;p19"/>
          <p:cNvSpPr txBox="1"/>
          <p:nvPr>
            <p:ph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329" name="Google Shape;1329;p19"/>
          <p:cNvSpPr txBox="1"/>
          <p:nvPr>
            <p:ph idx="4" type="title"/>
          </p:nvPr>
        </p:nvSpPr>
        <p:spPr>
          <a:xfrm flipH="1">
            <a:off x="2731620" y="19395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30" name="Google Shape;1330;p19"/>
          <p:cNvSpPr txBox="1"/>
          <p:nvPr>
            <p:ph idx="5" type="title"/>
          </p:nvPr>
        </p:nvSpPr>
        <p:spPr>
          <a:xfrm flipH="1">
            <a:off x="2745024" y="330626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31" name="Google Shape;1331;p19"/>
          <p:cNvSpPr txBox="1"/>
          <p:nvPr>
            <p:ph idx="1" type="subTitle"/>
          </p:nvPr>
        </p:nvSpPr>
        <p:spPr>
          <a:xfrm>
            <a:off x="2787738" y="118105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Enhance  Blood Donation &amp; Donor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9"/>
          <p:cNvSpPr txBox="1"/>
          <p:nvPr>
            <p:ph idx="9" type="subTitle"/>
          </p:nvPr>
        </p:nvSpPr>
        <p:spPr>
          <a:xfrm>
            <a:off x="2783113" y="249255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Make It Easy To Find Blood Donor</a:t>
            </a:r>
            <a:endParaRPr/>
          </a:p>
        </p:txBody>
      </p:sp>
      <p:sp>
        <p:nvSpPr>
          <p:cNvPr id="1333" name="Google Shape;1333;p19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Foster a collaborative donor and volunteer community for blood drives.</a:t>
            </a:r>
            <a:endParaRPr/>
          </a:p>
        </p:txBody>
      </p:sp>
      <p:sp>
        <p:nvSpPr>
          <p:cNvPr id="1334" name="Google Shape;1334;p19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Expand Geographical Reach</a:t>
            </a:r>
            <a:endParaRPr/>
          </a:p>
        </p:txBody>
      </p:sp>
      <p:sp>
        <p:nvSpPr>
          <p:cNvPr id="1335" name="Google Shape;1335;p19"/>
          <p:cNvSpPr txBox="1"/>
          <p:nvPr>
            <p:ph idx="16" type="subTitle"/>
          </p:nvPr>
        </p:nvSpPr>
        <p:spPr>
          <a:xfrm>
            <a:off x="2783275" y="384572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mprove Blood Supply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0"/>
          <p:cNvSpPr/>
          <p:nvPr/>
        </p:nvSpPr>
        <p:spPr>
          <a:xfrm>
            <a:off x="934803" y="1114125"/>
            <a:ext cx="1564500" cy="1671300"/>
          </a:xfrm>
          <a:prstGeom prst="rect">
            <a:avLst/>
          </a:prstGeom>
          <a:solidFill>
            <a:srgbClr val="FF787F"/>
          </a:solidFill>
          <a:ln cap="flat" cmpd="sng" w="28575">
            <a:solidFill>
              <a:srgbClr val="FF78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0"/>
          <p:cNvSpPr/>
          <p:nvPr/>
        </p:nvSpPr>
        <p:spPr>
          <a:xfrm>
            <a:off x="6644708" y="2990215"/>
            <a:ext cx="1564500" cy="1620300"/>
          </a:xfrm>
          <a:prstGeom prst="rect">
            <a:avLst/>
          </a:prstGeom>
          <a:solidFill>
            <a:srgbClr val="4675AB"/>
          </a:solidFill>
          <a:ln cap="flat" cmpd="sng" w="2857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0"/>
          <p:cNvSpPr txBox="1"/>
          <p:nvPr/>
        </p:nvSpPr>
        <p:spPr>
          <a:xfrm>
            <a:off x="3337675" y="555600"/>
            <a:ext cx="3391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Current Challenges in Blood Donation</a:t>
            </a:r>
            <a:endParaRPr b="1" sz="1800">
              <a:solidFill>
                <a:schemeClr val="dk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43" name="Google Shape;1343;p20"/>
          <p:cNvSpPr txBox="1"/>
          <p:nvPr/>
        </p:nvSpPr>
        <p:spPr>
          <a:xfrm>
            <a:off x="2714875" y="2756551"/>
            <a:ext cx="270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675AB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Our Transformative Solution</a:t>
            </a:r>
            <a:endParaRPr b="1" sz="1800">
              <a:solidFill>
                <a:srgbClr val="4675AB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44" name="Google Shape;1344;p2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5" name="Google Shape;1345;p2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Introduction</a:t>
            </a:r>
            <a:endParaRPr b="1"/>
          </a:p>
        </p:txBody>
      </p:sp>
      <p:grpSp>
        <p:nvGrpSpPr>
          <p:cNvPr id="1346" name="Google Shape;1346;p20"/>
          <p:cNvGrpSpPr/>
          <p:nvPr/>
        </p:nvGrpSpPr>
        <p:grpSpPr>
          <a:xfrm>
            <a:off x="7168481" y="3539527"/>
            <a:ext cx="544873" cy="525169"/>
            <a:chOff x="-1183550" y="3586525"/>
            <a:chExt cx="296175" cy="290550"/>
          </a:xfrm>
        </p:grpSpPr>
        <p:sp>
          <p:nvSpPr>
            <p:cNvPr id="1347" name="Google Shape;1347;p2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1486259" y="1692717"/>
            <a:ext cx="461562" cy="475487"/>
            <a:chOff x="-23962425" y="3519475"/>
            <a:chExt cx="264672" cy="356865"/>
          </a:xfrm>
        </p:grpSpPr>
        <p:sp>
          <p:nvSpPr>
            <p:cNvPr id="1357" name="Google Shape;1357;p20"/>
            <p:cNvSpPr/>
            <p:nvPr/>
          </p:nvSpPr>
          <p:spPr>
            <a:xfrm>
              <a:off x="-23961628" y="3580931"/>
              <a:ext cx="263875" cy="295409"/>
            </a:xfrm>
            <a:custGeom>
              <a:rect b="b" l="l" r="r" t="t"/>
              <a:pathLst>
                <a:path extrusionOk="0" h="9358" w="10555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-23962425" y="3519475"/>
              <a:ext cx="158350" cy="122125"/>
            </a:xfrm>
            <a:custGeom>
              <a:rect b="b" l="l" r="r" t="t"/>
              <a:pathLst>
                <a:path extrusionOk="0" h="4885" w="6334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0"/>
          <p:cNvCxnSpPr/>
          <p:nvPr/>
        </p:nvCxnSpPr>
        <p:spPr>
          <a:xfrm>
            <a:off x="2499300" y="1848059"/>
            <a:ext cx="5025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0" name="Google Shape;1360;p20"/>
          <p:cNvSpPr/>
          <p:nvPr/>
        </p:nvSpPr>
        <p:spPr>
          <a:xfrm>
            <a:off x="2986002" y="1491793"/>
            <a:ext cx="1608600" cy="704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Managing vast amounts of donor data is tough </a:t>
            </a:r>
            <a:endParaRPr b="1" sz="12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1" name="Google Shape;1361;p20"/>
          <p:cNvSpPr txBox="1"/>
          <p:nvPr/>
        </p:nvSpPr>
        <p:spPr>
          <a:xfrm>
            <a:off x="2896620" y="1114125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Data Management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362" name="Google Shape;1362;p20"/>
          <p:cNvCxnSpPr/>
          <p:nvPr/>
        </p:nvCxnSpPr>
        <p:spPr>
          <a:xfrm>
            <a:off x="4594409" y="1824813"/>
            <a:ext cx="4386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3" name="Google Shape;1363;p20"/>
          <p:cNvSpPr/>
          <p:nvPr/>
        </p:nvSpPr>
        <p:spPr>
          <a:xfrm>
            <a:off x="5017184" y="1468547"/>
            <a:ext cx="1569900" cy="72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Lack of real-time information.</a:t>
            </a:r>
            <a:endParaRPr b="1" sz="12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4" name="Google Shape;1364;p20"/>
          <p:cNvSpPr txBox="1"/>
          <p:nvPr/>
        </p:nvSpPr>
        <p:spPr>
          <a:xfrm>
            <a:off x="4889218" y="1114125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365" name="Google Shape;1365;p20"/>
          <p:cNvCxnSpPr/>
          <p:nvPr/>
        </p:nvCxnSpPr>
        <p:spPr>
          <a:xfrm>
            <a:off x="6587019" y="1824813"/>
            <a:ext cx="4386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6" name="Google Shape;1366;p20"/>
          <p:cNvSpPr/>
          <p:nvPr/>
        </p:nvSpPr>
        <p:spPr>
          <a:xfrm>
            <a:off x="7009812" y="1468547"/>
            <a:ext cx="1571700" cy="72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Communicate with vast amount of donors is time consuming</a:t>
            </a:r>
            <a:endParaRPr b="1" sz="12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7" name="Google Shape;1367;p20"/>
          <p:cNvSpPr txBox="1"/>
          <p:nvPr/>
        </p:nvSpPr>
        <p:spPr>
          <a:xfrm>
            <a:off x="6881828" y="1114125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Communication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8" name="Google Shape;1368;p20"/>
          <p:cNvSpPr/>
          <p:nvPr/>
        </p:nvSpPr>
        <p:spPr>
          <a:xfrm>
            <a:off x="667802" y="3638668"/>
            <a:ext cx="1608600" cy="704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Providing a centralized platform for managing donor data efficiently</a:t>
            </a:r>
            <a:endParaRPr b="1" sz="11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9" name="Google Shape;1369;p20"/>
          <p:cNvSpPr txBox="1"/>
          <p:nvPr/>
        </p:nvSpPr>
        <p:spPr>
          <a:xfrm>
            <a:off x="578420" y="3261000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Data Management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370" name="Google Shape;1370;p20"/>
          <p:cNvCxnSpPr/>
          <p:nvPr/>
        </p:nvCxnSpPr>
        <p:spPr>
          <a:xfrm rot="10800000">
            <a:off x="2275985" y="3971570"/>
            <a:ext cx="438900" cy="3900"/>
          </a:xfrm>
          <a:prstGeom prst="straightConnector1">
            <a:avLst/>
          </a:prstGeom>
          <a:noFill/>
          <a:ln cap="flat" cmpd="sng" w="19050">
            <a:solidFill>
              <a:srgbClr val="4675A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71" name="Google Shape;1371;p20"/>
          <p:cNvSpPr/>
          <p:nvPr/>
        </p:nvSpPr>
        <p:spPr>
          <a:xfrm>
            <a:off x="2698984" y="3615422"/>
            <a:ext cx="1569900" cy="72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Ensuring that up-to-date information is available </a:t>
            </a:r>
            <a:endParaRPr b="1" sz="12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2" name="Google Shape;1372;p20"/>
          <p:cNvSpPr txBox="1"/>
          <p:nvPr/>
        </p:nvSpPr>
        <p:spPr>
          <a:xfrm>
            <a:off x="2571018" y="3261000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373" name="Google Shape;1373;p20"/>
          <p:cNvCxnSpPr/>
          <p:nvPr/>
        </p:nvCxnSpPr>
        <p:spPr>
          <a:xfrm rot="10800000">
            <a:off x="4268704" y="3971602"/>
            <a:ext cx="438900" cy="3900"/>
          </a:xfrm>
          <a:prstGeom prst="straightConnector1">
            <a:avLst/>
          </a:prstGeom>
          <a:noFill/>
          <a:ln cap="flat" cmpd="sng" w="19050">
            <a:solidFill>
              <a:srgbClr val="4675A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74" name="Google Shape;1374;p20"/>
          <p:cNvSpPr/>
          <p:nvPr/>
        </p:nvSpPr>
        <p:spPr>
          <a:xfrm>
            <a:off x="4691612" y="3615422"/>
            <a:ext cx="1571700" cy="72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Features to see all available donors information at a glance</a:t>
            </a:r>
            <a:endParaRPr b="1" sz="1200">
              <a:solidFill>
                <a:srgbClr val="66666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5" name="Google Shape;1375;p20"/>
          <p:cNvSpPr txBox="1"/>
          <p:nvPr/>
        </p:nvSpPr>
        <p:spPr>
          <a:xfrm>
            <a:off x="4563628" y="3261000"/>
            <a:ext cx="1800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Communication</a:t>
            </a:r>
            <a:endParaRPr b="1"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376" name="Google Shape;1376;p20"/>
          <p:cNvCxnSpPr/>
          <p:nvPr/>
        </p:nvCxnSpPr>
        <p:spPr>
          <a:xfrm rot="10800000">
            <a:off x="6267390" y="3936449"/>
            <a:ext cx="377400" cy="2419"/>
          </a:xfrm>
          <a:prstGeom prst="straightConnector1">
            <a:avLst/>
          </a:prstGeom>
          <a:noFill/>
          <a:ln cap="flat" cmpd="sng" w="19050">
            <a:solidFill>
              <a:srgbClr val="4675A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/>
          <p:nvPr/>
        </p:nvSpPr>
        <p:spPr>
          <a:xfrm>
            <a:off x="5966625" y="2248300"/>
            <a:ext cx="222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latin typeface="Quattrocento"/>
                <a:ea typeface="Quattrocento"/>
                <a:cs typeface="Quattrocento"/>
                <a:sym typeface="Quattrocento"/>
              </a:rPr>
              <a:t>Lack of Donor Engagement</a:t>
            </a:r>
            <a:endParaRPr b="1"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82" name="Google Shape;1382;p21"/>
          <p:cNvSpPr txBox="1"/>
          <p:nvPr/>
        </p:nvSpPr>
        <p:spPr>
          <a:xfrm>
            <a:off x="1548775" y="2248300"/>
            <a:ext cx="163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Quattrocento"/>
                <a:ea typeface="Quattrocento"/>
                <a:cs typeface="Quattrocento"/>
                <a:sym typeface="Quattrocento"/>
              </a:rPr>
              <a:t>Ensuring Safety to Donor &amp; Recipient.</a:t>
            </a:r>
            <a:endParaRPr b="1" sz="12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83" name="Google Shape;1383;p21"/>
          <p:cNvSpPr txBox="1"/>
          <p:nvPr/>
        </p:nvSpPr>
        <p:spPr>
          <a:xfrm>
            <a:off x="5711379" y="3327005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latin typeface="Quattrocento"/>
                <a:ea typeface="Quattrocento"/>
                <a:cs typeface="Quattrocento"/>
                <a:sym typeface="Quattrocento"/>
              </a:rPr>
              <a:t>Insufficiencies in Blood Supply Chain</a:t>
            </a:r>
            <a:endParaRPr b="1"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84" name="Google Shape;1384;p21"/>
          <p:cNvSpPr txBox="1"/>
          <p:nvPr/>
        </p:nvSpPr>
        <p:spPr>
          <a:xfrm>
            <a:off x="1539075" y="3327000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latin typeface="Quattrocento"/>
                <a:ea typeface="Quattrocento"/>
                <a:cs typeface="Quattrocento"/>
                <a:sym typeface="Quattrocento"/>
              </a:rPr>
              <a:t>Collaboration with Health Care Institutions</a:t>
            </a:r>
            <a:endParaRPr sz="10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85" name="Google Shape;1385;p21"/>
          <p:cNvSpPr txBox="1"/>
          <p:nvPr/>
        </p:nvSpPr>
        <p:spPr>
          <a:xfrm>
            <a:off x="3694100" y="1021451"/>
            <a:ext cx="175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latin typeface="Quattrocento"/>
                <a:ea typeface="Quattrocento"/>
                <a:cs typeface="Quattrocento"/>
                <a:sym typeface="Quattrocento"/>
              </a:rPr>
              <a:t>Blood Shortage</a:t>
            </a:r>
            <a:endParaRPr b="1"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1386" name="Google Shape;1386;p21"/>
          <p:cNvGrpSpPr/>
          <p:nvPr/>
        </p:nvGrpSpPr>
        <p:grpSpPr>
          <a:xfrm>
            <a:off x="3280209" y="1475338"/>
            <a:ext cx="2583380" cy="2481508"/>
            <a:chOff x="3280209" y="1475338"/>
            <a:chExt cx="2583380" cy="2481508"/>
          </a:xfrm>
        </p:grpSpPr>
        <p:grpSp>
          <p:nvGrpSpPr>
            <p:cNvPr id="1387" name="Google Shape;1387;p21"/>
            <p:cNvGrpSpPr/>
            <p:nvPr/>
          </p:nvGrpSpPr>
          <p:grpSpPr>
            <a:xfrm>
              <a:off x="3280209" y="1475338"/>
              <a:ext cx="2583380" cy="2481508"/>
              <a:chOff x="2969600" y="1280551"/>
              <a:chExt cx="3204788" cy="3078412"/>
            </a:xfrm>
          </p:grpSpPr>
          <p:grpSp>
            <p:nvGrpSpPr>
              <p:cNvPr id="1388" name="Google Shape;1388;p21"/>
              <p:cNvGrpSpPr/>
              <p:nvPr/>
            </p:nvGrpSpPr>
            <p:grpSpPr>
              <a:xfrm>
                <a:off x="2969600" y="1695094"/>
                <a:ext cx="3204788" cy="2663869"/>
                <a:chOff x="2096100" y="1105981"/>
                <a:chExt cx="3204788" cy="2663869"/>
              </a:xfrm>
            </p:grpSpPr>
            <p:sp>
              <p:nvSpPr>
                <p:cNvPr id="1389" name="Google Shape;1389;p21"/>
                <p:cNvSpPr/>
                <p:nvPr/>
              </p:nvSpPr>
              <p:spPr>
                <a:xfrm>
                  <a:off x="2431699" y="1105981"/>
                  <a:ext cx="2535900" cy="25359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21"/>
                <p:cNvSpPr/>
                <p:nvPr/>
              </p:nvSpPr>
              <p:spPr>
                <a:xfrm>
                  <a:off x="2096100" y="1534776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21"/>
                <p:cNvSpPr/>
                <p:nvPr/>
              </p:nvSpPr>
              <p:spPr>
                <a:xfrm>
                  <a:off x="4386488" y="1534763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21"/>
                <p:cNvSpPr/>
                <p:nvPr/>
              </p:nvSpPr>
              <p:spPr>
                <a:xfrm>
                  <a:off x="2414775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1"/>
                <p:cNvSpPr/>
                <p:nvPr/>
              </p:nvSpPr>
              <p:spPr>
                <a:xfrm>
                  <a:off x="4080563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4" name="Google Shape;1394;p21"/>
              <p:cNvSpPr/>
              <p:nvPr/>
            </p:nvSpPr>
            <p:spPr>
              <a:xfrm>
                <a:off x="4114788" y="1280551"/>
                <a:ext cx="914400" cy="9147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5" name="Google Shape;1395;p21"/>
            <p:cNvSpPr/>
            <p:nvPr/>
          </p:nvSpPr>
          <p:spPr>
            <a:xfrm>
              <a:off x="3816908" y="3575091"/>
              <a:ext cx="19619" cy="1961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2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7" name="Google Shape;1397;p2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Recognition of Need</a:t>
            </a:r>
            <a:endParaRPr b="1"/>
          </a:p>
        </p:txBody>
      </p:sp>
      <p:grpSp>
        <p:nvGrpSpPr>
          <p:cNvPr id="1398" name="Google Shape;1398;p21"/>
          <p:cNvGrpSpPr/>
          <p:nvPr/>
        </p:nvGrpSpPr>
        <p:grpSpPr>
          <a:xfrm>
            <a:off x="3720653" y="3429327"/>
            <a:ext cx="348568" cy="349449"/>
            <a:chOff x="-61784125" y="3377700"/>
            <a:chExt cx="316650" cy="317450"/>
          </a:xfrm>
        </p:grpSpPr>
        <p:sp>
          <p:nvSpPr>
            <p:cNvPr id="1399" name="Google Shape;1399;p21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>
            <a:off x="4406515" y="1680026"/>
            <a:ext cx="330964" cy="334004"/>
            <a:chOff x="-45673275" y="3199325"/>
            <a:chExt cx="299325" cy="302075"/>
          </a:xfrm>
        </p:grpSpPr>
        <p:sp>
          <p:nvSpPr>
            <p:cNvPr id="1407" name="Google Shape;1407;p21"/>
            <p:cNvSpPr/>
            <p:nvPr/>
          </p:nvSpPr>
          <p:spPr>
            <a:xfrm>
              <a:off x="-45672500" y="3199325"/>
              <a:ext cx="298550" cy="194175"/>
            </a:xfrm>
            <a:custGeom>
              <a:rect b="b" l="l" r="r" t="t"/>
              <a:pathLst>
                <a:path extrusionOk="0" h="7767" w="11942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-45673275" y="3387150"/>
              <a:ext cx="299325" cy="114250"/>
            </a:xfrm>
            <a:custGeom>
              <a:rect b="b" l="l" r="r" t="t"/>
              <a:pathLst>
                <a:path extrusionOk="0" h="4570" w="11973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-45673275" y="3334400"/>
              <a:ext cx="299325" cy="113425"/>
            </a:xfrm>
            <a:custGeom>
              <a:rect b="b" l="l" r="r" t="t"/>
              <a:pathLst>
                <a:path extrusionOk="0" h="4537" w="11973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1"/>
          <p:cNvGrpSpPr/>
          <p:nvPr/>
        </p:nvGrpSpPr>
        <p:grpSpPr>
          <a:xfrm>
            <a:off x="5308099" y="2351068"/>
            <a:ext cx="350302" cy="348568"/>
            <a:chOff x="-63679950" y="3360375"/>
            <a:chExt cx="318225" cy="316650"/>
          </a:xfrm>
        </p:grpSpPr>
        <p:sp>
          <p:nvSpPr>
            <p:cNvPr id="1411" name="Google Shape;1411;p21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21"/>
          <p:cNvGrpSpPr/>
          <p:nvPr/>
        </p:nvGrpSpPr>
        <p:grpSpPr>
          <a:xfrm>
            <a:off x="5076048" y="3398422"/>
            <a:ext cx="335807" cy="334919"/>
            <a:chOff x="-33646250" y="3586425"/>
            <a:chExt cx="293000" cy="292225"/>
          </a:xfrm>
        </p:grpSpPr>
        <p:sp>
          <p:nvSpPr>
            <p:cNvPr id="1416" name="Google Shape;1416;p21"/>
            <p:cNvSpPr/>
            <p:nvPr/>
          </p:nvSpPr>
          <p:spPr>
            <a:xfrm>
              <a:off x="-33646250" y="3739225"/>
              <a:ext cx="141775" cy="139425"/>
            </a:xfrm>
            <a:custGeom>
              <a:rect b="b" l="l" r="r" t="t"/>
              <a:pathLst>
                <a:path extrusionOk="0" h="5577" w="5671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-33541500" y="3586425"/>
              <a:ext cx="188250" cy="187475"/>
            </a:xfrm>
            <a:custGeom>
              <a:rect b="b" l="l" r="r" t="t"/>
              <a:pathLst>
                <a:path extrusionOk="0" h="7499" w="753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21"/>
          <p:cNvGrpSpPr/>
          <p:nvPr/>
        </p:nvGrpSpPr>
        <p:grpSpPr>
          <a:xfrm>
            <a:off x="3445569" y="2357886"/>
            <a:ext cx="334948" cy="334919"/>
            <a:chOff x="-30354000" y="3569100"/>
            <a:chExt cx="292250" cy="292225"/>
          </a:xfrm>
        </p:grpSpPr>
        <p:sp>
          <p:nvSpPr>
            <p:cNvPr id="1419" name="Google Shape;1419;p21"/>
            <p:cNvSpPr/>
            <p:nvPr/>
          </p:nvSpPr>
          <p:spPr>
            <a:xfrm>
              <a:off x="-30354000" y="3604550"/>
              <a:ext cx="137875" cy="256000"/>
            </a:xfrm>
            <a:custGeom>
              <a:rect b="b" l="l" r="r" t="t"/>
              <a:pathLst>
                <a:path extrusionOk="0" h="10240" w="5515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-30198825" y="3604550"/>
              <a:ext cx="137075" cy="256775"/>
            </a:xfrm>
            <a:custGeom>
              <a:rect b="b" l="l" r="r" t="t"/>
              <a:pathLst>
                <a:path extrusionOk="0" h="10271" w="5483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-30139750" y="3636850"/>
              <a:ext cx="26000" cy="37825"/>
            </a:xfrm>
            <a:custGeom>
              <a:rect b="b" l="l" r="r" t="t"/>
              <a:pathLst>
                <a:path extrusionOk="0" h="1513" w="104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-30302800" y="3638950"/>
              <a:ext cx="25225" cy="36500"/>
            </a:xfrm>
            <a:custGeom>
              <a:rect b="b" l="l" r="r" t="t"/>
              <a:pathLst>
                <a:path extrusionOk="0" h="1460" w="1009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-30242925" y="3569100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-30262625" y="3654950"/>
              <a:ext cx="107925" cy="68550"/>
            </a:xfrm>
            <a:custGeom>
              <a:rect b="b" l="l" r="r" t="t"/>
              <a:pathLst>
                <a:path extrusionOk="0" h="2742" w="4317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0" name="Google Shape;1430;p22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How It Works?</a:t>
            </a:r>
            <a:endParaRPr b="1"/>
          </a:p>
        </p:txBody>
      </p:sp>
      <p:pic>
        <p:nvPicPr>
          <p:cNvPr id="1431" name="Google Shape;14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96" y="568725"/>
            <a:ext cx="6085015" cy="470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2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7" name="Google Shape;1437;p2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Splash Screen</a:t>
            </a:r>
            <a:endParaRPr b="1"/>
          </a:p>
        </p:txBody>
      </p:sp>
      <p:pic>
        <p:nvPicPr>
          <p:cNvPr id="1438" name="Google Shape;14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75" y="1098600"/>
            <a:ext cx="1660625" cy="33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725" y="1098950"/>
            <a:ext cx="1659600" cy="33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825" y="1098950"/>
            <a:ext cx="1659600" cy="3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925" y="1098950"/>
            <a:ext cx="1659600" cy="3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7" name="Google Shape;1447;p2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Login &amp; Signup Page</a:t>
            </a:r>
            <a:endParaRPr b="1"/>
          </a:p>
        </p:txBody>
      </p:sp>
      <p:pic>
        <p:nvPicPr>
          <p:cNvPr id="1448" name="Google Shape;14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400" y="1115950"/>
            <a:ext cx="1659600" cy="3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78" y="1152100"/>
            <a:ext cx="1659600" cy="3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025" y="1152100"/>
            <a:ext cx="1659600" cy="3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6" name="Google Shape;1456;p2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Home Screen</a:t>
            </a:r>
            <a:endParaRPr b="1"/>
          </a:p>
        </p:txBody>
      </p:sp>
      <p:pic>
        <p:nvPicPr>
          <p:cNvPr id="1457" name="Google Shape;14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50" y="977475"/>
            <a:ext cx="1912500" cy="389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761" y="943275"/>
            <a:ext cx="1911600" cy="38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25"/>
          <p:cNvSpPr txBox="1"/>
          <p:nvPr/>
        </p:nvSpPr>
        <p:spPr>
          <a:xfrm>
            <a:off x="5915475" y="1313750"/>
            <a:ext cx="2646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"/>
              <a:buChar char="●"/>
            </a:pPr>
            <a:r>
              <a:rPr b="1" lang="es">
                <a:latin typeface="Quattrocento"/>
                <a:ea typeface="Quattrocento"/>
                <a:cs typeface="Quattrocento"/>
                <a:sym typeface="Quattrocento"/>
              </a:rPr>
              <a:t>User Can Either be a donor or LOOK for donors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60" name="Google Shape;1460;p25"/>
          <p:cNvSpPr txBox="1"/>
          <p:nvPr/>
        </p:nvSpPr>
        <p:spPr>
          <a:xfrm>
            <a:off x="6933550" y="1535075"/>
            <a:ext cx="22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66" name="Google Shape;1466;p2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Navigation Drawer</a:t>
            </a:r>
            <a:endParaRPr b="1"/>
          </a:p>
        </p:txBody>
      </p:sp>
      <p:pic>
        <p:nvPicPr>
          <p:cNvPr id="1467" name="Google Shape;14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50" y="1181850"/>
            <a:ext cx="1804825" cy="360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26"/>
          <p:cNvSpPr txBox="1"/>
          <p:nvPr/>
        </p:nvSpPr>
        <p:spPr>
          <a:xfrm>
            <a:off x="4375075" y="1393425"/>
            <a:ext cx="3426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"/>
              <a:buChar char="●"/>
            </a:pPr>
            <a:r>
              <a:rPr b="1" lang="es">
                <a:latin typeface="Quattrocento"/>
                <a:ea typeface="Quattrocento"/>
                <a:cs typeface="Quattrocento"/>
                <a:sym typeface="Quattrocento"/>
              </a:rPr>
              <a:t>A Navigation Drawer to Access any options</a:t>
            </a:r>
            <a:endParaRPr b="1"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1-2023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