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12" Type="http://schemas.openxmlformats.org/officeDocument/2006/relationships/slide" Target="slides/slide8.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2"/>
          <p:cNvSpPr txBox="1"/>
          <p:nvPr>
            <p:ph type="ctrTitle"/>
          </p:nvPr>
        </p:nvSpPr>
        <p:spPr>
          <a:xfrm>
            <a:off x="1084727" y="1597961"/>
            <a:ext cx="9144000" cy="3162300"/>
          </a:xfrm>
          <a:prstGeom prst="rect">
            <a:avLst/>
          </a:prstGeom>
          <a:noFill/>
          <a:ln>
            <a:noFill/>
          </a:ln>
        </p:spPr>
        <p:txBody>
          <a:bodyPr anchorCtr="0" anchor="b" bIns="45700" lIns="91425" spcFirstLastPara="1" rIns="91425" wrap="square" tIns="45700">
            <a:normAutofit/>
          </a:bodyPr>
          <a:lstStyle>
            <a:lvl1pPr lvl="0" algn="l">
              <a:lnSpc>
                <a:spcPct val="110000"/>
              </a:lnSpc>
              <a:spcBef>
                <a:spcPts val="0"/>
              </a:spcBef>
              <a:spcAft>
                <a:spcPts val="0"/>
              </a:spcAft>
              <a:buClr>
                <a:schemeClr val="dk1"/>
              </a:buClr>
              <a:buSzPts val="3200"/>
              <a:buFont typeface="Avenir"/>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 type="subTitle"/>
          </p:nvPr>
        </p:nvSpPr>
        <p:spPr>
          <a:xfrm>
            <a:off x="1084727" y="4902488"/>
            <a:ext cx="9144000" cy="985075"/>
          </a:xfrm>
          <a:prstGeom prst="rect">
            <a:avLst/>
          </a:prstGeom>
          <a:noFill/>
          <a:ln>
            <a:noFill/>
          </a:ln>
        </p:spPr>
        <p:txBody>
          <a:bodyPr anchorCtr="0" anchor="t" bIns="45700" lIns="91425" spcFirstLastPara="1" rIns="91425" wrap="square" tIns="45700">
            <a:normAutofit/>
          </a:bodyPr>
          <a:lstStyle>
            <a:lvl1pPr lvl="0" algn="l">
              <a:lnSpc>
                <a:spcPct val="120000"/>
              </a:lnSpc>
              <a:spcBef>
                <a:spcPts val="1000"/>
              </a:spcBef>
              <a:spcAft>
                <a:spcPts val="0"/>
              </a:spcAft>
              <a:buClr>
                <a:schemeClr val="dk1"/>
              </a:buClr>
              <a:buSzPts val="1800"/>
              <a:buNone/>
              <a:defRPr sz="1800"/>
            </a:lvl1pPr>
            <a:lvl2pPr lvl="1" algn="ctr">
              <a:lnSpc>
                <a:spcPct val="120000"/>
              </a:lnSpc>
              <a:spcBef>
                <a:spcPts val="500"/>
              </a:spcBef>
              <a:spcAft>
                <a:spcPts val="0"/>
              </a:spcAft>
              <a:buClr>
                <a:schemeClr val="dk1"/>
              </a:buClr>
              <a:buSzPts val="2000"/>
              <a:buFont typeface="Avenir"/>
              <a:buNone/>
              <a:defRPr sz="2000"/>
            </a:lvl2pPr>
            <a:lvl3pPr lvl="2" algn="ctr">
              <a:lnSpc>
                <a:spcPct val="120000"/>
              </a:lnSpc>
              <a:spcBef>
                <a:spcPts val="500"/>
              </a:spcBef>
              <a:spcAft>
                <a:spcPts val="0"/>
              </a:spcAft>
              <a:buClr>
                <a:schemeClr val="dk1"/>
              </a:buClr>
              <a:buSzPts val="1800"/>
              <a:buNone/>
              <a:defRPr sz="1800"/>
            </a:lvl3pPr>
            <a:lvl4pPr lvl="3" algn="ctr">
              <a:lnSpc>
                <a:spcPct val="120000"/>
              </a:lnSpc>
              <a:spcBef>
                <a:spcPts val="500"/>
              </a:spcBef>
              <a:spcAft>
                <a:spcPts val="0"/>
              </a:spcAft>
              <a:buClr>
                <a:schemeClr val="dk1"/>
              </a:buClr>
              <a:buSzPts val="1600"/>
              <a:buFont typeface="Avenir"/>
              <a:buNone/>
              <a:defRPr sz="1600"/>
            </a:lvl4pPr>
            <a:lvl5pPr lvl="4" algn="ctr">
              <a:lnSpc>
                <a:spcPct val="12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5" name="Google Shape;15;p2"/>
          <p:cNvSpPr txBox="1"/>
          <p:nvPr>
            <p:ph idx="10" type="dt"/>
          </p:nvPr>
        </p:nvSpPr>
        <p:spPr>
          <a:xfrm>
            <a:off x="9243751" y="6356350"/>
            <a:ext cx="229660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1" type="ftr"/>
          </p:nvPr>
        </p:nvSpPr>
        <p:spPr>
          <a:xfrm rot="5400000">
            <a:off x="-1610380" y="1926575"/>
            <a:ext cx="383035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2" type="sldNum"/>
          </p:nvPr>
        </p:nvSpPr>
        <p:spPr>
          <a:xfrm>
            <a:off x="11540355" y="6356350"/>
            <a:ext cx="41097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9" name="Shape 69"/>
        <p:cNvGrpSpPr/>
        <p:nvPr/>
      </p:nvGrpSpPr>
      <p:grpSpPr>
        <a:xfrm>
          <a:off x="0" y="0"/>
          <a:ext cx="0" cy="0"/>
          <a:chOff x="0" y="0"/>
          <a:chExt cx="0" cy="0"/>
        </a:xfrm>
      </p:grpSpPr>
      <p:sp>
        <p:nvSpPr>
          <p:cNvPr id="70" name="Google Shape;70;p11"/>
          <p:cNvSpPr txBox="1"/>
          <p:nvPr>
            <p:ph type="title"/>
          </p:nvPr>
        </p:nvSpPr>
        <p:spPr>
          <a:xfrm>
            <a:off x="1077362" y="720434"/>
            <a:ext cx="9950103" cy="1507376"/>
          </a:xfrm>
          <a:prstGeom prst="rect">
            <a:avLst/>
          </a:prstGeom>
          <a:noFill/>
          <a:ln>
            <a:noFill/>
          </a:ln>
        </p:spPr>
        <p:txBody>
          <a:bodyPr anchorCtr="0" anchor="b" bIns="45700" lIns="91425" spcFirstLastPara="1" rIns="91425" wrap="square" tIns="45700">
            <a:normAutofit/>
          </a:bodyPr>
          <a:lstStyle>
            <a:lvl1pPr lvl="0" algn="l">
              <a:lnSpc>
                <a:spcPct val="11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1"/>
          <p:cNvSpPr txBox="1"/>
          <p:nvPr>
            <p:ph idx="1" type="body"/>
          </p:nvPr>
        </p:nvSpPr>
        <p:spPr>
          <a:xfrm rot="5400000">
            <a:off x="4295656" y="-790979"/>
            <a:ext cx="3513514" cy="9950103"/>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228600" lvl="1" marL="914400" algn="l">
              <a:lnSpc>
                <a:spcPct val="120000"/>
              </a:lnSpc>
              <a:spcBef>
                <a:spcPts val="500"/>
              </a:spcBef>
              <a:spcAft>
                <a:spcPts val="0"/>
              </a:spcAft>
              <a:buClr>
                <a:schemeClr val="dk1"/>
              </a:buClr>
              <a:buSzPts val="1800"/>
              <a:buNone/>
              <a:defRPr/>
            </a:lvl2pPr>
            <a:lvl3pPr indent="-342900" lvl="2" marL="1371600" algn="l">
              <a:lnSpc>
                <a:spcPct val="120000"/>
              </a:lnSpc>
              <a:spcBef>
                <a:spcPts val="500"/>
              </a:spcBef>
              <a:spcAft>
                <a:spcPts val="0"/>
              </a:spcAft>
              <a:buClr>
                <a:schemeClr val="dk1"/>
              </a:buClr>
              <a:buSzPts val="1800"/>
              <a:buChar char="•"/>
              <a:defRPr/>
            </a:lvl3pPr>
            <a:lvl4pPr indent="-228600" lvl="3" marL="1828800" algn="l">
              <a:lnSpc>
                <a:spcPct val="120000"/>
              </a:lnSpc>
              <a:spcBef>
                <a:spcPts val="500"/>
              </a:spcBef>
              <a:spcAft>
                <a:spcPts val="0"/>
              </a:spcAft>
              <a:buClr>
                <a:schemeClr val="dk1"/>
              </a:buClr>
              <a:buSzPts val="1800"/>
              <a:buNone/>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11"/>
          <p:cNvSpPr txBox="1"/>
          <p:nvPr>
            <p:ph idx="10" type="dt"/>
          </p:nvPr>
        </p:nvSpPr>
        <p:spPr>
          <a:xfrm>
            <a:off x="9243751" y="6356350"/>
            <a:ext cx="229660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1" type="ftr"/>
          </p:nvPr>
        </p:nvSpPr>
        <p:spPr>
          <a:xfrm rot="5400000">
            <a:off x="-1610380" y="1926575"/>
            <a:ext cx="383035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2" type="sldNum"/>
          </p:nvPr>
        </p:nvSpPr>
        <p:spPr>
          <a:xfrm>
            <a:off x="11540355" y="6356350"/>
            <a:ext cx="41097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5" name="Shape 75"/>
        <p:cNvGrpSpPr/>
        <p:nvPr/>
      </p:nvGrpSpPr>
      <p:grpSpPr>
        <a:xfrm>
          <a:off x="0" y="0"/>
          <a:ext cx="0" cy="0"/>
          <a:chOff x="0" y="0"/>
          <a:chExt cx="0" cy="0"/>
        </a:xfrm>
      </p:grpSpPr>
      <p:sp>
        <p:nvSpPr>
          <p:cNvPr id="76" name="Google Shape;76;p12"/>
          <p:cNvSpPr txBox="1"/>
          <p:nvPr>
            <p:ph type="title"/>
          </p:nvPr>
        </p:nvSpPr>
        <p:spPr>
          <a:xfrm rot="5400000">
            <a:off x="7682592" y="2217963"/>
            <a:ext cx="5061857" cy="2280557"/>
          </a:xfrm>
          <a:prstGeom prst="rect">
            <a:avLst/>
          </a:prstGeom>
          <a:noFill/>
          <a:ln>
            <a:noFill/>
          </a:ln>
        </p:spPr>
        <p:txBody>
          <a:bodyPr anchorCtr="0" anchor="b" bIns="45700" lIns="91425" spcFirstLastPara="1" rIns="91425" wrap="square" tIns="45700">
            <a:normAutofit/>
          </a:bodyPr>
          <a:lstStyle>
            <a:lvl1pPr lvl="0" algn="l">
              <a:lnSpc>
                <a:spcPct val="11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2"/>
          <p:cNvSpPr txBox="1"/>
          <p:nvPr>
            <p:ph idx="1" type="body"/>
          </p:nvPr>
        </p:nvSpPr>
        <p:spPr>
          <a:xfrm rot="5400000">
            <a:off x="2364922" y="-699408"/>
            <a:ext cx="5061857" cy="811530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228600" lvl="1" marL="914400" algn="l">
              <a:lnSpc>
                <a:spcPct val="120000"/>
              </a:lnSpc>
              <a:spcBef>
                <a:spcPts val="500"/>
              </a:spcBef>
              <a:spcAft>
                <a:spcPts val="0"/>
              </a:spcAft>
              <a:buClr>
                <a:schemeClr val="dk1"/>
              </a:buClr>
              <a:buSzPts val="1800"/>
              <a:buNone/>
              <a:defRPr/>
            </a:lvl2pPr>
            <a:lvl3pPr indent="-342900" lvl="2" marL="1371600" algn="l">
              <a:lnSpc>
                <a:spcPct val="120000"/>
              </a:lnSpc>
              <a:spcBef>
                <a:spcPts val="500"/>
              </a:spcBef>
              <a:spcAft>
                <a:spcPts val="0"/>
              </a:spcAft>
              <a:buClr>
                <a:schemeClr val="dk1"/>
              </a:buClr>
              <a:buSzPts val="1800"/>
              <a:buChar char="•"/>
              <a:defRPr/>
            </a:lvl3pPr>
            <a:lvl4pPr indent="-228600" lvl="3" marL="1828800" algn="l">
              <a:lnSpc>
                <a:spcPct val="120000"/>
              </a:lnSpc>
              <a:spcBef>
                <a:spcPts val="500"/>
              </a:spcBef>
              <a:spcAft>
                <a:spcPts val="0"/>
              </a:spcAft>
              <a:buClr>
                <a:schemeClr val="dk1"/>
              </a:buClr>
              <a:buSzPts val="1800"/>
              <a:buNone/>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12"/>
          <p:cNvSpPr txBox="1"/>
          <p:nvPr>
            <p:ph idx="10" type="dt"/>
          </p:nvPr>
        </p:nvSpPr>
        <p:spPr>
          <a:xfrm>
            <a:off x="9243751" y="6356350"/>
            <a:ext cx="229660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1" type="ftr"/>
          </p:nvPr>
        </p:nvSpPr>
        <p:spPr>
          <a:xfrm rot="5400000">
            <a:off x="-1610380" y="1926575"/>
            <a:ext cx="383035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2"/>
          <p:cNvSpPr txBox="1"/>
          <p:nvPr>
            <p:ph idx="12" type="sldNum"/>
          </p:nvPr>
        </p:nvSpPr>
        <p:spPr>
          <a:xfrm>
            <a:off x="11540355" y="6356350"/>
            <a:ext cx="41097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3"/>
          <p:cNvSpPr txBox="1"/>
          <p:nvPr>
            <p:ph type="title"/>
          </p:nvPr>
        </p:nvSpPr>
        <p:spPr>
          <a:xfrm>
            <a:off x="1077362" y="720434"/>
            <a:ext cx="9950103" cy="1507376"/>
          </a:xfrm>
          <a:prstGeom prst="rect">
            <a:avLst/>
          </a:prstGeom>
          <a:noFill/>
          <a:ln>
            <a:noFill/>
          </a:ln>
        </p:spPr>
        <p:txBody>
          <a:bodyPr anchorCtr="0" anchor="b" bIns="45700" lIns="91425" spcFirstLastPara="1" rIns="91425" wrap="square" tIns="45700">
            <a:normAutofit/>
          </a:bodyPr>
          <a:lstStyle>
            <a:lvl1pPr lvl="0" algn="l">
              <a:lnSpc>
                <a:spcPct val="11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3"/>
          <p:cNvSpPr txBox="1"/>
          <p:nvPr>
            <p:ph idx="1" type="body"/>
          </p:nvPr>
        </p:nvSpPr>
        <p:spPr>
          <a:xfrm>
            <a:off x="1077362" y="2427316"/>
            <a:ext cx="9950103" cy="3513514"/>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228600" lvl="1" marL="914400" algn="l">
              <a:lnSpc>
                <a:spcPct val="120000"/>
              </a:lnSpc>
              <a:spcBef>
                <a:spcPts val="500"/>
              </a:spcBef>
              <a:spcAft>
                <a:spcPts val="0"/>
              </a:spcAft>
              <a:buClr>
                <a:schemeClr val="dk1"/>
              </a:buClr>
              <a:buSzPts val="1800"/>
              <a:buNone/>
              <a:defRPr/>
            </a:lvl2pPr>
            <a:lvl3pPr indent="-342900" lvl="2" marL="1371600" algn="l">
              <a:lnSpc>
                <a:spcPct val="120000"/>
              </a:lnSpc>
              <a:spcBef>
                <a:spcPts val="500"/>
              </a:spcBef>
              <a:spcAft>
                <a:spcPts val="0"/>
              </a:spcAft>
              <a:buClr>
                <a:schemeClr val="dk1"/>
              </a:buClr>
              <a:buSzPts val="1800"/>
              <a:buChar char="•"/>
              <a:defRPr/>
            </a:lvl3pPr>
            <a:lvl4pPr indent="-228600" lvl="3" marL="1828800" algn="l">
              <a:lnSpc>
                <a:spcPct val="120000"/>
              </a:lnSpc>
              <a:spcBef>
                <a:spcPts val="500"/>
              </a:spcBef>
              <a:spcAft>
                <a:spcPts val="0"/>
              </a:spcAft>
              <a:buClr>
                <a:schemeClr val="dk1"/>
              </a:buClr>
              <a:buSzPts val="1800"/>
              <a:buNone/>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3"/>
          <p:cNvSpPr txBox="1"/>
          <p:nvPr>
            <p:ph idx="10" type="dt"/>
          </p:nvPr>
        </p:nvSpPr>
        <p:spPr>
          <a:xfrm>
            <a:off x="9243751" y="6356350"/>
            <a:ext cx="229660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1" type="ftr"/>
          </p:nvPr>
        </p:nvSpPr>
        <p:spPr>
          <a:xfrm rot="5400000">
            <a:off x="-1610380" y="1926575"/>
            <a:ext cx="383035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2" type="sldNum"/>
          </p:nvPr>
        </p:nvSpPr>
        <p:spPr>
          <a:xfrm>
            <a:off x="11540355" y="6356350"/>
            <a:ext cx="41097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sp>
        <p:nvSpPr>
          <p:cNvPr id="25" name="Google Shape;25;p4"/>
          <p:cNvSpPr txBox="1"/>
          <p:nvPr>
            <p:ph type="title"/>
          </p:nvPr>
        </p:nvSpPr>
        <p:spPr>
          <a:xfrm>
            <a:off x="1084726" y="1709738"/>
            <a:ext cx="9143999" cy="3050523"/>
          </a:xfrm>
          <a:prstGeom prst="rect">
            <a:avLst/>
          </a:prstGeom>
          <a:noFill/>
          <a:ln>
            <a:noFill/>
          </a:ln>
        </p:spPr>
        <p:txBody>
          <a:bodyPr anchorCtr="0" anchor="b" bIns="45700" lIns="91425" spcFirstLastPara="1" rIns="91425" wrap="square" tIns="45700">
            <a:normAutofit/>
          </a:bodyPr>
          <a:lstStyle>
            <a:lvl1pPr lvl="0" algn="l">
              <a:lnSpc>
                <a:spcPct val="110000"/>
              </a:lnSpc>
              <a:spcBef>
                <a:spcPts val="0"/>
              </a:spcBef>
              <a:spcAft>
                <a:spcPts val="0"/>
              </a:spcAft>
              <a:buClr>
                <a:schemeClr val="dk1"/>
              </a:buClr>
              <a:buSzPts val="4400"/>
              <a:buFont typeface="Avenir"/>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4"/>
          <p:cNvSpPr txBox="1"/>
          <p:nvPr>
            <p:ph idx="1" type="body"/>
          </p:nvPr>
        </p:nvSpPr>
        <p:spPr>
          <a:xfrm>
            <a:off x="1084726" y="4902488"/>
            <a:ext cx="9143999" cy="985075"/>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rgbClr val="888888"/>
              </a:buClr>
              <a:buSzPts val="2400"/>
              <a:buNone/>
              <a:defRPr sz="2400">
                <a:solidFill>
                  <a:srgbClr val="888888"/>
                </a:solidFill>
              </a:defRPr>
            </a:lvl1pPr>
            <a:lvl2pPr indent="-228600" lvl="1" marL="914400" algn="l">
              <a:lnSpc>
                <a:spcPct val="120000"/>
              </a:lnSpc>
              <a:spcBef>
                <a:spcPts val="500"/>
              </a:spcBef>
              <a:spcAft>
                <a:spcPts val="0"/>
              </a:spcAft>
              <a:buClr>
                <a:srgbClr val="888888"/>
              </a:buClr>
              <a:buSzPts val="2000"/>
              <a:buFont typeface="Avenir"/>
              <a:buNone/>
              <a:defRPr sz="2000">
                <a:solidFill>
                  <a:srgbClr val="888888"/>
                </a:solidFill>
              </a:defRPr>
            </a:lvl2pPr>
            <a:lvl3pPr indent="-228600" lvl="2" marL="1371600" algn="l">
              <a:lnSpc>
                <a:spcPct val="120000"/>
              </a:lnSpc>
              <a:spcBef>
                <a:spcPts val="500"/>
              </a:spcBef>
              <a:spcAft>
                <a:spcPts val="0"/>
              </a:spcAft>
              <a:buClr>
                <a:srgbClr val="888888"/>
              </a:buClr>
              <a:buSzPts val="1800"/>
              <a:buNone/>
              <a:defRPr sz="1800">
                <a:solidFill>
                  <a:srgbClr val="888888"/>
                </a:solidFill>
              </a:defRPr>
            </a:lvl3pPr>
            <a:lvl4pPr indent="-228600" lvl="3" marL="1828800" algn="l">
              <a:lnSpc>
                <a:spcPct val="120000"/>
              </a:lnSpc>
              <a:spcBef>
                <a:spcPts val="500"/>
              </a:spcBef>
              <a:spcAft>
                <a:spcPts val="0"/>
              </a:spcAft>
              <a:buClr>
                <a:srgbClr val="888888"/>
              </a:buClr>
              <a:buSzPts val="1600"/>
              <a:buFont typeface="Avenir"/>
              <a:buNone/>
              <a:defRPr sz="1600">
                <a:solidFill>
                  <a:srgbClr val="888888"/>
                </a:solidFill>
              </a:defRPr>
            </a:lvl4pPr>
            <a:lvl5pPr indent="-228600" lvl="4" marL="2286000" algn="l">
              <a:lnSpc>
                <a:spcPct val="12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7" name="Google Shape;27;p4"/>
          <p:cNvSpPr txBox="1"/>
          <p:nvPr>
            <p:ph idx="10" type="dt"/>
          </p:nvPr>
        </p:nvSpPr>
        <p:spPr>
          <a:xfrm>
            <a:off x="9243751" y="6356350"/>
            <a:ext cx="229660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1" type="ftr"/>
          </p:nvPr>
        </p:nvSpPr>
        <p:spPr>
          <a:xfrm rot="5400000">
            <a:off x="-1610380" y="1926575"/>
            <a:ext cx="383035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2" type="sldNum"/>
          </p:nvPr>
        </p:nvSpPr>
        <p:spPr>
          <a:xfrm>
            <a:off x="11540355" y="6356350"/>
            <a:ext cx="41097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0" name="Shape 30"/>
        <p:cNvGrpSpPr/>
        <p:nvPr/>
      </p:nvGrpSpPr>
      <p:grpSpPr>
        <a:xfrm>
          <a:off x="0" y="0"/>
          <a:ext cx="0" cy="0"/>
          <a:chOff x="0" y="0"/>
          <a:chExt cx="0" cy="0"/>
        </a:xfrm>
      </p:grpSpPr>
      <p:sp>
        <p:nvSpPr>
          <p:cNvPr id="31" name="Google Shape;31;p5"/>
          <p:cNvSpPr txBox="1"/>
          <p:nvPr>
            <p:ph type="title"/>
          </p:nvPr>
        </p:nvSpPr>
        <p:spPr>
          <a:xfrm>
            <a:off x="1077362" y="720434"/>
            <a:ext cx="9950103" cy="1507376"/>
          </a:xfrm>
          <a:prstGeom prst="rect">
            <a:avLst/>
          </a:prstGeom>
          <a:noFill/>
          <a:ln>
            <a:noFill/>
          </a:ln>
        </p:spPr>
        <p:txBody>
          <a:bodyPr anchorCtr="0" anchor="b" bIns="45700" lIns="91425" spcFirstLastPara="1" rIns="91425" wrap="square" tIns="45700">
            <a:normAutofit/>
          </a:bodyPr>
          <a:lstStyle>
            <a:lvl1pPr lvl="0" algn="l">
              <a:lnSpc>
                <a:spcPct val="11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5"/>
          <p:cNvSpPr txBox="1"/>
          <p:nvPr>
            <p:ph idx="1" type="body"/>
          </p:nvPr>
        </p:nvSpPr>
        <p:spPr>
          <a:xfrm>
            <a:off x="1077362" y="2227809"/>
            <a:ext cx="4942438" cy="3949154"/>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228600" lvl="1" marL="914400" algn="l">
              <a:lnSpc>
                <a:spcPct val="120000"/>
              </a:lnSpc>
              <a:spcBef>
                <a:spcPts val="500"/>
              </a:spcBef>
              <a:spcAft>
                <a:spcPts val="0"/>
              </a:spcAft>
              <a:buClr>
                <a:schemeClr val="dk1"/>
              </a:buClr>
              <a:buSzPts val="1800"/>
              <a:buNone/>
              <a:defRPr/>
            </a:lvl2pPr>
            <a:lvl3pPr indent="-342900" lvl="2" marL="1371600" algn="l">
              <a:lnSpc>
                <a:spcPct val="120000"/>
              </a:lnSpc>
              <a:spcBef>
                <a:spcPts val="500"/>
              </a:spcBef>
              <a:spcAft>
                <a:spcPts val="0"/>
              </a:spcAft>
              <a:buClr>
                <a:schemeClr val="dk1"/>
              </a:buClr>
              <a:buSzPts val="1800"/>
              <a:buChar char="•"/>
              <a:defRPr/>
            </a:lvl3pPr>
            <a:lvl4pPr indent="-228600" lvl="3" marL="1828800" algn="l">
              <a:lnSpc>
                <a:spcPct val="120000"/>
              </a:lnSpc>
              <a:spcBef>
                <a:spcPts val="500"/>
              </a:spcBef>
              <a:spcAft>
                <a:spcPts val="0"/>
              </a:spcAft>
              <a:buClr>
                <a:schemeClr val="dk1"/>
              </a:buClr>
              <a:buSzPts val="1800"/>
              <a:buNone/>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2" type="body"/>
          </p:nvPr>
        </p:nvSpPr>
        <p:spPr>
          <a:xfrm>
            <a:off x="6172200" y="2227809"/>
            <a:ext cx="4855265" cy="3949153"/>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228600" lvl="1" marL="914400" algn="l">
              <a:lnSpc>
                <a:spcPct val="120000"/>
              </a:lnSpc>
              <a:spcBef>
                <a:spcPts val="500"/>
              </a:spcBef>
              <a:spcAft>
                <a:spcPts val="0"/>
              </a:spcAft>
              <a:buClr>
                <a:schemeClr val="dk1"/>
              </a:buClr>
              <a:buSzPts val="1800"/>
              <a:buNone/>
              <a:defRPr/>
            </a:lvl2pPr>
            <a:lvl3pPr indent="-342900" lvl="2" marL="1371600" algn="l">
              <a:lnSpc>
                <a:spcPct val="120000"/>
              </a:lnSpc>
              <a:spcBef>
                <a:spcPts val="500"/>
              </a:spcBef>
              <a:spcAft>
                <a:spcPts val="0"/>
              </a:spcAft>
              <a:buClr>
                <a:schemeClr val="dk1"/>
              </a:buClr>
              <a:buSzPts val="1800"/>
              <a:buChar char="•"/>
              <a:defRPr/>
            </a:lvl3pPr>
            <a:lvl4pPr indent="-228600" lvl="3" marL="1828800" algn="l">
              <a:lnSpc>
                <a:spcPct val="120000"/>
              </a:lnSpc>
              <a:spcBef>
                <a:spcPts val="500"/>
              </a:spcBef>
              <a:spcAft>
                <a:spcPts val="0"/>
              </a:spcAft>
              <a:buClr>
                <a:schemeClr val="dk1"/>
              </a:buClr>
              <a:buSzPts val="1800"/>
              <a:buNone/>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5"/>
          <p:cNvSpPr txBox="1"/>
          <p:nvPr>
            <p:ph idx="10" type="dt"/>
          </p:nvPr>
        </p:nvSpPr>
        <p:spPr>
          <a:xfrm>
            <a:off x="9243751" y="6356350"/>
            <a:ext cx="229660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rot="5400000">
            <a:off x="-1610380" y="1926575"/>
            <a:ext cx="383035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11540355" y="6356350"/>
            <a:ext cx="41097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7" name="Shape 37"/>
        <p:cNvGrpSpPr/>
        <p:nvPr/>
      </p:nvGrpSpPr>
      <p:grpSpPr>
        <a:xfrm>
          <a:off x="0" y="0"/>
          <a:ext cx="0" cy="0"/>
          <a:chOff x="0" y="0"/>
          <a:chExt cx="0" cy="0"/>
        </a:xfrm>
      </p:grpSpPr>
      <p:sp>
        <p:nvSpPr>
          <p:cNvPr id="38" name="Google Shape;38;p6"/>
          <p:cNvSpPr txBox="1"/>
          <p:nvPr>
            <p:ph type="title"/>
          </p:nvPr>
        </p:nvSpPr>
        <p:spPr>
          <a:xfrm>
            <a:off x="1084726" y="365125"/>
            <a:ext cx="9942739" cy="1325563"/>
          </a:xfrm>
          <a:prstGeom prst="rect">
            <a:avLst/>
          </a:prstGeom>
          <a:noFill/>
          <a:ln>
            <a:noFill/>
          </a:ln>
        </p:spPr>
        <p:txBody>
          <a:bodyPr anchorCtr="0" anchor="b" bIns="45700" lIns="91425" spcFirstLastPara="1" rIns="91425" wrap="square" tIns="45700">
            <a:normAutofit/>
          </a:bodyPr>
          <a:lstStyle>
            <a:lvl1pPr lvl="0" algn="l">
              <a:lnSpc>
                <a:spcPct val="11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1084725" y="1681163"/>
            <a:ext cx="491285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2400"/>
              <a:buNone/>
              <a:defRPr b="1" sz="2400"/>
            </a:lvl1pPr>
            <a:lvl2pPr indent="-228600" lvl="1" marL="914400" algn="l">
              <a:lnSpc>
                <a:spcPct val="120000"/>
              </a:lnSpc>
              <a:spcBef>
                <a:spcPts val="500"/>
              </a:spcBef>
              <a:spcAft>
                <a:spcPts val="0"/>
              </a:spcAft>
              <a:buClr>
                <a:schemeClr val="dk1"/>
              </a:buClr>
              <a:buSzPts val="2000"/>
              <a:buFont typeface="Avenir"/>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Font typeface="Avenir"/>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0" name="Google Shape;40;p6"/>
          <p:cNvSpPr txBox="1"/>
          <p:nvPr>
            <p:ph idx="2" type="body"/>
          </p:nvPr>
        </p:nvSpPr>
        <p:spPr>
          <a:xfrm>
            <a:off x="1084726" y="2505075"/>
            <a:ext cx="4912849"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228600" lvl="1" marL="914400" algn="l">
              <a:lnSpc>
                <a:spcPct val="120000"/>
              </a:lnSpc>
              <a:spcBef>
                <a:spcPts val="500"/>
              </a:spcBef>
              <a:spcAft>
                <a:spcPts val="0"/>
              </a:spcAft>
              <a:buClr>
                <a:schemeClr val="dk1"/>
              </a:buClr>
              <a:buSzPts val="1800"/>
              <a:buNone/>
              <a:defRPr/>
            </a:lvl2pPr>
            <a:lvl3pPr indent="-342900" lvl="2" marL="1371600" algn="l">
              <a:lnSpc>
                <a:spcPct val="120000"/>
              </a:lnSpc>
              <a:spcBef>
                <a:spcPts val="500"/>
              </a:spcBef>
              <a:spcAft>
                <a:spcPts val="0"/>
              </a:spcAft>
              <a:buClr>
                <a:schemeClr val="dk1"/>
              </a:buClr>
              <a:buSzPts val="1800"/>
              <a:buChar char="•"/>
              <a:defRPr/>
            </a:lvl3pPr>
            <a:lvl4pPr indent="-228600" lvl="3" marL="1828800" algn="l">
              <a:lnSpc>
                <a:spcPct val="120000"/>
              </a:lnSpc>
              <a:spcBef>
                <a:spcPts val="500"/>
              </a:spcBef>
              <a:spcAft>
                <a:spcPts val="0"/>
              </a:spcAft>
              <a:buClr>
                <a:schemeClr val="dk1"/>
              </a:buClr>
              <a:buSzPts val="1800"/>
              <a:buNone/>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6"/>
          <p:cNvSpPr txBox="1"/>
          <p:nvPr>
            <p:ph idx="3" type="body"/>
          </p:nvPr>
        </p:nvSpPr>
        <p:spPr>
          <a:xfrm>
            <a:off x="6172200" y="1681163"/>
            <a:ext cx="4855265"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2400"/>
              <a:buNone/>
              <a:defRPr b="1" sz="2400"/>
            </a:lvl1pPr>
            <a:lvl2pPr indent="-228600" lvl="1" marL="914400" algn="l">
              <a:lnSpc>
                <a:spcPct val="120000"/>
              </a:lnSpc>
              <a:spcBef>
                <a:spcPts val="500"/>
              </a:spcBef>
              <a:spcAft>
                <a:spcPts val="0"/>
              </a:spcAft>
              <a:buClr>
                <a:schemeClr val="dk1"/>
              </a:buClr>
              <a:buSzPts val="2000"/>
              <a:buFont typeface="Avenir"/>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Font typeface="Avenir"/>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2" name="Google Shape;42;p6"/>
          <p:cNvSpPr txBox="1"/>
          <p:nvPr>
            <p:ph idx="4" type="body"/>
          </p:nvPr>
        </p:nvSpPr>
        <p:spPr>
          <a:xfrm>
            <a:off x="6172200" y="2505075"/>
            <a:ext cx="4855265"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228600" lvl="1" marL="914400" algn="l">
              <a:lnSpc>
                <a:spcPct val="120000"/>
              </a:lnSpc>
              <a:spcBef>
                <a:spcPts val="500"/>
              </a:spcBef>
              <a:spcAft>
                <a:spcPts val="0"/>
              </a:spcAft>
              <a:buClr>
                <a:schemeClr val="dk1"/>
              </a:buClr>
              <a:buSzPts val="1800"/>
              <a:buNone/>
              <a:defRPr/>
            </a:lvl2pPr>
            <a:lvl3pPr indent="-342900" lvl="2" marL="1371600" algn="l">
              <a:lnSpc>
                <a:spcPct val="120000"/>
              </a:lnSpc>
              <a:spcBef>
                <a:spcPts val="500"/>
              </a:spcBef>
              <a:spcAft>
                <a:spcPts val="0"/>
              </a:spcAft>
              <a:buClr>
                <a:schemeClr val="dk1"/>
              </a:buClr>
              <a:buSzPts val="1800"/>
              <a:buChar char="•"/>
              <a:defRPr/>
            </a:lvl3pPr>
            <a:lvl4pPr indent="-228600" lvl="3" marL="1828800" algn="l">
              <a:lnSpc>
                <a:spcPct val="120000"/>
              </a:lnSpc>
              <a:spcBef>
                <a:spcPts val="500"/>
              </a:spcBef>
              <a:spcAft>
                <a:spcPts val="0"/>
              </a:spcAft>
              <a:buClr>
                <a:schemeClr val="dk1"/>
              </a:buClr>
              <a:buSzPts val="1800"/>
              <a:buNone/>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6"/>
          <p:cNvSpPr txBox="1"/>
          <p:nvPr>
            <p:ph idx="10" type="dt"/>
          </p:nvPr>
        </p:nvSpPr>
        <p:spPr>
          <a:xfrm>
            <a:off x="9243751" y="6356350"/>
            <a:ext cx="229660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1" type="ftr"/>
          </p:nvPr>
        </p:nvSpPr>
        <p:spPr>
          <a:xfrm rot="5400000">
            <a:off x="-1610380" y="1926575"/>
            <a:ext cx="383035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2" type="sldNum"/>
          </p:nvPr>
        </p:nvSpPr>
        <p:spPr>
          <a:xfrm>
            <a:off x="11540355" y="6356350"/>
            <a:ext cx="41097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sp>
        <p:nvSpPr>
          <p:cNvPr id="47" name="Google Shape;47;p7"/>
          <p:cNvSpPr txBox="1"/>
          <p:nvPr>
            <p:ph type="title"/>
          </p:nvPr>
        </p:nvSpPr>
        <p:spPr>
          <a:xfrm>
            <a:off x="1077362" y="720434"/>
            <a:ext cx="9950103" cy="1507376"/>
          </a:xfrm>
          <a:prstGeom prst="rect">
            <a:avLst/>
          </a:prstGeom>
          <a:noFill/>
          <a:ln>
            <a:noFill/>
          </a:ln>
        </p:spPr>
        <p:txBody>
          <a:bodyPr anchorCtr="0" anchor="b" bIns="45700" lIns="91425" spcFirstLastPara="1" rIns="91425" wrap="square" tIns="45700">
            <a:normAutofit/>
          </a:bodyPr>
          <a:lstStyle>
            <a:lvl1pPr lvl="0" algn="l">
              <a:lnSpc>
                <a:spcPct val="11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7"/>
          <p:cNvSpPr txBox="1"/>
          <p:nvPr>
            <p:ph idx="10" type="dt"/>
          </p:nvPr>
        </p:nvSpPr>
        <p:spPr>
          <a:xfrm>
            <a:off x="9243751" y="6356350"/>
            <a:ext cx="229660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1" type="ftr"/>
          </p:nvPr>
        </p:nvSpPr>
        <p:spPr>
          <a:xfrm rot="5400000">
            <a:off x="-1610380" y="1926575"/>
            <a:ext cx="383035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2" type="sldNum"/>
          </p:nvPr>
        </p:nvSpPr>
        <p:spPr>
          <a:xfrm>
            <a:off x="11540355" y="6356350"/>
            <a:ext cx="41097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8"/>
          <p:cNvSpPr txBox="1"/>
          <p:nvPr>
            <p:ph idx="10" type="dt"/>
          </p:nvPr>
        </p:nvSpPr>
        <p:spPr>
          <a:xfrm>
            <a:off x="9243751" y="6356350"/>
            <a:ext cx="229660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1" type="ftr"/>
          </p:nvPr>
        </p:nvSpPr>
        <p:spPr>
          <a:xfrm rot="5400000">
            <a:off x="-1610380" y="1926575"/>
            <a:ext cx="383035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8"/>
          <p:cNvSpPr txBox="1"/>
          <p:nvPr>
            <p:ph idx="12" type="sldNum"/>
          </p:nvPr>
        </p:nvSpPr>
        <p:spPr>
          <a:xfrm>
            <a:off x="11540355" y="6356350"/>
            <a:ext cx="41097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5" name="Shape 55"/>
        <p:cNvGrpSpPr/>
        <p:nvPr/>
      </p:nvGrpSpPr>
      <p:grpSpPr>
        <a:xfrm>
          <a:off x="0" y="0"/>
          <a:ext cx="0" cy="0"/>
          <a:chOff x="0" y="0"/>
          <a:chExt cx="0" cy="0"/>
        </a:xfrm>
      </p:grpSpPr>
      <p:sp>
        <p:nvSpPr>
          <p:cNvPr id="56" name="Google Shape;56;p9"/>
          <p:cNvSpPr txBox="1"/>
          <p:nvPr>
            <p:ph type="title"/>
          </p:nvPr>
        </p:nvSpPr>
        <p:spPr>
          <a:xfrm>
            <a:off x="1084727" y="457200"/>
            <a:ext cx="3687298" cy="1600200"/>
          </a:xfrm>
          <a:prstGeom prst="rect">
            <a:avLst/>
          </a:prstGeom>
          <a:noFill/>
          <a:ln>
            <a:noFill/>
          </a:ln>
        </p:spPr>
        <p:txBody>
          <a:bodyPr anchorCtr="0" anchor="b" bIns="45700" lIns="91425" spcFirstLastPara="1" rIns="91425" wrap="square" tIns="45700">
            <a:normAutofit/>
          </a:bodyPr>
          <a:lstStyle>
            <a:lvl1pPr lvl="0" algn="l">
              <a:lnSpc>
                <a:spcPct val="110000"/>
              </a:lnSpc>
              <a:spcBef>
                <a:spcPts val="0"/>
              </a:spcBef>
              <a:spcAft>
                <a:spcPts val="0"/>
              </a:spcAft>
              <a:buClr>
                <a:schemeClr val="dk1"/>
              </a:buClr>
              <a:buSzPts val="3200"/>
              <a:buFont typeface="Avenir"/>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9"/>
          <p:cNvSpPr txBox="1"/>
          <p:nvPr>
            <p:ph idx="1" type="body"/>
          </p:nvPr>
        </p:nvSpPr>
        <p:spPr>
          <a:xfrm>
            <a:off x="5183188" y="987425"/>
            <a:ext cx="5844277" cy="4873625"/>
          </a:xfrm>
          <a:prstGeom prst="rect">
            <a:avLst/>
          </a:prstGeom>
          <a:noFill/>
          <a:ln>
            <a:noFill/>
          </a:ln>
        </p:spPr>
        <p:txBody>
          <a:bodyPr anchorCtr="0" anchor="t" bIns="45700" lIns="91425" spcFirstLastPara="1" rIns="91425" wrap="square" tIns="45700">
            <a:normAutofit/>
          </a:bodyPr>
          <a:lstStyle>
            <a:lvl1pPr indent="-381000" lvl="0" marL="457200" algn="l">
              <a:lnSpc>
                <a:spcPct val="120000"/>
              </a:lnSpc>
              <a:spcBef>
                <a:spcPts val="1000"/>
              </a:spcBef>
              <a:spcAft>
                <a:spcPts val="0"/>
              </a:spcAft>
              <a:buClr>
                <a:schemeClr val="dk1"/>
              </a:buClr>
              <a:buSzPts val="2400"/>
              <a:buChar char="•"/>
              <a:defRPr sz="2400"/>
            </a:lvl1pPr>
            <a:lvl2pPr indent="-228600" lvl="1" marL="914400" algn="l">
              <a:lnSpc>
                <a:spcPct val="120000"/>
              </a:lnSpc>
              <a:spcBef>
                <a:spcPts val="500"/>
              </a:spcBef>
              <a:spcAft>
                <a:spcPts val="0"/>
              </a:spcAft>
              <a:buClr>
                <a:schemeClr val="dk1"/>
              </a:buClr>
              <a:buSzPts val="2000"/>
              <a:buFont typeface="Avenir"/>
              <a:buNone/>
              <a:defRPr sz="2000"/>
            </a:lvl2pPr>
            <a:lvl3pPr indent="-342900" lvl="2" marL="1371600" algn="l">
              <a:lnSpc>
                <a:spcPct val="120000"/>
              </a:lnSpc>
              <a:spcBef>
                <a:spcPts val="500"/>
              </a:spcBef>
              <a:spcAft>
                <a:spcPts val="0"/>
              </a:spcAft>
              <a:buClr>
                <a:schemeClr val="dk1"/>
              </a:buClr>
              <a:buSzPts val="1800"/>
              <a:buChar char="•"/>
              <a:defRPr sz="1800"/>
            </a:lvl3pPr>
            <a:lvl4pPr indent="-228600" lvl="3" marL="1828800" algn="l">
              <a:lnSpc>
                <a:spcPct val="120000"/>
              </a:lnSpc>
              <a:spcBef>
                <a:spcPts val="500"/>
              </a:spcBef>
              <a:spcAft>
                <a:spcPts val="0"/>
              </a:spcAft>
              <a:buClr>
                <a:schemeClr val="dk1"/>
              </a:buClr>
              <a:buSzPts val="1600"/>
              <a:buFont typeface="Avenir"/>
              <a:buNone/>
              <a:defRPr sz="1600"/>
            </a:lvl4pPr>
            <a:lvl5pPr indent="-330200" lvl="4" marL="2286000" algn="l">
              <a:lnSpc>
                <a:spcPct val="120000"/>
              </a:lnSpc>
              <a:spcBef>
                <a:spcPts val="500"/>
              </a:spcBef>
              <a:spcAft>
                <a:spcPts val="0"/>
              </a:spcAft>
              <a:buClr>
                <a:schemeClr val="dk1"/>
              </a:buClr>
              <a:buSzPts val="1600"/>
              <a:buChar char="•"/>
              <a:defRPr sz="16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8" name="Google Shape;58;p9"/>
          <p:cNvSpPr txBox="1"/>
          <p:nvPr>
            <p:ph idx="2" type="body"/>
          </p:nvPr>
        </p:nvSpPr>
        <p:spPr>
          <a:xfrm>
            <a:off x="1084727" y="2253343"/>
            <a:ext cx="3687298" cy="361564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1600"/>
              <a:buNone/>
              <a:defRPr sz="1600"/>
            </a:lvl1pPr>
            <a:lvl2pPr indent="-228600" lvl="1" marL="914400" algn="l">
              <a:lnSpc>
                <a:spcPct val="120000"/>
              </a:lnSpc>
              <a:spcBef>
                <a:spcPts val="500"/>
              </a:spcBef>
              <a:spcAft>
                <a:spcPts val="0"/>
              </a:spcAft>
              <a:buClr>
                <a:schemeClr val="dk1"/>
              </a:buClr>
              <a:buSzPts val="1400"/>
              <a:buFont typeface="Avenir"/>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Font typeface="Avenir"/>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9" name="Google Shape;59;p9"/>
          <p:cNvSpPr txBox="1"/>
          <p:nvPr>
            <p:ph idx="10" type="dt"/>
          </p:nvPr>
        </p:nvSpPr>
        <p:spPr>
          <a:xfrm>
            <a:off x="9243751" y="6356350"/>
            <a:ext cx="229660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1" type="ftr"/>
          </p:nvPr>
        </p:nvSpPr>
        <p:spPr>
          <a:xfrm rot="5400000">
            <a:off x="-1610380" y="1926575"/>
            <a:ext cx="383035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9"/>
          <p:cNvSpPr txBox="1"/>
          <p:nvPr>
            <p:ph idx="12" type="sldNum"/>
          </p:nvPr>
        </p:nvSpPr>
        <p:spPr>
          <a:xfrm>
            <a:off x="11540355" y="6356350"/>
            <a:ext cx="41097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2" name="Shape 62"/>
        <p:cNvGrpSpPr/>
        <p:nvPr/>
      </p:nvGrpSpPr>
      <p:grpSpPr>
        <a:xfrm>
          <a:off x="0" y="0"/>
          <a:ext cx="0" cy="0"/>
          <a:chOff x="0" y="0"/>
          <a:chExt cx="0" cy="0"/>
        </a:xfrm>
      </p:grpSpPr>
      <p:sp>
        <p:nvSpPr>
          <p:cNvPr id="63" name="Google Shape;63;p10"/>
          <p:cNvSpPr txBox="1"/>
          <p:nvPr>
            <p:ph type="title"/>
          </p:nvPr>
        </p:nvSpPr>
        <p:spPr>
          <a:xfrm>
            <a:off x="1084727" y="720433"/>
            <a:ext cx="3687298" cy="1587337"/>
          </a:xfrm>
          <a:prstGeom prst="rect">
            <a:avLst/>
          </a:prstGeom>
          <a:noFill/>
          <a:ln>
            <a:noFill/>
          </a:ln>
        </p:spPr>
        <p:txBody>
          <a:bodyPr anchorCtr="0" anchor="b" bIns="45700" lIns="91425" spcFirstLastPara="1" rIns="91425" wrap="square" tIns="45700">
            <a:normAutofit/>
          </a:bodyPr>
          <a:lstStyle>
            <a:lvl1pPr lvl="0" algn="l">
              <a:lnSpc>
                <a:spcPct val="110000"/>
              </a:lnSpc>
              <a:spcBef>
                <a:spcPts val="0"/>
              </a:spcBef>
              <a:spcAft>
                <a:spcPts val="0"/>
              </a:spcAft>
              <a:buClr>
                <a:schemeClr val="dk1"/>
              </a:buClr>
              <a:buSzPts val="3200"/>
              <a:buFont typeface="Avenir"/>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0"/>
          <p:cNvSpPr/>
          <p:nvPr>
            <p:ph idx="2" type="pic"/>
          </p:nvPr>
        </p:nvSpPr>
        <p:spPr>
          <a:xfrm>
            <a:off x="5183188" y="987425"/>
            <a:ext cx="5827712" cy="4873625"/>
          </a:xfrm>
          <a:prstGeom prst="rect">
            <a:avLst/>
          </a:prstGeom>
          <a:noFill/>
          <a:ln>
            <a:noFill/>
          </a:ln>
        </p:spPr>
      </p:sp>
      <p:sp>
        <p:nvSpPr>
          <p:cNvPr id="65" name="Google Shape;65;p10"/>
          <p:cNvSpPr txBox="1"/>
          <p:nvPr>
            <p:ph idx="1" type="body"/>
          </p:nvPr>
        </p:nvSpPr>
        <p:spPr>
          <a:xfrm>
            <a:off x="1084727" y="2449286"/>
            <a:ext cx="3687298" cy="341970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1600"/>
              <a:buNone/>
              <a:defRPr sz="1600"/>
            </a:lvl1pPr>
            <a:lvl2pPr indent="-228600" lvl="1" marL="914400" algn="l">
              <a:lnSpc>
                <a:spcPct val="120000"/>
              </a:lnSpc>
              <a:spcBef>
                <a:spcPts val="500"/>
              </a:spcBef>
              <a:spcAft>
                <a:spcPts val="0"/>
              </a:spcAft>
              <a:buClr>
                <a:schemeClr val="dk1"/>
              </a:buClr>
              <a:buSzPts val="1400"/>
              <a:buFont typeface="Avenir"/>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Font typeface="Avenir"/>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6" name="Google Shape;66;p10"/>
          <p:cNvSpPr txBox="1"/>
          <p:nvPr>
            <p:ph idx="10" type="dt"/>
          </p:nvPr>
        </p:nvSpPr>
        <p:spPr>
          <a:xfrm>
            <a:off x="9243751" y="6356350"/>
            <a:ext cx="229660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1" type="ftr"/>
          </p:nvPr>
        </p:nvSpPr>
        <p:spPr>
          <a:xfrm rot="5400000">
            <a:off x="-1610380" y="1926575"/>
            <a:ext cx="383035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0"/>
          <p:cNvSpPr txBox="1"/>
          <p:nvPr>
            <p:ph idx="12" type="sldNum"/>
          </p:nvPr>
        </p:nvSpPr>
        <p:spPr>
          <a:xfrm>
            <a:off x="11540355" y="6356350"/>
            <a:ext cx="41097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8803792" y="3455896"/>
            <a:ext cx="3388208" cy="3406341"/>
          </a:xfrm>
          <a:custGeom>
            <a:rect b="b" l="l" r="r" t="t"/>
            <a:pathLst>
              <a:path extrusionOk="0" h="3406341" w="3388208">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7" name="Google Shape;7;p1"/>
          <p:cNvSpPr txBox="1"/>
          <p:nvPr>
            <p:ph type="title"/>
          </p:nvPr>
        </p:nvSpPr>
        <p:spPr>
          <a:xfrm>
            <a:off x="1077362" y="720434"/>
            <a:ext cx="9950103" cy="1507376"/>
          </a:xfrm>
          <a:prstGeom prst="rect">
            <a:avLst/>
          </a:prstGeom>
          <a:noFill/>
          <a:ln>
            <a:noFill/>
          </a:ln>
        </p:spPr>
        <p:txBody>
          <a:bodyPr anchorCtr="0" anchor="b" bIns="45700" lIns="91425" spcFirstLastPara="1" rIns="91425" wrap="square" tIns="45700">
            <a:normAutofit/>
          </a:bodyPr>
          <a:lstStyle>
            <a:lvl1pPr lvl="0" marR="0" rtl="0" algn="l">
              <a:lnSpc>
                <a:spcPct val="110000"/>
              </a:lnSpc>
              <a:spcBef>
                <a:spcPts val="0"/>
              </a:spcBef>
              <a:spcAft>
                <a:spcPts val="0"/>
              </a:spcAft>
              <a:buClr>
                <a:schemeClr val="dk1"/>
              </a:buClr>
              <a:buSzPts val="3200"/>
              <a:buFont typeface="Avenir"/>
              <a:buNone/>
              <a:defRPr b="1" i="0" sz="3200" u="none" cap="none" strike="noStrike">
                <a:solidFill>
                  <a:schemeClr val="dk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
          <p:cNvSpPr txBox="1"/>
          <p:nvPr>
            <p:ph idx="1" type="body"/>
          </p:nvPr>
        </p:nvSpPr>
        <p:spPr>
          <a:xfrm>
            <a:off x="1077362" y="2427316"/>
            <a:ext cx="9950103" cy="3513514"/>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20000"/>
              </a:lnSpc>
              <a:spcBef>
                <a:spcPts val="10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1pPr>
            <a:lvl2pPr indent="-228600" lvl="1" marL="914400" marR="0" rtl="0" algn="l">
              <a:lnSpc>
                <a:spcPct val="120000"/>
              </a:lnSpc>
              <a:spcBef>
                <a:spcPts val="500"/>
              </a:spcBef>
              <a:spcAft>
                <a:spcPts val="0"/>
              </a:spcAft>
              <a:buClr>
                <a:schemeClr val="dk1"/>
              </a:buClr>
              <a:buSzPts val="1600"/>
              <a:buFont typeface="Avenir"/>
              <a:buNone/>
              <a:defRPr b="1" i="0" sz="1600" u="none" cap="none" strike="noStrike">
                <a:solidFill>
                  <a:schemeClr val="dk1"/>
                </a:solidFill>
                <a:latin typeface="Avenir"/>
                <a:ea typeface="Avenir"/>
                <a:cs typeface="Avenir"/>
                <a:sym typeface="Avenir"/>
              </a:defRPr>
            </a:lvl2pPr>
            <a:lvl3pPr indent="-317500" lvl="2" marL="13716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Avenir"/>
                <a:ea typeface="Avenir"/>
                <a:cs typeface="Avenir"/>
                <a:sym typeface="Avenir"/>
              </a:defRPr>
            </a:lvl3pPr>
            <a:lvl4pPr indent="-228600" lvl="3" marL="1828800" marR="0" rtl="0" algn="l">
              <a:lnSpc>
                <a:spcPct val="120000"/>
              </a:lnSpc>
              <a:spcBef>
                <a:spcPts val="500"/>
              </a:spcBef>
              <a:spcAft>
                <a:spcPts val="0"/>
              </a:spcAft>
              <a:buClr>
                <a:schemeClr val="dk1"/>
              </a:buClr>
              <a:buSzPts val="1200"/>
              <a:buFont typeface="Avenir"/>
              <a:buNone/>
              <a:defRPr b="1" i="0" sz="1200" u="none" cap="none" strike="noStrike">
                <a:solidFill>
                  <a:schemeClr val="dk1"/>
                </a:solidFill>
                <a:latin typeface="Avenir"/>
                <a:ea typeface="Avenir"/>
                <a:cs typeface="Avenir"/>
                <a:sym typeface="Avenir"/>
              </a:defRPr>
            </a:lvl4pPr>
            <a:lvl5pPr indent="-304800" lvl="4" marL="2286000" marR="0" rtl="0" algn="l">
              <a:lnSpc>
                <a:spcPct val="120000"/>
              </a:lnSpc>
              <a:spcBef>
                <a:spcPts val="500"/>
              </a:spcBef>
              <a:spcAft>
                <a:spcPts val="0"/>
              </a:spcAft>
              <a:buClr>
                <a:schemeClr val="dk1"/>
              </a:buClr>
              <a:buSzPts val="1200"/>
              <a:buFont typeface="Arial"/>
              <a:buChar char="•"/>
              <a:defRPr b="0" i="0" sz="1200" u="none" cap="none" strike="noStrike">
                <a:solidFill>
                  <a:schemeClr val="dk1"/>
                </a:solidFill>
                <a:latin typeface="Avenir"/>
                <a:ea typeface="Avenir"/>
                <a:cs typeface="Avenir"/>
                <a:sym typeface="Avenir"/>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9pPr>
          </a:lstStyle>
          <a:p/>
        </p:txBody>
      </p:sp>
      <p:sp>
        <p:nvSpPr>
          <p:cNvPr id="9" name="Google Shape;9;p1"/>
          <p:cNvSpPr txBox="1"/>
          <p:nvPr>
            <p:ph idx="10" type="dt"/>
          </p:nvPr>
        </p:nvSpPr>
        <p:spPr>
          <a:xfrm>
            <a:off x="9243751" y="6356350"/>
            <a:ext cx="2296603"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lt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10" name="Google Shape;10;p1"/>
          <p:cNvSpPr txBox="1"/>
          <p:nvPr>
            <p:ph idx="11" type="ftr"/>
          </p:nvPr>
        </p:nvSpPr>
        <p:spPr>
          <a:xfrm rot="5400000">
            <a:off x="-1610380" y="1926575"/>
            <a:ext cx="3830351"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dk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11" name="Google Shape;11;p1"/>
          <p:cNvSpPr txBox="1"/>
          <p:nvPr>
            <p:ph idx="12" type="sldNum"/>
          </p:nvPr>
        </p:nvSpPr>
        <p:spPr>
          <a:xfrm>
            <a:off x="11540355" y="6356350"/>
            <a:ext cx="41097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lt1"/>
                </a:solidFill>
                <a:latin typeface="Avenir"/>
                <a:ea typeface="Avenir"/>
                <a:cs typeface="Avenir"/>
                <a:sym typeface="Avenir"/>
              </a:defRPr>
            </a:lvl1pPr>
            <a:lvl2pPr indent="0" lvl="1" marL="0" marR="0" rtl="0" algn="r">
              <a:spcBef>
                <a:spcPts val="0"/>
              </a:spcBef>
              <a:buNone/>
              <a:defRPr b="0" i="0" sz="900" u="none" cap="none" strike="noStrike">
                <a:solidFill>
                  <a:schemeClr val="lt1"/>
                </a:solidFill>
                <a:latin typeface="Avenir"/>
                <a:ea typeface="Avenir"/>
                <a:cs typeface="Avenir"/>
                <a:sym typeface="Avenir"/>
              </a:defRPr>
            </a:lvl2pPr>
            <a:lvl3pPr indent="0" lvl="2" marL="0" marR="0" rtl="0" algn="r">
              <a:spcBef>
                <a:spcPts val="0"/>
              </a:spcBef>
              <a:buNone/>
              <a:defRPr b="0" i="0" sz="900" u="none" cap="none" strike="noStrike">
                <a:solidFill>
                  <a:schemeClr val="lt1"/>
                </a:solidFill>
                <a:latin typeface="Avenir"/>
                <a:ea typeface="Avenir"/>
                <a:cs typeface="Avenir"/>
                <a:sym typeface="Avenir"/>
              </a:defRPr>
            </a:lvl3pPr>
            <a:lvl4pPr indent="0" lvl="3" marL="0" marR="0" rtl="0" algn="r">
              <a:spcBef>
                <a:spcPts val="0"/>
              </a:spcBef>
              <a:buNone/>
              <a:defRPr b="0" i="0" sz="900" u="none" cap="none" strike="noStrike">
                <a:solidFill>
                  <a:schemeClr val="lt1"/>
                </a:solidFill>
                <a:latin typeface="Avenir"/>
                <a:ea typeface="Avenir"/>
                <a:cs typeface="Avenir"/>
                <a:sym typeface="Avenir"/>
              </a:defRPr>
            </a:lvl4pPr>
            <a:lvl5pPr indent="0" lvl="4" marL="0" marR="0" rtl="0" algn="r">
              <a:spcBef>
                <a:spcPts val="0"/>
              </a:spcBef>
              <a:buNone/>
              <a:defRPr b="0" i="0" sz="900" u="none" cap="none" strike="noStrike">
                <a:solidFill>
                  <a:schemeClr val="lt1"/>
                </a:solidFill>
                <a:latin typeface="Avenir"/>
                <a:ea typeface="Avenir"/>
                <a:cs typeface="Avenir"/>
                <a:sym typeface="Avenir"/>
              </a:defRPr>
            </a:lvl5pPr>
            <a:lvl6pPr indent="0" lvl="5" marL="0" marR="0" rtl="0" algn="r">
              <a:spcBef>
                <a:spcPts val="0"/>
              </a:spcBef>
              <a:buNone/>
              <a:defRPr b="0" i="0" sz="900" u="none" cap="none" strike="noStrike">
                <a:solidFill>
                  <a:schemeClr val="lt1"/>
                </a:solidFill>
                <a:latin typeface="Avenir"/>
                <a:ea typeface="Avenir"/>
                <a:cs typeface="Avenir"/>
                <a:sym typeface="Avenir"/>
              </a:defRPr>
            </a:lvl6pPr>
            <a:lvl7pPr indent="0" lvl="6" marL="0" marR="0" rtl="0" algn="r">
              <a:spcBef>
                <a:spcPts val="0"/>
              </a:spcBef>
              <a:buNone/>
              <a:defRPr b="0" i="0" sz="900" u="none" cap="none" strike="noStrike">
                <a:solidFill>
                  <a:schemeClr val="lt1"/>
                </a:solidFill>
                <a:latin typeface="Avenir"/>
                <a:ea typeface="Avenir"/>
                <a:cs typeface="Avenir"/>
                <a:sym typeface="Avenir"/>
              </a:defRPr>
            </a:lvl7pPr>
            <a:lvl8pPr indent="0" lvl="7" marL="0" marR="0" rtl="0" algn="r">
              <a:spcBef>
                <a:spcPts val="0"/>
              </a:spcBef>
              <a:buNone/>
              <a:defRPr b="0" i="0" sz="900" u="none" cap="none" strike="noStrike">
                <a:solidFill>
                  <a:schemeClr val="lt1"/>
                </a:solidFill>
                <a:latin typeface="Avenir"/>
                <a:ea typeface="Avenir"/>
                <a:cs typeface="Avenir"/>
                <a:sym typeface="Avenir"/>
              </a:defRPr>
            </a:lvl8pPr>
            <a:lvl9pPr indent="0" lvl="8" marL="0" marR="0" rtl="0" algn="r">
              <a:spcBef>
                <a:spcPts val="0"/>
              </a:spcBef>
              <a:buNone/>
              <a:defRPr b="0" i="0" sz="900" u="none" cap="none" strike="noStrike">
                <a:solidFill>
                  <a:schemeClr val="lt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p13"/>
          <p:cNvSpPr txBox="1"/>
          <p:nvPr>
            <p:ph type="ctrTitle"/>
          </p:nvPr>
        </p:nvSpPr>
        <p:spPr>
          <a:xfrm>
            <a:off x="1084727" y="1597961"/>
            <a:ext cx="9144000" cy="3162300"/>
          </a:xfrm>
          <a:prstGeom prst="rect">
            <a:avLst/>
          </a:prstGeom>
          <a:noFill/>
          <a:ln>
            <a:noFill/>
          </a:ln>
        </p:spPr>
        <p:txBody>
          <a:bodyPr anchorCtr="0" anchor="b" bIns="45700" lIns="91425" spcFirstLastPara="1" rIns="91425" wrap="square" tIns="45700">
            <a:normAutofit/>
          </a:bodyPr>
          <a:lstStyle/>
          <a:p>
            <a:pPr indent="0" lvl="0" marL="0" rtl="0" algn="l">
              <a:lnSpc>
                <a:spcPct val="110000"/>
              </a:lnSpc>
              <a:spcBef>
                <a:spcPts val="0"/>
              </a:spcBef>
              <a:spcAft>
                <a:spcPts val="0"/>
              </a:spcAft>
              <a:buClr>
                <a:schemeClr val="dk1"/>
              </a:buClr>
              <a:buSzPts val="3200"/>
              <a:buFont typeface="Avenir"/>
              <a:buNone/>
            </a:pPr>
            <a:r>
              <a:rPr lang="en-IN"/>
              <a:t>Smart water system</a:t>
            </a:r>
            <a:endParaRPr/>
          </a:p>
        </p:txBody>
      </p:sp>
      <p:sp>
        <p:nvSpPr>
          <p:cNvPr id="86" name="Google Shape;86;p13"/>
          <p:cNvSpPr txBox="1"/>
          <p:nvPr>
            <p:ph idx="1" type="subTitle"/>
          </p:nvPr>
        </p:nvSpPr>
        <p:spPr>
          <a:xfrm>
            <a:off x="1084727" y="4902488"/>
            <a:ext cx="9144000" cy="985075"/>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dk1"/>
              </a:buClr>
              <a:buSzPts val="1800"/>
              <a:buNone/>
            </a:pPr>
            <a:r>
              <a:t/>
            </a:r>
            <a:endParaRPr/>
          </a:p>
        </p:txBody>
      </p:sp>
      <p:pic>
        <p:nvPicPr>
          <p:cNvPr descr="Colourful patterns on the sky" id="87" name="Google Shape;87;p13"/>
          <p:cNvPicPr preferRelativeResize="0"/>
          <p:nvPr/>
        </p:nvPicPr>
        <p:blipFill rotWithShape="1">
          <a:blip r:embed="rId3">
            <a:alphaModFix/>
          </a:blip>
          <a:srcRect b="14831" l="0" r="11" t="11345"/>
          <a:stretch/>
        </p:blipFill>
        <p:spPr>
          <a:xfrm>
            <a:off x="5211216" y="10"/>
            <a:ext cx="6980887" cy="3435230"/>
          </a:xfrm>
          <a:custGeom>
            <a:rect b="b" l="l" r="r" t="t"/>
            <a:pathLst>
              <a:path extrusionOk="0" h="3435240" w="6980887">
                <a:moveTo>
                  <a:pt x="3425069" y="0"/>
                </a:moveTo>
                <a:lnTo>
                  <a:pt x="6980887" y="0"/>
                </a:lnTo>
                <a:lnTo>
                  <a:pt x="6980887" y="3435240"/>
                </a:lnTo>
                <a:lnTo>
                  <a:pt x="0" y="3435240"/>
                </a:lnTo>
                <a:lnTo>
                  <a:pt x="0" y="3431304"/>
                </a:lnTo>
                <a:close/>
              </a:path>
            </a:pathLst>
          </a:custGeom>
          <a:noFill/>
          <a:ln>
            <a:noFill/>
          </a:ln>
        </p:spPr>
      </p:pic>
      <p:sp>
        <p:nvSpPr>
          <p:cNvPr id="88" name="Google Shape;88;p13"/>
          <p:cNvSpPr txBox="1"/>
          <p:nvPr/>
        </p:nvSpPr>
        <p:spPr>
          <a:xfrm>
            <a:off x="5184576" y="2514600"/>
            <a:ext cx="1828800" cy="1828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venir"/>
              <a:ea typeface="Avenir"/>
              <a:cs typeface="Avenir"/>
              <a:sym typeface="Aveni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2" name="Shape 92"/>
        <p:cNvGrpSpPr/>
        <p:nvPr/>
      </p:nvGrpSpPr>
      <p:grpSpPr>
        <a:xfrm>
          <a:off x="0" y="0"/>
          <a:ext cx="0" cy="0"/>
          <a:chOff x="0" y="0"/>
          <a:chExt cx="0" cy="0"/>
        </a:xfrm>
      </p:grpSpPr>
      <p:sp>
        <p:nvSpPr>
          <p:cNvPr id="93" name="Google Shape;93;p1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94" name="Google Shape;94;p14"/>
          <p:cNvSpPr txBox="1"/>
          <p:nvPr>
            <p:ph idx="4294967295" type="ctrTitle"/>
          </p:nvPr>
        </p:nvSpPr>
        <p:spPr>
          <a:xfrm>
            <a:off x="1077362" y="720435"/>
            <a:ext cx="5224982" cy="2992584"/>
          </a:xfrm>
          <a:prstGeom prst="rect">
            <a:avLst/>
          </a:prstGeom>
          <a:noFill/>
          <a:ln>
            <a:noFill/>
          </a:ln>
        </p:spPr>
        <p:txBody>
          <a:bodyPr anchorCtr="0" anchor="b" bIns="45700" lIns="91425" spcFirstLastPara="1" rIns="91425" wrap="square" tIns="45700">
            <a:normAutofit/>
          </a:bodyPr>
          <a:lstStyle/>
          <a:p>
            <a:pPr indent="0" lvl="0" marL="0" marR="0" rtl="0" algn="l">
              <a:lnSpc>
                <a:spcPct val="110000"/>
              </a:lnSpc>
              <a:spcBef>
                <a:spcPts val="0"/>
              </a:spcBef>
              <a:spcAft>
                <a:spcPts val="0"/>
              </a:spcAft>
              <a:buClr>
                <a:schemeClr val="dk1"/>
              </a:buClr>
              <a:buSzPts val="3200"/>
              <a:buFont typeface="Avenir"/>
              <a:buNone/>
            </a:pPr>
            <a:r>
              <a:rPr b="1" i="0" lang="en-IN" sz="3200" u="none" cap="none" strike="noStrike">
                <a:solidFill>
                  <a:schemeClr val="dk1"/>
                </a:solidFill>
                <a:latin typeface="Avenir"/>
                <a:ea typeface="Avenir"/>
                <a:cs typeface="Avenir"/>
                <a:sym typeface="Avenir"/>
              </a:rPr>
              <a:t>Project definition and design thinking</a:t>
            </a:r>
            <a:endParaRPr/>
          </a:p>
        </p:txBody>
      </p:sp>
      <p:sp>
        <p:nvSpPr>
          <p:cNvPr id="95" name="Google Shape;95;p14"/>
          <p:cNvSpPr txBox="1"/>
          <p:nvPr>
            <p:ph idx="1" type="body"/>
          </p:nvPr>
        </p:nvSpPr>
        <p:spPr>
          <a:xfrm>
            <a:off x="1077362" y="4630190"/>
            <a:ext cx="3744669" cy="1310639"/>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1800"/>
              <a:buChar char="•"/>
            </a:pPr>
            <a:r>
              <a:rPr lang="en-IN">
                <a:solidFill>
                  <a:schemeClr val="lt1"/>
                </a:solidFill>
              </a:rPr>
              <a:t>.....</a:t>
            </a:r>
            <a:r>
              <a:rPr lang="en-IN"/>
              <a:t> </a:t>
            </a:r>
            <a:endParaRPr/>
          </a:p>
        </p:txBody>
      </p:sp>
      <p:sp>
        <p:nvSpPr>
          <p:cNvPr id="96" name="Google Shape;96;p14"/>
          <p:cNvSpPr/>
          <p:nvPr/>
        </p:nvSpPr>
        <p:spPr>
          <a:xfrm>
            <a:off x="8703268" y="3431554"/>
            <a:ext cx="3488732" cy="3432751"/>
          </a:xfrm>
          <a:custGeom>
            <a:rect b="b" l="l" r="r" t="t"/>
            <a:pathLst>
              <a:path extrusionOk="0" h="3432751" w="3488732">
                <a:moveTo>
                  <a:pt x="3488731" y="0"/>
                </a:moveTo>
                <a:lnTo>
                  <a:pt x="3488732" y="0"/>
                </a:lnTo>
                <a:lnTo>
                  <a:pt x="3488732" y="3432751"/>
                </a:lnTo>
                <a:lnTo>
                  <a:pt x="0" y="3432751"/>
                </a:lnTo>
                <a:lnTo>
                  <a:pt x="0" y="3431630"/>
                </a:lnTo>
                <a:lnTo>
                  <a:pt x="80" y="3431628"/>
                </a:lnTo>
                <a:lnTo>
                  <a:pt x="7516" y="3431628"/>
                </a:lnTo>
                <a:lnTo>
                  <a:pt x="7516" y="3431443"/>
                </a:lnTo>
                <a:lnTo>
                  <a:pt x="179530" y="3427154"/>
                </a:lnTo>
                <a:cubicBezTo>
                  <a:pt x="1965266" y="3337873"/>
                  <a:pt x="3396747" y="1924247"/>
                  <a:pt x="3484471" y="162232"/>
                </a:cubicBezTo>
                <a:lnTo>
                  <a:pt x="3488328" y="6924"/>
                </a:lnTo>
                <a:lnTo>
                  <a:pt x="3488731" y="6924"/>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pic>
        <p:nvPicPr>
          <p:cNvPr descr="Complex maths formulae on a blackboard" id="97" name="Google Shape;97;p14"/>
          <p:cNvPicPr preferRelativeResize="0"/>
          <p:nvPr/>
        </p:nvPicPr>
        <p:blipFill rotWithShape="1">
          <a:blip r:embed="rId3">
            <a:alphaModFix/>
          </a:blip>
          <a:srcRect b="2" l="16113" r="28388" t="0"/>
          <a:stretch/>
        </p:blipFill>
        <p:spPr>
          <a:xfrm>
            <a:off x="6967018" y="10"/>
            <a:ext cx="5224982" cy="6863174"/>
          </a:xfrm>
          <a:custGeom>
            <a:rect b="b" l="l" r="r" t="t"/>
            <a:pathLst>
              <a:path extrusionOk="0" h="6846790" w="5224982">
                <a:moveTo>
                  <a:pt x="0" y="0"/>
                </a:moveTo>
                <a:lnTo>
                  <a:pt x="5224981" y="0"/>
                </a:lnTo>
                <a:lnTo>
                  <a:pt x="5224981" y="3414038"/>
                </a:lnTo>
                <a:lnTo>
                  <a:pt x="5224982" y="3414038"/>
                </a:lnTo>
                <a:lnTo>
                  <a:pt x="5224981" y="3414080"/>
                </a:lnTo>
                <a:lnTo>
                  <a:pt x="5224981" y="3430264"/>
                </a:lnTo>
                <a:lnTo>
                  <a:pt x="5224578" y="3430264"/>
                </a:lnTo>
                <a:lnTo>
                  <a:pt x="5220721" y="3585201"/>
                </a:lnTo>
                <a:cubicBezTo>
                  <a:pt x="5132997" y="5343007"/>
                  <a:pt x="3701516" y="6753257"/>
                  <a:pt x="1915780" y="6842324"/>
                </a:cubicBezTo>
                <a:lnTo>
                  <a:pt x="1743766" y="6846603"/>
                </a:lnTo>
                <a:lnTo>
                  <a:pt x="1743766" y="6846788"/>
                </a:lnTo>
                <a:lnTo>
                  <a:pt x="1736330" y="6846788"/>
                </a:lnTo>
                <a:lnTo>
                  <a:pt x="1736250" y="6846790"/>
                </a:lnTo>
                <a:lnTo>
                  <a:pt x="1736250" y="6846788"/>
                </a:lnTo>
                <a:lnTo>
                  <a:pt x="0" y="6846788"/>
                </a:lnTo>
                <a:close/>
              </a:path>
            </a:pathLst>
          </a:cu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1077363" y="720434"/>
            <a:ext cx="9548966" cy="368988"/>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10000"/>
              </a:lnSpc>
              <a:spcBef>
                <a:spcPts val="0"/>
              </a:spcBef>
              <a:spcAft>
                <a:spcPts val="0"/>
              </a:spcAft>
              <a:buClr>
                <a:schemeClr val="lt1"/>
              </a:buClr>
              <a:buSzPct val="100000"/>
              <a:buFont typeface="Avenir"/>
              <a:buNone/>
            </a:pPr>
            <a:r>
              <a:rPr lang="en-IN">
                <a:solidFill>
                  <a:schemeClr val="lt1"/>
                </a:solidFill>
              </a:rPr>
              <a:t>.......</a:t>
            </a:r>
            <a:r>
              <a:rPr lang="en-IN"/>
              <a:t> </a:t>
            </a:r>
            <a:endParaRPr/>
          </a:p>
        </p:txBody>
      </p:sp>
      <p:pic>
        <p:nvPicPr>
          <p:cNvPr id="103" name="Google Shape;103;p15"/>
          <p:cNvPicPr preferRelativeResize="0"/>
          <p:nvPr>
            <p:ph idx="1" type="body"/>
          </p:nvPr>
        </p:nvPicPr>
        <p:blipFill rotWithShape="1">
          <a:blip r:embed="rId3">
            <a:alphaModFix/>
          </a:blip>
          <a:srcRect b="0" l="0" r="0" t="0"/>
          <a:stretch/>
        </p:blipFill>
        <p:spPr>
          <a:xfrm>
            <a:off x="1077363" y="517922"/>
            <a:ext cx="8727434" cy="519390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1077362" y="720434"/>
            <a:ext cx="9950103" cy="1507376"/>
          </a:xfrm>
          <a:prstGeom prst="rect">
            <a:avLst/>
          </a:prstGeom>
          <a:noFill/>
          <a:ln>
            <a:noFill/>
          </a:ln>
        </p:spPr>
        <p:txBody>
          <a:bodyPr anchorCtr="0" anchor="b" bIns="45700" lIns="91425" spcFirstLastPara="1" rIns="91425" wrap="square" tIns="45700">
            <a:normAutofit/>
          </a:bodyPr>
          <a:lstStyle/>
          <a:p>
            <a:pPr indent="0" lvl="0" marL="0" rtl="0" algn="l">
              <a:lnSpc>
                <a:spcPct val="110000"/>
              </a:lnSpc>
              <a:spcBef>
                <a:spcPts val="0"/>
              </a:spcBef>
              <a:spcAft>
                <a:spcPts val="0"/>
              </a:spcAft>
              <a:buClr>
                <a:schemeClr val="dk1"/>
              </a:buClr>
              <a:buSzPts val="3200"/>
              <a:buFont typeface="Avenir"/>
              <a:buNone/>
            </a:pPr>
            <a:r>
              <a:rPr lang="en-IN"/>
              <a:t>Project definition</a:t>
            </a:r>
            <a:endParaRPr/>
          </a:p>
        </p:txBody>
      </p:sp>
      <p:sp>
        <p:nvSpPr>
          <p:cNvPr id="109" name="Google Shape;109;p16"/>
          <p:cNvSpPr txBox="1"/>
          <p:nvPr>
            <p:ph idx="1" type="body"/>
          </p:nvPr>
        </p:nvSpPr>
        <p:spPr>
          <a:xfrm>
            <a:off x="1077362" y="2427316"/>
            <a:ext cx="9950103" cy="35135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dk1"/>
              </a:buClr>
              <a:buSzPts val="1800"/>
              <a:buChar char="•"/>
            </a:pPr>
            <a:r>
              <a:rPr b="1" lang="en-IN"/>
              <a:t>Smart water refers to a movement in the water industry involving emerging technology that includes hardware, software, and analytics </a:t>
            </a:r>
            <a:endParaRPr b="1"/>
          </a:p>
          <a:p>
            <a:pPr indent="-114300" lvl="0" marL="228600" rtl="0" algn="l">
              <a:lnSpc>
                <a:spcPct val="120000"/>
              </a:lnSpc>
              <a:spcBef>
                <a:spcPts val="1000"/>
              </a:spcBef>
              <a:spcAft>
                <a:spcPts val="0"/>
              </a:spcAft>
              <a:buClr>
                <a:schemeClr val="dk1"/>
              </a:buClr>
              <a:buSzPts val="1800"/>
              <a:buNone/>
            </a:pPr>
            <a:r>
              <a:t/>
            </a:r>
            <a:endParaRPr b="1"/>
          </a:p>
          <a:p>
            <a:pPr indent="-114300" lvl="0" marL="228600" rtl="0" algn="l">
              <a:lnSpc>
                <a:spcPct val="120000"/>
              </a:lnSpc>
              <a:spcBef>
                <a:spcPts val="1000"/>
              </a:spcBef>
              <a:spcAft>
                <a:spcPts val="0"/>
              </a:spcAft>
              <a:buClr>
                <a:schemeClr val="dk1"/>
              </a:buClr>
              <a:buSzPts val="1800"/>
              <a:buNone/>
            </a:pPr>
            <a:r>
              <a:t/>
            </a:r>
            <a:endParaRPr b="1"/>
          </a:p>
          <a:p>
            <a:pPr indent="-228600" lvl="0" marL="228600" rtl="0" algn="l">
              <a:lnSpc>
                <a:spcPct val="120000"/>
              </a:lnSpc>
              <a:spcBef>
                <a:spcPts val="1000"/>
              </a:spcBef>
              <a:spcAft>
                <a:spcPts val="0"/>
              </a:spcAft>
              <a:buClr>
                <a:schemeClr val="dk1"/>
              </a:buClr>
              <a:buSzPts val="1800"/>
              <a:buChar char="•"/>
            </a:pPr>
            <a:r>
              <a:rPr b="1" lang="en-IN"/>
              <a:t>Its help water water and wastewater utilities target solve problems through automation, data gathering and data analysis.</a:t>
            </a:r>
            <a:endParaRPr b="1"/>
          </a:p>
          <a:p>
            <a:pPr indent="-114300" lvl="0" marL="228600" rtl="0" algn="l">
              <a:lnSpc>
                <a:spcPct val="120000"/>
              </a:lnSpc>
              <a:spcBef>
                <a:spcPts val="1000"/>
              </a:spcBef>
              <a:spcAft>
                <a:spcPts val="0"/>
              </a:spcAft>
              <a:buClr>
                <a:schemeClr val="dk1"/>
              </a:buClr>
              <a:buSzPts val="1800"/>
              <a:buNone/>
            </a:pPr>
            <a:r>
              <a:t/>
            </a:r>
            <a:endParaRPr b="1"/>
          </a:p>
          <a:p>
            <a:pPr indent="-114300" lvl="0" marL="228600" rtl="0" algn="l">
              <a:lnSpc>
                <a:spcPct val="120000"/>
              </a:lnSpc>
              <a:spcBef>
                <a:spcPts val="1000"/>
              </a:spcBef>
              <a:spcAft>
                <a:spcPts val="0"/>
              </a:spcAft>
              <a:buClr>
                <a:schemeClr val="dk1"/>
              </a:buClr>
              <a:buSzPts val="1800"/>
              <a:buNone/>
            </a:pPr>
            <a:r>
              <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1077362" y="720434"/>
            <a:ext cx="9950103" cy="1507376"/>
          </a:xfrm>
          <a:prstGeom prst="rect">
            <a:avLst/>
          </a:prstGeom>
          <a:noFill/>
          <a:ln>
            <a:noFill/>
          </a:ln>
        </p:spPr>
        <p:txBody>
          <a:bodyPr anchorCtr="0" anchor="b" bIns="45700" lIns="91425" spcFirstLastPara="1" rIns="91425" wrap="square" tIns="45700">
            <a:normAutofit/>
          </a:bodyPr>
          <a:lstStyle/>
          <a:p>
            <a:pPr indent="0" lvl="0" marL="0" rtl="0" algn="l">
              <a:lnSpc>
                <a:spcPct val="110000"/>
              </a:lnSpc>
              <a:spcBef>
                <a:spcPts val="0"/>
              </a:spcBef>
              <a:spcAft>
                <a:spcPts val="0"/>
              </a:spcAft>
              <a:buClr>
                <a:schemeClr val="dk1"/>
              </a:buClr>
              <a:buSzPts val="3200"/>
              <a:buFont typeface="Avenir"/>
              <a:buNone/>
            </a:pPr>
            <a:r>
              <a:rPr lang="en-IN"/>
              <a:t>Objective</a:t>
            </a:r>
            <a:endParaRPr/>
          </a:p>
        </p:txBody>
      </p:sp>
      <p:sp>
        <p:nvSpPr>
          <p:cNvPr id="115" name="Google Shape;115;p17"/>
          <p:cNvSpPr txBox="1"/>
          <p:nvPr>
            <p:ph idx="1" type="body"/>
          </p:nvPr>
        </p:nvSpPr>
        <p:spPr>
          <a:xfrm>
            <a:off x="1077362" y="2427316"/>
            <a:ext cx="9950103" cy="3513514"/>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dk1"/>
              </a:buClr>
              <a:buSzPts val="1800"/>
              <a:buNone/>
            </a:pPr>
            <a:r>
              <a:rPr b="1" lang="en-IN"/>
              <a:t>∆. Reduce the man power &amp; conserve the water</a:t>
            </a:r>
            <a:endParaRPr b="1"/>
          </a:p>
          <a:p>
            <a:pPr indent="0" lvl="0" marL="0" rtl="0" algn="l">
              <a:lnSpc>
                <a:spcPct val="120000"/>
              </a:lnSpc>
              <a:spcBef>
                <a:spcPts val="1000"/>
              </a:spcBef>
              <a:spcAft>
                <a:spcPts val="0"/>
              </a:spcAft>
              <a:buClr>
                <a:schemeClr val="dk1"/>
              </a:buClr>
              <a:buSzPts val="1800"/>
              <a:buNone/>
            </a:pPr>
            <a:r>
              <a:t/>
            </a:r>
            <a:endParaRPr b="1"/>
          </a:p>
          <a:p>
            <a:pPr indent="0" lvl="0" marL="0" rtl="0" algn="l">
              <a:lnSpc>
                <a:spcPct val="120000"/>
              </a:lnSpc>
              <a:spcBef>
                <a:spcPts val="1000"/>
              </a:spcBef>
              <a:spcAft>
                <a:spcPts val="0"/>
              </a:spcAft>
              <a:buClr>
                <a:schemeClr val="dk1"/>
              </a:buClr>
              <a:buSzPts val="1800"/>
              <a:buNone/>
            </a:pPr>
            <a:r>
              <a:rPr b="1" lang="en-IN"/>
              <a:t>∆. Real time sensing and control</a:t>
            </a:r>
            <a:endParaRPr b="1"/>
          </a:p>
          <a:p>
            <a:pPr indent="0" lvl="0" marL="0" rtl="0" algn="l">
              <a:lnSpc>
                <a:spcPct val="120000"/>
              </a:lnSpc>
              <a:spcBef>
                <a:spcPts val="1000"/>
              </a:spcBef>
              <a:spcAft>
                <a:spcPts val="0"/>
              </a:spcAft>
              <a:buClr>
                <a:schemeClr val="dk1"/>
              </a:buClr>
              <a:buSzPts val="1800"/>
              <a:buNone/>
            </a:pPr>
            <a:r>
              <a:t/>
            </a:r>
            <a:endParaRPr b="1"/>
          </a:p>
          <a:p>
            <a:pPr indent="0" lvl="0" marL="0" rtl="0" algn="l">
              <a:lnSpc>
                <a:spcPct val="120000"/>
              </a:lnSpc>
              <a:spcBef>
                <a:spcPts val="1000"/>
              </a:spcBef>
              <a:spcAft>
                <a:spcPts val="0"/>
              </a:spcAft>
              <a:buClr>
                <a:schemeClr val="dk1"/>
              </a:buClr>
              <a:buSzPts val="1800"/>
              <a:buNone/>
            </a:pPr>
            <a:r>
              <a:rPr b="1" lang="en-IN"/>
              <a:t>∆. To get the output of soil water sensor and provide water to crop</a:t>
            </a:r>
            <a:endParaRPr b="1"/>
          </a:p>
          <a:p>
            <a:pPr indent="0" lvl="0" marL="0" rtl="0" algn="l">
              <a:lnSpc>
                <a:spcPct val="120000"/>
              </a:lnSpc>
              <a:spcBef>
                <a:spcPts val="1000"/>
              </a:spcBef>
              <a:spcAft>
                <a:spcPts val="0"/>
              </a:spcAft>
              <a:buClr>
                <a:schemeClr val="dk1"/>
              </a:buClr>
              <a:buSzPts val="1800"/>
              <a:buNone/>
            </a:pPr>
            <a:r>
              <a:t/>
            </a:r>
            <a:endParaRPr b="1"/>
          </a:p>
          <a:p>
            <a:pPr indent="0" lvl="0" marL="0" rtl="0" algn="l">
              <a:lnSpc>
                <a:spcPct val="120000"/>
              </a:lnSpc>
              <a:spcBef>
                <a:spcPts val="1000"/>
              </a:spcBef>
              <a:spcAft>
                <a:spcPts val="0"/>
              </a:spcAft>
              <a:buClr>
                <a:schemeClr val="dk1"/>
              </a:buClr>
              <a:buSzPts val="1800"/>
              <a:buNone/>
            </a:pPr>
            <a:r>
              <a:rPr b="1" lang="en-IN"/>
              <a:t>∆. To observe other parameter for better yeild</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1077362" y="720434"/>
            <a:ext cx="9950103" cy="1507376"/>
          </a:xfrm>
          <a:prstGeom prst="rect">
            <a:avLst/>
          </a:prstGeom>
          <a:noFill/>
          <a:ln>
            <a:noFill/>
          </a:ln>
        </p:spPr>
        <p:txBody>
          <a:bodyPr anchorCtr="0" anchor="b" bIns="45700" lIns="91425" spcFirstLastPara="1" rIns="91425" wrap="square" tIns="45700">
            <a:normAutofit/>
          </a:bodyPr>
          <a:lstStyle/>
          <a:p>
            <a:pPr indent="0" lvl="0" marL="0" rtl="0" algn="l">
              <a:lnSpc>
                <a:spcPct val="110000"/>
              </a:lnSpc>
              <a:spcBef>
                <a:spcPts val="0"/>
              </a:spcBef>
              <a:spcAft>
                <a:spcPts val="0"/>
              </a:spcAft>
              <a:buClr>
                <a:schemeClr val="dk1"/>
              </a:buClr>
              <a:buSzPts val="3200"/>
              <a:buFont typeface="Avenir"/>
              <a:buNone/>
            </a:pPr>
            <a:r>
              <a:rPr lang="en-IN"/>
              <a:t>Design thinking</a:t>
            </a:r>
            <a:endParaRPr/>
          </a:p>
        </p:txBody>
      </p:sp>
      <p:sp>
        <p:nvSpPr>
          <p:cNvPr id="121" name="Google Shape;121;p18"/>
          <p:cNvSpPr txBox="1"/>
          <p:nvPr>
            <p:ph idx="1" type="body"/>
          </p:nvPr>
        </p:nvSpPr>
        <p:spPr>
          <a:xfrm>
            <a:off x="1255955" y="3429000"/>
            <a:ext cx="9950103" cy="35135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dk1"/>
              </a:buClr>
              <a:buSzPts val="1800"/>
              <a:buChar char="•"/>
            </a:pPr>
            <a:r>
              <a:rPr b="0" i="0" lang="en-IN">
                <a:latin typeface="Arial"/>
                <a:ea typeface="Arial"/>
                <a:cs typeface="Arial"/>
                <a:sym typeface="Arial"/>
              </a:rPr>
              <a:t>The goal of the project is to choose a problem space, apply the user centered design thinking process and come up with a solution (a prototype) to the problem.</a:t>
            </a:r>
            <a:endParaRPr/>
          </a:p>
          <a:p>
            <a:pPr indent="-228600" lvl="0" marL="228600" rtl="0" algn="l">
              <a:lnSpc>
                <a:spcPct val="120000"/>
              </a:lnSpc>
              <a:spcBef>
                <a:spcPts val="1000"/>
              </a:spcBef>
              <a:spcAft>
                <a:spcPts val="0"/>
              </a:spcAft>
              <a:buClr>
                <a:schemeClr val="dk1"/>
              </a:buClr>
              <a:buSzPts val="1800"/>
              <a:buChar char="•"/>
            </a:pPr>
            <a:r>
              <a:rPr b="0" i="0" lang="en-IN">
                <a:latin typeface="Arial"/>
                <a:ea typeface="Arial"/>
                <a:cs typeface="Arial"/>
                <a:sym typeface="Arial"/>
              </a:rPr>
              <a:t> One of the best things about being a designer is that we get an opportunity to work on a very broad spectrum of issues.</a:t>
            </a:r>
            <a:endParaRPr/>
          </a:p>
          <a:p>
            <a:pPr indent="-228600" lvl="0" marL="228600" rtl="0" algn="l">
              <a:lnSpc>
                <a:spcPct val="120000"/>
              </a:lnSpc>
              <a:spcBef>
                <a:spcPts val="1000"/>
              </a:spcBef>
              <a:spcAft>
                <a:spcPts val="0"/>
              </a:spcAft>
              <a:buClr>
                <a:schemeClr val="dk1"/>
              </a:buClr>
              <a:buSzPts val="1800"/>
              <a:buChar char="•"/>
            </a:pPr>
            <a:r>
              <a:rPr b="1" lang="en-IN"/>
              <a:t>My home in India, like many other stand-alone homes, uses an overhead tank to store water for our daily needs. The water to the overhead tank is supplied from an underground ‘Sump’ tank using a motorized pump.</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1077362" y="720434"/>
            <a:ext cx="9950103" cy="19673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10000"/>
              </a:lnSpc>
              <a:spcBef>
                <a:spcPts val="0"/>
              </a:spcBef>
              <a:spcAft>
                <a:spcPts val="0"/>
              </a:spcAft>
              <a:buClr>
                <a:schemeClr val="lt1"/>
              </a:buClr>
              <a:buSzPct val="100000"/>
              <a:buFont typeface="Avenir"/>
              <a:buNone/>
            </a:pPr>
            <a:r>
              <a:rPr lang="en-IN">
                <a:solidFill>
                  <a:schemeClr val="lt1"/>
                </a:solidFill>
              </a:rPr>
              <a:t>… .. </a:t>
            </a:r>
            <a:endParaRPr>
              <a:solidFill>
                <a:schemeClr val="lt1"/>
              </a:solidFill>
            </a:endParaRPr>
          </a:p>
        </p:txBody>
      </p:sp>
      <p:sp>
        <p:nvSpPr>
          <p:cNvPr id="127" name="Google Shape;127;p19"/>
          <p:cNvSpPr txBox="1"/>
          <p:nvPr>
            <p:ph idx="1" type="body"/>
          </p:nvPr>
        </p:nvSpPr>
        <p:spPr>
          <a:xfrm>
            <a:off x="1077362" y="1321594"/>
            <a:ext cx="9950103" cy="4619236"/>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dk1"/>
              </a:buClr>
              <a:buSzPts val="1800"/>
              <a:buChar char="•"/>
            </a:pPr>
            <a:r>
              <a:rPr b="1" lang="en-IN"/>
              <a:t>This is where the problem arises. The pump is usually operated manually using a switch. The pump is turned on to fill the tank when the residents discover a thinning tap and this can happen without warning. There have been many instances of this happening in the middle of me taking  shower and it’s frustrating.</a:t>
            </a:r>
            <a:endParaRPr/>
          </a:p>
          <a:p>
            <a:pPr indent="-228600" lvl="0" marL="228600" rtl="0" algn="l">
              <a:lnSpc>
                <a:spcPct val="120000"/>
              </a:lnSpc>
              <a:spcBef>
                <a:spcPts val="1000"/>
              </a:spcBef>
              <a:spcAft>
                <a:spcPts val="0"/>
              </a:spcAft>
              <a:buClr>
                <a:schemeClr val="dk1"/>
              </a:buClr>
              <a:buSzPts val="1800"/>
              <a:buChar char="•"/>
            </a:pPr>
            <a:r>
              <a:rPr b="1" lang="en-IN"/>
              <a:t>People were not given sufficient feedback about the situation and they had to suffer in the form of paying excess water bills or staring at empty taps when they really needed water. What’s strange is that, in an age when internet is unlimited, we are primed to worry more about our internet usage than water, which is a limited resource. All of this is a consequence of a poorly designed water management system</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1077362" y="720434"/>
            <a:ext cx="9950103" cy="333269"/>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10000"/>
              </a:lnSpc>
              <a:spcBef>
                <a:spcPts val="0"/>
              </a:spcBef>
              <a:spcAft>
                <a:spcPts val="0"/>
              </a:spcAft>
              <a:buClr>
                <a:schemeClr val="lt1"/>
              </a:buClr>
              <a:buSzPct val="100000"/>
              <a:buFont typeface="Avenir"/>
              <a:buNone/>
            </a:pPr>
            <a:r>
              <a:rPr lang="en-IN">
                <a:solidFill>
                  <a:schemeClr val="lt1"/>
                </a:solidFill>
              </a:rPr>
              <a:t>… .</a:t>
            </a:r>
            <a:endParaRPr>
              <a:solidFill>
                <a:schemeClr val="lt1"/>
              </a:solidFill>
            </a:endParaRPr>
          </a:p>
        </p:txBody>
      </p:sp>
      <p:pic>
        <p:nvPicPr>
          <p:cNvPr id="133" name="Google Shape;133;p20"/>
          <p:cNvPicPr preferRelativeResize="0"/>
          <p:nvPr>
            <p:ph idx="1" type="body"/>
          </p:nvPr>
        </p:nvPicPr>
        <p:blipFill rotWithShape="1">
          <a:blip r:embed="rId3">
            <a:alphaModFix/>
          </a:blip>
          <a:srcRect b="0" l="0" r="0" t="0"/>
          <a:stretch/>
        </p:blipFill>
        <p:spPr>
          <a:xfrm>
            <a:off x="1077362" y="410766"/>
            <a:ext cx="9691841" cy="5726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locksVTI">
  <a:themeElements>
    <a:clrScheme name="AnalogousFromRegularSeedLeftStep">
      <a:dk1>
        <a:srgbClr val="000000"/>
      </a:dk1>
      <a:lt1>
        <a:srgbClr val="FFFFFF"/>
      </a:lt1>
      <a:dk2>
        <a:srgbClr val="322A1C"/>
      </a:dk2>
      <a:lt2>
        <a:srgbClr val="F1F0F3"/>
      </a:lt2>
      <a:accent1>
        <a:srgbClr val="8FAB1E"/>
      </a:accent1>
      <a:accent2>
        <a:srgbClr val="C29D15"/>
      </a:accent2>
      <a:accent3>
        <a:srgbClr val="E76F29"/>
      </a:accent3>
      <a:accent4>
        <a:srgbClr val="D51720"/>
      </a:accent4>
      <a:accent5>
        <a:srgbClr val="E72981"/>
      </a:accent5>
      <a:accent6>
        <a:srgbClr val="D517BE"/>
      </a:accent6>
      <a:hlink>
        <a:srgbClr val="7964CB"/>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