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" y="327025"/>
            <a:ext cx="10810875" cy="1123315"/>
          </a:xfrm>
        </p:spPr>
        <p:txBody>
          <a:bodyPr/>
          <a:lstStyle/>
          <a:p>
            <a:r>
              <a:rPr lang="en-IN" altLang="en-US" b="1" dirty="0"/>
              <a:t>               </a:t>
            </a:r>
            <a:r>
              <a:rPr lang="en-IN" altLang="en-US" sz="5400" b="1" dirty="0"/>
              <a:t>END TO END PROJECT</a:t>
            </a:r>
            <a:endParaRPr lang="en-IN" alt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0925" y="2068830"/>
            <a:ext cx="9617075" cy="4258945"/>
          </a:xfrm>
        </p:spPr>
        <p:txBody>
          <a:bodyPr/>
          <a:lstStyle/>
          <a:p>
            <a:pPr algn="l"/>
            <a:r>
              <a:rPr lang="en-IN" altLang="en-US" sz="2400" b="1"/>
              <a:t>Problem statement ID : </a:t>
            </a:r>
            <a:r>
              <a:rPr lang="en-IN" altLang="en-US" sz="2400"/>
              <a:t>SIH1734</a:t>
            </a:r>
            <a:endParaRPr lang="en-IN" altLang="en-US" sz="2400"/>
          </a:p>
          <a:p>
            <a:pPr algn="l"/>
            <a:endParaRPr lang="en-IN" altLang="en-US"/>
          </a:p>
          <a:p>
            <a:pPr algn="l"/>
            <a:r>
              <a:rPr lang="en-IN" altLang="en-US" sz="2400" b="1"/>
              <a:t>Problem Statemebt Title: </a:t>
            </a:r>
            <a:r>
              <a:rPr lang="en-IN" altLang="en-US" sz="2400"/>
              <a:t>Downscaling of satellite-based air quality map using AI/ML</a:t>
            </a:r>
            <a:endParaRPr lang="en-IN" altLang="en-US" sz="2400"/>
          </a:p>
          <a:p>
            <a:pPr algn="l"/>
            <a:endParaRPr lang="en-IN" altLang="en-US" sz="2400" b="1"/>
          </a:p>
          <a:p>
            <a:pPr algn="l"/>
            <a:r>
              <a:rPr lang="en-IN" altLang="en-US" sz="2400" b="1"/>
              <a:t>PROJECT TEAM:</a:t>
            </a:r>
            <a:endParaRPr lang="en-IN" altLang="en-US" sz="2400" b="1"/>
          </a:p>
          <a:p>
            <a:pPr algn="l"/>
            <a:endParaRPr lang="en-IN" altLang="en-US"/>
          </a:p>
          <a:p>
            <a:pPr algn="l"/>
            <a:r>
              <a:rPr lang="en-IN" altLang="en-US"/>
              <a:t>1. Ps. Chandana - 22BQ1A42C0</a:t>
            </a:r>
            <a:endParaRPr lang="en-IN" altLang="en-US"/>
          </a:p>
          <a:p>
            <a:pPr algn="l"/>
            <a:r>
              <a:rPr lang="en-IN" altLang="en-US"/>
              <a:t>2. </a:t>
            </a:r>
            <a:r>
              <a:rPr lang="en-IN" altLang="en-US">
                <a:sym typeface="+mn-ea"/>
              </a:rPr>
              <a:t>SK. Rihana - 22BQ1A42E9</a:t>
            </a:r>
            <a:endParaRPr lang="en-IN" altLang="en-US"/>
          </a:p>
          <a:p>
            <a:pPr algn="l"/>
            <a:r>
              <a:rPr lang="en-IN" altLang="en-US"/>
              <a:t>3. S. Bhavana - 22BQ1A42E8</a:t>
            </a:r>
            <a:endParaRPr lang="en-IN" altLang="en-US"/>
          </a:p>
          <a:p>
            <a:pPr algn="l"/>
            <a:r>
              <a:rPr lang="en-IN" altLang="en-US"/>
              <a:t>4. SK. Hamida - 22BQ1A42D6</a:t>
            </a:r>
            <a:endParaRPr lang="en-IN" altLang="en-US"/>
          </a:p>
          <a:p>
            <a:pPr algn="l"/>
            <a:endParaRPr lang="en-IN" altLang="en-US"/>
          </a:p>
        </p:txBody>
      </p:sp>
      <p:pic>
        <p:nvPicPr>
          <p:cNvPr id="4" name="Picture 3" descr="vvit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635" y="327025"/>
            <a:ext cx="198755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05" y="1109345"/>
            <a:ext cx="5428615" cy="4921250"/>
          </a:xfrm>
        </p:spPr>
        <p:txBody>
          <a:bodyPr/>
          <a:p>
            <a:pPr marL="457200" indent="-457200" algn="l">
              <a:buFont typeface="Wingdings" panose="05000000000000000000" charset="0"/>
              <a:buChar char="Ø"/>
            </a:pPr>
            <a:r>
              <a:rPr lang="en-US" altLang="en-US" sz="3200"/>
              <a:t>An AI/ML model generates fine-resolution NO2 air quality maps from coarse satellite data, validating accuracy with independent datasets for enhanced assessment.</a:t>
            </a:r>
            <a:br>
              <a:rPr lang="en-US" altLang="en-US" sz="3200"/>
            </a:br>
            <a:br>
              <a:rPr lang="en-US" altLang="en-US" sz="3200" b="1"/>
            </a:br>
            <a:endParaRPr lang="en-US" altLang="en-US" sz="32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76340" y="579120"/>
            <a:ext cx="4606925" cy="5363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0365"/>
            <a:ext cx="4917440" cy="941070"/>
          </a:xfrm>
        </p:spPr>
        <p:txBody>
          <a:bodyPr/>
          <a:p>
            <a:br>
              <a:rPr lang="en-US" altLang="en-US"/>
            </a:br>
            <a:r>
              <a:rPr lang="en-US" altLang="en-US" sz="3200" b="1"/>
              <a:t>PROPOSED SOLUTION </a:t>
            </a:r>
            <a:br>
              <a:rPr lang="en-US" altLang="en-US" sz="3200" b="1"/>
            </a:b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b="1"/>
              <a:t>Data Acquisition:</a:t>
            </a:r>
            <a:r>
              <a:rPr lang="en-US" altLang="en-US"/>
              <a:t> 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    </a:t>
            </a:r>
            <a:r>
              <a:rPr lang="en-US" altLang="en-US"/>
              <a:t> </a:t>
            </a:r>
            <a:r>
              <a:rPr lang="en-IN" altLang="en-US"/>
              <a:t> </a:t>
            </a:r>
            <a:r>
              <a:rPr lang="en-US" altLang="en-US" sz="2800"/>
              <a:t>Collect coarse-resolution satellite data on NO</a:t>
            </a:r>
            <a:r>
              <a:rPr lang="en-IN" altLang="en-US" sz="2800"/>
              <a:t>2 </a:t>
            </a:r>
            <a:r>
              <a:rPr lang="en-US" altLang="en-US" sz="2800"/>
              <a:t>levels, </a:t>
            </a:r>
            <a:r>
              <a:rPr lang="en-IN" altLang="en-US" sz="2800"/>
              <a:t>     </a:t>
            </a:r>
            <a:r>
              <a:rPr lang="en-US" altLang="en-US" sz="2800"/>
              <a:t>addressing gaps from cloudy conditions.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b="1"/>
              <a:t>Preprocessing:</a:t>
            </a:r>
            <a:r>
              <a:rPr lang="en-US" altLang="en-US"/>
              <a:t> </a:t>
            </a:r>
            <a:endParaRPr lang="en-US" altLang="en-US"/>
          </a:p>
          <a:p>
            <a:pPr marL="0" indent="0">
              <a:buNone/>
            </a:pPr>
            <a:r>
              <a:rPr lang="en-IN" altLang="en-US" sz="2800"/>
              <a:t>        </a:t>
            </a:r>
            <a:r>
              <a:rPr lang="en-US" altLang="en-US" sz="2800"/>
              <a:t>Clean and interpolate data using Python libraries.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54685"/>
            <a:ext cx="10972800" cy="5471795"/>
          </a:xfrm>
        </p:spPr>
        <p:txBody>
          <a:bodyPr/>
          <a:p>
            <a:r>
              <a:rPr lang="en-US" altLang="en-US" b="1"/>
              <a:t>Model Selection:</a:t>
            </a:r>
            <a:r>
              <a:rPr lang="en-US" altLang="en-US"/>
              <a:t> Choose optimal ML algorithms for spatial interpolation.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Validation: </a:t>
            </a:r>
            <a:r>
              <a:rPr lang="en-US" altLang="en-US"/>
              <a:t>Test model accuracy with independent datasets.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Visualization: </a:t>
            </a:r>
            <a:r>
              <a:rPr lang="en-US" altLang="en-US"/>
              <a:t>Generate high-resolution air quality maps for assessments.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/>
              <a:t>Challenges and Risks</a:t>
            </a:r>
            <a:endParaRPr lang="en-I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 b="1"/>
              <a:t>Data Quality:</a:t>
            </a:r>
            <a:r>
              <a:rPr lang="en-US" altLang="en-US" b="1"/>
              <a:t> </a:t>
            </a:r>
            <a:r>
              <a:rPr lang="en-US" altLang="en-US" sz="2800"/>
              <a:t>Inconsistent data affects model performance.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Validation Issues:</a:t>
            </a:r>
            <a:r>
              <a:rPr lang="en-US" altLang="en-US" b="1"/>
              <a:t> </a:t>
            </a:r>
            <a:r>
              <a:rPr lang="en-US" altLang="en-US" sz="2800"/>
              <a:t>Ensuring accuracy with diverse independent data is challenging.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/>
              <a:t> </a:t>
            </a:r>
            <a:r>
              <a:rPr lang="en-US" altLang="en-US" sz="2800"/>
              <a:t>Infrequent satellite observations may not capture rapid changes in air quality, impacting model accuracy.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en-US" altLang="en-US" sz="4000" b="1"/>
            </a:br>
            <a:r>
              <a:rPr lang="en-US" altLang="en-US" sz="4000" b="1"/>
              <a:t>BENEFITS</a:t>
            </a:r>
            <a:br>
              <a:rPr lang="en-US" altLang="en-US" sz="4000"/>
            </a:br>
            <a:endParaRPr lang="en-US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800" b="1"/>
              <a:t>Public Health: </a:t>
            </a:r>
            <a:r>
              <a:rPr lang="en-US" altLang="en-US" sz="2800"/>
              <a:t>Supports better health outcomes through timely data.</a:t>
            </a:r>
            <a:endParaRPr lang="en-US" altLang="en-US" sz="2800"/>
          </a:p>
          <a:p>
            <a:r>
              <a:rPr lang="en-US" altLang="en-US" sz="2800" b="1"/>
              <a:t>Environmental Benefits: </a:t>
            </a:r>
            <a:r>
              <a:rPr lang="en-US" altLang="en-US" sz="2800"/>
              <a:t>Promotes proactive pollution management and cleaner air.</a:t>
            </a:r>
            <a:endParaRPr lang="en-US" altLang="en-US"/>
          </a:p>
          <a:p>
            <a:r>
              <a:rPr lang="en-US" altLang="en-US" sz="2800" b="1"/>
              <a:t>Economic Efficiency:</a:t>
            </a:r>
            <a:r>
              <a:rPr lang="en-US" altLang="en-US"/>
              <a:t> </a:t>
            </a:r>
            <a:r>
              <a:rPr lang="en-US" altLang="en-US" sz="2800"/>
              <a:t>Reduces healthcare costs and resource allocation.</a:t>
            </a:r>
            <a:endParaRPr lang="en-US" altLang="en-US" sz="2800"/>
          </a:p>
          <a:p>
            <a:r>
              <a:rPr lang="en-US" altLang="en-US" sz="2800" b="1"/>
              <a:t>Resource Optimization:</a:t>
            </a:r>
            <a:r>
              <a:rPr lang="en-US" altLang="en-US" sz="2800"/>
              <a:t> Efficiently utilizes data for better</a:t>
            </a:r>
            <a:r>
              <a:rPr lang="" altLang="en-US" sz="2800"/>
              <a:t> </a:t>
            </a:r>
            <a:r>
              <a:rPr lang="en-US" altLang="en-US" sz="2800"/>
              <a:t>management.</a:t>
            </a:r>
            <a:endParaRPr lang="en-US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3404235" y="626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Presentation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Wingdings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END TO END PROJECT</dc:title>
  <dc:creator/>
  <cp:lastModifiedBy>Perasomula Chandana</cp:lastModifiedBy>
  <cp:revision>1</cp:revision>
  <dcterms:created xsi:type="dcterms:W3CDTF">2025-01-27T23:48:53Z</dcterms:created>
  <dcterms:modified xsi:type="dcterms:W3CDTF">2025-01-27T23:48:53Z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C494ADD86C964AD9A893044B3D8A2411_11</vt:lpwstr>
  </property>
  <property fmtid="{D5CDD505-2E9C-101B-9397-08002B2CF9AE}" pid="3" name="KSOProductBuildVer">
    <vt:lpwstr>1033-12.2.0.19805</vt:lpwstr>
  </property>
</Properties>
</file>