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60" r:id="rId2"/>
    <p:sldId id="256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C6606-5DA6-4E84-AB12-E41461F5E7DE}" v="82" dt="2025-01-24T08:13:56.326"/>
    <p1510:client id="{C9FB184D-5F26-4595-9759-D77105A36541}" v="27" dt="2025-01-24T08:56:3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1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8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8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06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4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6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3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7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6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6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9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FF0EC2-9B4C-4016-9AA1-15B9DCF7DC0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1BCEC9-8084-40BD-A50D-84AC49DB3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A105-64B1-4D1F-3C1B-DB3520D9E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2157225"/>
            <a:ext cx="8075612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DOWNSCALING OF SATELLITE  BASED AIR   QUALITY MAPS</a:t>
            </a:r>
            <a:br>
              <a:rPr lang="en-US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19EFF-AA29-3F43-591C-215740EB1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520150"/>
            <a:ext cx="9296400" cy="86142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 </a:t>
            </a:r>
            <a:r>
              <a:rPr lang="en-US" cap="none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satellite-based a	ir</a:t>
            </a:r>
            <a:r>
              <a:rPr lang="en-US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quality image mapping involves enhancing the spatial resolution of satellite data to better capture fine-scale variations in air quality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C2D83A-30B1-3B8F-8DB3-2CCE194C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04940"/>
            <a:ext cx="3657600" cy="14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FD1F0-1726-B19A-DB9F-F1FB0E5C2AB1}"/>
              </a:ext>
            </a:extLst>
          </p:cNvPr>
          <p:cNvSpPr txBox="1"/>
          <p:nvPr/>
        </p:nvSpPr>
        <p:spPr>
          <a:xfrm>
            <a:off x="457200" y="762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number:SIH1734</a:t>
            </a:r>
            <a:b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8</a:t>
            </a:r>
            <a:endParaRPr lang="en-I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A62AA-833D-C4D3-889A-9F9FCEE30EC6}"/>
              </a:ext>
            </a:extLst>
          </p:cNvPr>
          <p:cNvSpPr txBox="1"/>
          <p:nvPr/>
        </p:nvSpPr>
        <p:spPr>
          <a:xfrm>
            <a:off x="990600" y="45631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Ps.Chandana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-22BQ1A42C0</a:t>
            </a:r>
            <a:b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S.Bhavana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- 22BQ1A42E8</a:t>
            </a:r>
          </a:p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Sk.Rihana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-22BQ1A42E9</a:t>
            </a:r>
          </a:p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Sk.Hamidha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-22BQ1A42D6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96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9960-9BD7-4CA0-ED8D-1B7EE22EF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1" y="685800"/>
            <a:ext cx="7620000" cy="40915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TOPIC: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Imprint MT Shadow" panose="04020605060303030202" pitchFamily="82" charset="0"/>
              </a:rPr>
              <a:t>DOWNSCALING OF SATELLITE 		BASED AIR QUALTY  MAPPING</a:t>
            </a:r>
            <a:endParaRPr lang="en-IN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C88FF-0839-BC64-9DF5-6FC398F66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FF00"/>
                </a:solidFill>
                <a:latin typeface="Bradley Hand ITC" panose="03070402050302030203" pitchFamily="66" charset="0"/>
              </a:rPr>
              <a:t>Sharpening the View: Enhancing Spatial Resolution of Satellite Imagery</a:t>
            </a:r>
            <a:endParaRPr lang="en-IN" sz="2800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D59528-0A8F-CA30-A9A2-CE5F47626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22860"/>
            <a:ext cx="1981200" cy="10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477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523B-40D1-919C-022D-038EC300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5172075" cy="5486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high-resolution pollution maps, improving urban air quality modeling includes.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D412E1-69E5-1D2C-A460-4B87917A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33400"/>
            <a:ext cx="2286000" cy="12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isitor's Delhi trip ruined after NASA's viral pollution image: 'No chance'  it'll improve | PHOTO, reddit post, Delhi, air pollution, AQI, smog, NASA,  satellite image, pollution, GRAP 4, air quality">
            <a:extLst>
              <a:ext uri="{FF2B5EF4-FFF2-40B4-BE49-F238E27FC236}">
                <a16:creationId xmlns:a16="http://schemas.microsoft.com/office/drawing/2014/main" id="{D54ECD95-D82B-3B97-6432-68D4D675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51720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3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ir Pollution Mask Images – Browse 122 ...">
            <a:extLst>
              <a:ext uri="{FF2B5EF4-FFF2-40B4-BE49-F238E27FC236}">
                <a16:creationId xmlns:a16="http://schemas.microsoft.com/office/drawing/2014/main" id="{055D7113-E485-C311-3DFA-BF79953B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81200"/>
            <a:ext cx="372184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CD33F-C8A8-4239-4E8F-992D029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33400"/>
            <a:ext cx="2286000" cy="12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1D38830-FEC7-9BB2-1F75-307E2F50B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32439"/>
            <a:ext cx="5867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data (broad but coarse)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Ground-based data (precise but sparse)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Auxiliary data (contextual and high-resolution)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4DBD-92AE-2C29-8A8B-F1489C12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5105400" cy="5105400"/>
          </a:xfrm>
        </p:spPr>
        <p:txBody>
          <a:bodyPr/>
          <a:lstStyle/>
          <a:p>
            <a:r>
              <a:rPr lang="en-US" sz="2400" b="1" dirty="0"/>
              <a:t>Selects Downscaling methods</a:t>
            </a:r>
            <a:endParaRPr lang="en-IN" sz="24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840785-5936-FA42-D36F-3464FBC7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33400"/>
            <a:ext cx="2286000" cy="12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9E686-519F-BEE9-8AE1-218FC23D5FEC}"/>
              </a:ext>
            </a:extLst>
          </p:cNvPr>
          <p:cNvSpPr txBox="1"/>
          <p:nvPr/>
        </p:nvSpPr>
        <p:spPr>
          <a:xfrm>
            <a:off x="503499" y="3581400"/>
            <a:ext cx="61731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models (e.g., random forests, gradient boosting, neural networks) to learn relationships between satellite data and fine-scale features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5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164-B20A-39A2-7EA3-399FD356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4351025" cy="2283824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Downscaled Maps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7F38-6A4D-450E-6FB8-394E50CDF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5EE55-00E7-E043-6993-85B09C9B9B37}"/>
              </a:ext>
            </a:extLst>
          </p:cNvPr>
          <p:cNvSpPr txBox="1"/>
          <p:nvPr/>
        </p:nvSpPr>
        <p:spPr>
          <a:xfrm>
            <a:off x="703162" y="3041247"/>
            <a:ext cx="60940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downscaled maps using Python libraries (e.g., matplotlib,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DBA71-89DE-F1A2-9B06-F27BBED24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28800"/>
            <a:ext cx="52584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5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177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Arial</vt:lpstr>
      <vt:lpstr>Bradley Hand ITC</vt:lpstr>
      <vt:lpstr>Century Gothic</vt:lpstr>
      <vt:lpstr>Imprint MT Shadow</vt:lpstr>
      <vt:lpstr>Times New Roman</vt:lpstr>
      <vt:lpstr>Wingdings</vt:lpstr>
      <vt:lpstr>Wingdings 3</vt:lpstr>
      <vt:lpstr>Ion Boardroom</vt:lpstr>
      <vt:lpstr>DOWNSCALING OF SATELLITE  BASED AIR   QUALITY MAPS </vt:lpstr>
      <vt:lpstr>TOPIC:  DOWNSCALING OF SATELLITE   BASED AIR QUALTY  MAPPING</vt:lpstr>
      <vt:lpstr>Generating high-resolution pollution maps, improving urban air quality modeling includes. </vt:lpstr>
      <vt:lpstr>Satellite data (broad but coarse)   Ground-based data (precise but sparse)   Auxiliary data (contextual and high-resolution) </vt:lpstr>
      <vt:lpstr>Selects Downscaling methods</vt:lpstr>
      <vt:lpstr>Generates Downscaled Maps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 Abdul Rameez</dc:creator>
  <cp:lastModifiedBy>Shaik Abdul Rameez</cp:lastModifiedBy>
  <cp:revision>4</cp:revision>
  <dcterms:created xsi:type="dcterms:W3CDTF">2025-01-24T07:04:04Z</dcterms:created>
  <dcterms:modified xsi:type="dcterms:W3CDTF">2025-01-24T09:33:03Z</dcterms:modified>
</cp:coreProperties>
</file>