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17"/>
  </p:notesMasterIdLst>
  <p:handoutMasterIdLst>
    <p:handoutMasterId r:id="rId18"/>
  </p:handoutMasterIdLst>
  <p:sldIdLst>
    <p:sldId id="376" r:id="rId5"/>
    <p:sldId id="389" r:id="rId6"/>
    <p:sldId id="378" r:id="rId7"/>
    <p:sldId id="379" r:id="rId8"/>
    <p:sldId id="382" r:id="rId9"/>
    <p:sldId id="380" r:id="rId10"/>
    <p:sldId id="383" r:id="rId11"/>
    <p:sldId id="390" r:id="rId12"/>
    <p:sldId id="391" r:id="rId13"/>
    <p:sldId id="392" r:id="rId14"/>
    <p:sldId id="384" r:id="rId15"/>
    <p:sldId id="3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2C4A52"/>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65A8B-18C7-45ED-AAD3-48851202588B}" v="65" dt="2024-07-31T08:56:45.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5" d="100"/>
          <a:sy n="65" d="100"/>
        </p:scale>
        <p:origin x="3082"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mita Khanra" userId="309219b8-633c-4d37-ba82-e91a3c41c9da" providerId="ADAL" clId="{3A565A8B-18C7-45ED-AAD3-48851202588B}"/>
    <pc:docChg chg="undo custSel addSld delSld modSld sldOrd">
      <pc:chgData name="Susmita Khanra" userId="309219b8-633c-4d37-ba82-e91a3c41c9da" providerId="ADAL" clId="{3A565A8B-18C7-45ED-AAD3-48851202588B}" dt="2024-07-31T11:48:37.451" v="6020" actId="20577"/>
      <pc:docMkLst>
        <pc:docMk/>
      </pc:docMkLst>
      <pc:sldChg chg="addSp delSp modSp mod">
        <pc:chgData name="Susmita Khanra" userId="309219b8-633c-4d37-ba82-e91a3c41c9da" providerId="ADAL" clId="{3A565A8B-18C7-45ED-AAD3-48851202588B}" dt="2024-07-30T08:52:49.448" v="1356" actId="255"/>
        <pc:sldMkLst>
          <pc:docMk/>
          <pc:sldMk cId="3503979848" sldId="376"/>
        </pc:sldMkLst>
        <pc:spChg chg="mod">
          <ac:chgData name="Susmita Khanra" userId="309219b8-633c-4d37-ba82-e91a3c41c9da" providerId="ADAL" clId="{3A565A8B-18C7-45ED-AAD3-48851202588B}" dt="2024-07-30T08:52:49.448" v="1356" actId="255"/>
          <ac:spMkLst>
            <pc:docMk/>
            <pc:sldMk cId="3503979848" sldId="376"/>
            <ac:spMk id="95" creationId="{7643F50D-950F-5A7E-722A-79E4F5D31565}"/>
          </ac:spMkLst>
        </pc:spChg>
        <pc:spChg chg="mod">
          <ac:chgData name="Susmita Khanra" userId="309219b8-633c-4d37-ba82-e91a3c41c9da" providerId="ADAL" clId="{3A565A8B-18C7-45ED-AAD3-48851202588B}" dt="2024-07-30T08:01:10.447" v="128" actId="20577"/>
          <ac:spMkLst>
            <pc:docMk/>
            <pc:sldMk cId="3503979848" sldId="376"/>
            <ac:spMk id="96" creationId="{1C5A4B6C-BAC7-A685-A9B1-2F354B12832E}"/>
          </ac:spMkLst>
        </pc:spChg>
        <pc:spChg chg="mod">
          <ac:chgData name="Susmita Khanra" userId="309219b8-633c-4d37-ba82-e91a3c41c9da" providerId="ADAL" clId="{3A565A8B-18C7-45ED-AAD3-48851202588B}" dt="2024-07-30T07:16:10.940" v="49" actId="255"/>
          <ac:spMkLst>
            <pc:docMk/>
            <pc:sldMk cId="3503979848" sldId="376"/>
            <ac:spMk id="97" creationId="{2A924E96-9B1C-6D19-49F6-49CA70E65537}"/>
          </ac:spMkLst>
        </pc:spChg>
        <pc:picChg chg="add del mod">
          <ac:chgData name="Susmita Khanra" userId="309219b8-633c-4d37-ba82-e91a3c41c9da" providerId="ADAL" clId="{3A565A8B-18C7-45ED-AAD3-48851202588B}" dt="2024-07-30T08:52:37.238" v="1353" actId="21"/>
          <ac:picMkLst>
            <pc:docMk/>
            <pc:sldMk cId="3503979848" sldId="376"/>
            <ac:picMk id="3" creationId="{276EE0F1-299D-806A-72CF-4A0D82DBD5A7}"/>
          </ac:picMkLst>
        </pc:picChg>
        <pc:picChg chg="mod">
          <ac:chgData name="Susmita Khanra" userId="309219b8-633c-4d37-ba82-e91a3c41c9da" providerId="ADAL" clId="{3A565A8B-18C7-45ED-AAD3-48851202588B}" dt="2024-07-30T08:08:55.469" v="134" actId="1076"/>
          <ac:picMkLst>
            <pc:docMk/>
            <pc:sldMk cId="3503979848" sldId="376"/>
            <ac:picMk id="82" creationId="{146F06CC-0FBA-25FB-03E4-AEA27BB636B2}"/>
          </ac:picMkLst>
        </pc:picChg>
      </pc:sldChg>
      <pc:sldChg chg="addSp delSp modSp mod">
        <pc:chgData name="Susmita Khanra" userId="309219b8-633c-4d37-ba82-e91a3c41c9da" providerId="ADAL" clId="{3A565A8B-18C7-45ED-AAD3-48851202588B}" dt="2024-07-31T11:45:39.272" v="5974" actId="478"/>
        <pc:sldMkLst>
          <pc:docMk/>
          <pc:sldMk cId="463479360" sldId="378"/>
        </pc:sldMkLst>
        <pc:spChg chg="add del mod">
          <ac:chgData name="Susmita Khanra" userId="309219b8-633c-4d37-ba82-e91a3c41c9da" providerId="ADAL" clId="{3A565A8B-18C7-45ED-AAD3-48851202588B}" dt="2024-07-30T08:18:35.621" v="505" actId="21"/>
          <ac:spMkLst>
            <pc:docMk/>
            <pc:sldMk cId="463479360" sldId="378"/>
            <ac:spMk id="3" creationId="{4F2F500E-1E76-35B9-07BC-91206197835D}"/>
          </ac:spMkLst>
        </pc:spChg>
        <pc:spChg chg="add del mod">
          <ac:chgData name="Susmita Khanra" userId="309219b8-633c-4d37-ba82-e91a3c41c9da" providerId="ADAL" clId="{3A565A8B-18C7-45ED-AAD3-48851202588B}" dt="2024-07-31T11:45:39.272" v="5974" actId="478"/>
          <ac:spMkLst>
            <pc:docMk/>
            <pc:sldMk cId="463479360" sldId="378"/>
            <ac:spMk id="4" creationId="{DE877F17-C091-5D09-4708-1DF75685D093}"/>
          </ac:spMkLst>
        </pc:spChg>
        <pc:spChg chg="mod">
          <ac:chgData name="Susmita Khanra" userId="309219b8-633c-4d37-ba82-e91a3c41c9da" providerId="ADAL" clId="{3A565A8B-18C7-45ED-AAD3-48851202588B}" dt="2024-07-30T08:26:05.537" v="1056" actId="255"/>
          <ac:spMkLst>
            <pc:docMk/>
            <pc:sldMk cId="463479360" sldId="378"/>
            <ac:spMk id="13" creationId="{E2EA33AE-2E4E-2AD0-7AAD-FF06CBACB603}"/>
          </ac:spMkLst>
        </pc:spChg>
        <pc:spChg chg="del">
          <ac:chgData name="Susmita Khanra" userId="309219b8-633c-4d37-ba82-e91a3c41c9da" providerId="ADAL" clId="{3A565A8B-18C7-45ED-AAD3-48851202588B}" dt="2024-07-30T08:18:31.306" v="504" actId="21"/>
          <ac:spMkLst>
            <pc:docMk/>
            <pc:sldMk cId="463479360" sldId="378"/>
            <ac:spMk id="14" creationId="{BA498B66-C42E-029B-6F9F-FF45F4C14BB9}"/>
          </ac:spMkLst>
        </pc:spChg>
        <pc:spChg chg="mod">
          <ac:chgData name="Susmita Khanra" userId="309219b8-633c-4d37-ba82-e91a3c41c9da" providerId="ADAL" clId="{3A565A8B-18C7-45ED-AAD3-48851202588B}" dt="2024-07-30T08:25:42.983" v="1054" actId="14100"/>
          <ac:spMkLst>
            <pc:docMk/>
            <pc:sldMk cId="463479360" sldId="378"/>
            <ac:spMk id="15" creationId="{43B8BFA9-FBE9-EDA2-FBB1-C2B55CD7C827}"/>
          </ac:spMkLst>
        </pc:spChg>
        <pc:picChg chg="mod">
          <ac:chgData name="Susmita Khanra" userId="309219b8-633c-4d37-ba82-e91a3c41c9da" providerId="ADAL" clId="{3A565A8B-18C7-45ED-AAD3-48851202588B}" dt="2024-07-30T08:41:03.111" v="1267" actId="14826"/>
          <ac:picMkLst>
            <pc:docMk/>
            <pc:sldMk cId="463479360" sldId="378"/>
            <ac:picMk id="11" creationId="{8FB04EF3-CC57-2C94-49E0-6F49EAA52171}"/>
          </ac:picMkLst>
        </pc:picChg>
      </pc:sldChg>
      <pc:sldChg chg="delSp modSp mod">
        <pc:chgData name="Susmita Khanra" userId="309219b8-633c-4d37-ba82-e91a3c41c9da" providerId="ADAL" clId="{3A565A8B-18C7-45ED-AAD3-48851202588B}" dt="2024-07-31T08:39:29.309" v="2956" actId="113"/>
        <pc:sldMkLst>
          <pc:docMk/>
          <pc:sldMk cId="311328596" sldId="379"/>
        </pc:sldMkLst>
        <pc:spChg chg="del">
          <ac:chgData name="Susmita Khanra" userId="309219b8-633c-4d37-ba82-e91a3c41c9da" providerId="ADAL" clId="{3A565A8B-18C7-45ED-AAD3-48851202588B}" dt="2024-07-30T11:17:36.426" v="1357" actId="21"/>
          <ac:spMkLst>
            <pc:docMk/>
            <pc:sldMk cId="311328596" sldId="379"/>
            <ac:spMk id="5" creationId="{1242C984-616F-EC16-3E37-A54495E756F3}"/>
          </ac:spMkLst>
        </pc:spChg>
        <pc:spChg chg="mod">
          <ac:chgData name="Susmita Khanra" userId="309219b8-633c-4d37-ba82-e91a3c41c9da" providerId="ADAL" clId="{3A565A8B-18C7-45ED-AAD3-48851202588B}" dt="2024-07-30T11:51:27.918" v="2520" actId="255"/>
          <ac:spMkLst>
            <pc:docMk/>
            <pc:sldMk cId="311328596" sldId="379"/>
            <ac:spMk id="23" creationId="{4D835925-3D21-0B99-9A6C-587FBAE43339}"/>
          </ac:spMkLst>
        </pc:spChg>
        <pc:spChg chg="mod">
          <ac:chgData name="Susmita Khanra" userId="309219b8-633c-4d37-ba82-e91a3c41c9da" providerId="ADAL" clId="{3A565A8B-18C7-45ED-AAD3-48851202588B}" dt="2024-07-31T08:39:29.309" v="2956" actId="113"/>
          <ac:spMkLst>
            <pc:docMk/>
            <pc:sldMk cId="311328596" sldId="379"/>
            <ac:spMk id="24" creationId="{A67690BC-58BE-BD46-38A4-61EC504EA898}"/>
          </ac:spMkLst>
        </pc:spChg>
      </pc:sldChg>
      <pc:sldChg chg="addSp delSp modSp mod">
        <pc:chgData name="Susmita Khanra" userId="309219b8-633c-4d37-ba82-e91a3c41c9da" providerId="ADAL" clId="{3A565A8B-18C7-45ED-AAD3-48851202588B}" dt="2024-07-31T11:47:17.242" v="5998" actId="1076"/>
        <pc:sldMkLst>
          <pc:docMk/>
          <pc:sldMk cId="2581217556" sldId="380"/>
        </pc:sldMkLst>
        <pc:spChg chg="add del mod">
          <ac:chgData name="Susmita Khanra" userId="309219b8-633c-4d37-ba82-e91a3c41c9da" providerId="ADAL" clId="{3A565A8B-18C7-45ED-AAD3-48851202588B}" dt="2024-07-31T08:41:44.355" v="3007" actId="21"/>
          <ac:spMkLst>
            <pc:docMk/>
            <pc:sldMk cId="2581217556" sldId="380"/>
            <ac:spMk id="4" creationId="{E7377D56-EBA9-6AF2-3E46-E18FAF87020F}"/>
          </ac:spMkLst>
        </pc:spChg>
        <pc:spChg chg="del">
          <ac:chgData name="Susmita Khanra" userId="309219b8-633c-4d37-ba82-e91a3c41c9da" providerId="ADAL" clId="{3A565A8B-18C7-45ED-AAD3-48851202588B}" dt="2024-07-31T08:41:50.208" v="3008" actId="478"/>
          <ac:spMkLst>
            <pc:docMk/>
            <pc:sldMk cId="2581217556" sldId="380"/>
            <ac:spMk id="5" creationId="{7DBA6017-3B10-07E9-8C72-59CD4B49CB0D}"/>
          </ac:spMkLst>
        </pc:spChg>
        <pc:spChg chg="add mod">
          <ac:chgData name="Susmita Khanra" userId="309219b8-633c-4d37-ba82-e91a3c41c9da" providerId="ADAL" clId="{3A565A8B-18C7-45ED-AAD3-48851202588B}" dt="2024-07-31T08:41:57.207" v="3009" actId="478"/>
          <ac:spMkLst>
            <pc:docMk/>
            <pc:sldMk cId="2581217556" sldId="380"/>
            <ac:spMk id="9" creationId="{8D631B5A-5BA2-9F9F-710E-DE3E3F930B54}"/>
          </ac:spMkLst>
        </pc:spChg>
        <pc:spChg chg="mod">
          <ac:chgData name="Susmita Khanra" userId="309219b8-633c-4d37-ba82-e91a3c41c9da" providerId="ADAL" clId="{3A565A8B-18C7-45ED-AAD3-48851202588B}" dt="2024-07-31T11:47:17.242" v="5998" actId="1076"/>
          <ac:spMkLst>
            <pc:docMk/>
            <pc:sldMk cId="2581217556" sldId="380"/>
            <ac:spMk id="11" creationId="{FE0F2054-FE7E-B49A-E17F-5DE1864D8F76}"/>
          </ac:spMkLst>
        </pc:spChg>
        <pc:spChg chg="del">
          <ac:chgData name="Susmita Khanra" userId="309219b8-633c-4d37-ba82-e91a3c41c9da" providerId="ADAL" clId="{3A565A8B-18C7-45ED-AAD3-48851202588B}" dt="2024-07-31T08:41:40.230" v="3006" actId="21"/>
          <ac:spMkLst>
            <pc:docMk/>
            <pc:sldMk cId="2581217556" sldId="380"/>
            <ac:spMk id="12" creationId="{8CBC01B8-FB52-27EE-1CD6-0180333CE55A}"/>
          </ac:spMkLst>
        </pc:spChg>
        <pc:picChg chg="del">
          <ac:chgData name="Susmita Khanra" userId="309219b8-633c-4d37-ba82-e91a3c41c9da" providerId="ADAL" clId="{3A565A8B-18C7-45ED-AAD3-48851202588B}" dt="2024-07-31T08:41:57.207" v="3009" actId="478"/>
          <ac:picMkLst>
            <pc:docMk/>
            <pc:sldMk cId="2581217556" sldId="380"/>
            <ac:picMk id="7" creationId="{137F878B-E773-04A9-23BB-A6DF6A69B984}"/>
          </ac:picMkLst>
        </pc:picChg>
        <pc:picChg chg="add mod">
          <ac:chgData name="Susmita Khanra" userId="309219b8-633c-4d37-ba82-e91a3c41c9da" providerId="ADAL" clId="{3A565A8B-18C7-45ED-AAD3-48851202588B}" dt="2024-07-31T11:46:23.577" v="5982" actId="14100"/>
          <ac:picMkLst>
            <pc:docMk/>
            <pc:sldMk cId="2581217556" sldId="380"/>
            <ac:picMk id="14" creationId="{4238FE3D-D765-A6C2-68B0-79254C91C384}"/>
          </ac:picMkLst>
        </pc:picChg>
      </pc:sldChg>
      <pc:sldChg chg="del ord">
        <pc:chgData name="Susmita Khanra" userId="309219b8-633c-4d37-ba82-e91a3c41c9da" providerId="ADAL" clId="{3A565A8B-18C7-45ED-AAD3-48851202588B}" dt="2024-07-31T11:31:44.145" v="5261" actId="2696"/>
        <pc:sldMkLst>
          <pc:docMk/>
          <pc:sldMk cId="212903645" sldId="381"/>
        </pc:sldMkLst>
      </pc:sldChg>
      <pc:sldChg chg="addSp delSp modSp mod ord chgLayout">
        <pc:chgData name="Susmita Khanra" userId="309219b8-633c-4d37-ba82-e91a3c41c9da" providerId="ADAL" clId="{3A565A8B-18C7-45ED-AAD3-48851202588B}" dt="2024-07-30T08:51:23.708" v="1342" actId="21"/>
        <pc:sldMkLst>
          <pc:docMk/>
          <pc:sldMk cId="1162829202" sldId="382"/>
        </pc:sldMkLst>
        <pc:spChg chg="mod ord">
          <ac:chgData name="Susmita Khanra" userId="309219b8-633c-4d37-ba82-e91a3c41c9da" providerId="ADAL" clId="{3A565A8B-18C7-45ED-AAD3-48851202588B}" dt="2024-07-30T08:43:44.871" v="1292" actId="14100"/>
          <ac:spMkLst>
            <pc:docMk/>
            <pc:sldMk cId="1162829202" sldId="382"/>
            <ac:spMk id="2" creationId="{73C970F9-17DA-839C-44F9-7397A5EFC979}"/>
          </ac:spMkLst>
        </pc:spChg>
        <pc:spChg chg="mod ord">
          <ac:chgData name="Susmita Khanra" userId="309219b8-633c-4d37-ba82-e91a3c41c9da" providerId="ADAL" clId="{3A565A8B-18C7-45ED-AAD3-48851202588B}" dt="2024-07-30T08:44:46.592" v="1294" actId="255"/>
          <ac:spMkLst>
            <pc:docMk/>
            <pc:sldMk cId="1162829202" sldId="382"/>
            <ac:spMk id="3" creationId="{597B49AB-9182-5EB7-E03A-3E144B8F0EE9}"/>
          </ac:spMkLst>
        </pc:spChg>
        <pc:spChg chg="del mod ord">
          <ac:chgData name="Susmita Khanra" userId="309219b8-633c-4d37-ba82-e91a3c41c9da" providerId="ADAL" clId="{3A565A8B-18C7-45ED-AAD3-48851202588B}" dt="2024-07-30T08:32:41.412" v="1183" actId="21"/>
          <ac:spMkLst>
            <pc:docMk/>
            <pc:sldMk cId="1162829202" sldId="382"/>
            <ac:spMk id="4" creationId="{4C16C42F-6E4C-CC8A-0CCC-46E1AAF5C772}"/>
          </ac:spMkLst>
        </pc:spChg>
        <pc:spChg chg="del mod">
          <ac:chgData name="Susmita Khanra" userId="309219b8-633c-4d37-ba82-e91a3c41c9da" providerId="ADAL" clId="{3A565A8B-18C7-45ED-AAD3-48851202588B}" dt="2024-07-30T08:29:12.041" v="1130" actId="21"/>
          <ac:spMkLst>
            <pc:docMk/>
            <pc:sldMk cId="1162829202" sldId="382"/>
            <ac:spMk id="6" creationId="{6A1EECEA-D837-E96C-CC5D-8C8B986DA332}"/>
          </ac:spMkLst>
        </pc:spChg>
        <pc:spChg chg="mod ord">
          <ac:chgData name="Susmita Khanra" userId="309219b8-633c-4d37-ba82-e91a3c41c9da" providerId="ADAL" clId="{3A565A8B-18C7-45ED-AAD3-48851202588B}" dt="2024-07-30T08:43:13.883" v="1286" actId="14100"/>
          <ac:spMkLst>
            <pc:docMk/>
            <pc:sldMk cId="1162829202" sldId="382"/>
            <ac:spMk id="7" creationId="{DBD828F9-B330-B117-FF6A-8F0C12444700}"/>
          </ac:spMkLst>
        </pc:spChg>
        <pc:spChg chg="add del mod">
          <ac:chgData name="Susmita Khanra" userId="309219b8-633c-4d37-ba82-e91a3c41c9da" providerId="ADAL" clId="{3A565A8B-18C7-45ED-AAD3-48851202588B}" dt="2024-07-30T08:29:18.498" v="1131" actId="21"/>
          <ac:spMkLst>
            <pc:docMk/>
            <pc:sldMk cId="1162829202" sldId="382"/>
            <ac:spMk id="8" creationId="{090232FA-F8A4-A964-069C-E0C2CE30B439}"/>
          </ac:spMkLst>
        </pc:spChg>
        <pc:spChg chg="del mod ord">
          <ac:chgData name="Susmita Khanra" userId="309219b8-633c-4d37-ba82-e91a3c41c9da" providerId="ADAL" clId="{3A565A8B-18C7-45ED-AAD3-48851202588B}" dt="2024-07-30T08:32:09.631" v="1178" actId="21"/>
          <ac:spMkLst>
            <pc:docMk/>
            <pc:sldMk cId="1162829202" sldId="382"/>
            <ac:spMk id="9" creationId="{2FFA0DAA-37F3-A33A-6A49-3568311D08A7}"/>
          </ac:spMkLst>
        </pc:spChg>
        <pc:spChg chg="add del mod ord">
          <ac:chgData name="Susmita Khanra" userId="309219b8-633c-4d37-ba82-e91a3c41c9da" providerId="ADAL" clId="{3A565A8B-18C7-45ED-AAD3-48851202588B}" dt="2024-07-30T08:31:17.295" v="1169" actId="700"/>
          <ac:spMkLst>
            <pc:docMk/>
            <pc:sldMk cId="1162829202" sldId="382"/>
            <ac:spMk id="10" creationId="{64F9E801-AB56-4638-010D-352EF609B525}"/>
          </ac:spMkLst>
        </pc:spChg>
        <pc:spChg chg="del mod ord">
          <ac:chgData name="Susmita Khanra" userId="309219b8-633c-4d37-ba82-e91a3c41c9da" providerId="ADAL" clId="{3A565A8B-18C7-45ED-AAD3-48851202588B}" dt="2024-07-30T08:32:37.203" v="1182" actId="21"/>
          <ac:spMkLst>
            <pc:docMk/>
            <pc:sldMk cId="1162829202" sldId="382"/>
            <ac:spMk id="11" creationId="{06EADD7E-590E-81AB-52E8-354DDB041D1F}"/>
          </ac:spMkLst>
        </pc:spChg>
        <pc:spChg chg="del mod ord">
          <ac:chgData name="Susmita Khanra" userId="309219b8-633c-4d37-ba82-e91a3c41c9da" providerId="ADAL" clId="{3A565A8B-18C7-45ED-AAD3-48851202588B}" dt="2024-07-30T08:34:03.354" v="1191" actId="21"/>
          <ac:spMkLst>
            <pc:docMk/>
            <pc:sldMk cId="1162829202" sldId="382"/>
            <ac:spMk id="12" creationId="{F8C77F5E-3D68-52A5-FB4D-4EBC3E74AB0D}"/>
          </ac:spMkLst>
        </pc:spChg>
        <pc:spChg chg="mod ord">
          <ac:chgData name="Susmita Khanra" userId="309219b8-633c-4d37-ba82-e91a3c41c9da" providerId="ADAL" clId="{3A565A8B-18C7-45ED-AAD3-48851202588B}" dt="2024-07-30T08:31:17.295" v="1169" actId="700"/>
          <ac:spMkLst>
            <pc:docMk/>
            <pc:sldMk cId="1162829202" sldId="382"/>
            <ac:spMk id="13" creationId="{057039E5-2916-97DA-297D-8FEA442FE1D7}"/>
          </ac:spMkLst>
        </pc:spChg>
        <pc:spChg chg="add del mod">
          <ac:chgData name="Susmita Khanra" userId="309219b8-633c-4d37-ba82-e91a3c41c9da" providerId="ADAL" clId="{3A565A8B-18C7-45ED-AAD3-48851202588B}" dt="2024-07-30T08:32:04.921" v="1177" actId="21"/>
          <ac:spMkLst>
            <pc:docMk/>
            <pc:sldMk cId="1162829202" sldId="382"/>
            <ac:spMk id="15" creationId="{E879E281-FC8B-65FA-9261-29FC786C092E}"/>
          </ac:spMkLst>
        </pc:spChg>
        <pc:spChg chg="add del mod">
          <ac:chgData name="Susmita Khanra" userId="309219b8-633c-4d37-ba82-e91a3c41c9da" providerId="ADAL" clId="{3A565A8B-18C7-45ED-AAD3-48851202588B}" dt="2024-07-30T08:32:16.971" v="1179" actId="21"/>
          <ac:spMkLst>
            <pc:docMk/>
            <pc:sldMk cId="1162829202" sldId="382"/>
            <ac:spMk id="18" creationId="{7B9FE7FD-62DC-9E7C-811A-3C9F65E68B90}"/>
          </ac:spMkLst>
        </pc:spChg>
        <pc:spChg chg="add del mod">
          <ac:chgData name="Susmita Khanra" userId="309219b8-633c-4d37-ba82-e91a3c41c9da" providerId="ADAL" clId="{3A565A8B-18C7-45ED-AAD3-48851202588B}" dt="2024-07-30T08:32:32.104" v="1181" actId="21"/>
          <ac:spMkLst>
            <pc:docMk/>
            <pc:sldMk cId="1162829202" sldId="382"/>
            <ac:spMk id="22" creationId="{8FAE5755-7370-F7AD-4979-6A4599506428}"/>
          </ac:spMkLst>
        </pc:spChg>
        <pc:spChg chg="add del mod">
          <ac:chgData name="Susmita Khanra" userId="309219b8-633c-4d37-ba82-e91a3c41c9da" providerId="ADAL" clId="{3A565A8B-18C7-45ED-AAD3-48851202588B}" dt="2024-07-30T08:33:45.498" v="1190" actId="21"/>
          <ac:spMkLst>
            <pc:docMk/>
            <pc:sldMk cId="1162829202" sldId="382"/>
            <ac:spMk id="24" creationId="{C02C03C0-BDAC-3BC3-62BF-B77D162A9429}"/>
          </ac:spMkLst>
        </pc:spChg>
        <pc:spChg chg="add mod">
          <ac:chgData name="Susmita Khanra" userId="309219b8-633c-4d37-ba82-e91a3c41c9da" providerId="ADAL" clId="{3A565A8B-18C7-45ED-AAD3-48851202588B}" dt="2024-07-30T08:42:57.014" v="1282" actId="14100"/>
          <ac:spMkLst>
            <pc:docMk/>
            <pc:sldMk cId="1162829202" sldId="382"/>
            <ac:spMk id="26" creationId="{D6E64281-87AA-1A45-C6ED-7A2F51CC465E}"/>
          </ac:spMkLst>
        </pc:spChg>
        <pc:spChg chg="add mod">
          <ac:chgData name="Susmita Khanra" userId="309219b8-633c-4d37-ba82-e91a3c41c9da" providerId="ADAL" clId="{3A565A8B-18C7-45ED-AAD3-48851202588B}" dt="2024-07-30T08:42:34.899" v="1277" actId="14100"/>
          <ac:spMkLst>
            <pc:docMk/>
            <pc:sldMk cId="1162829202" sldId="382"/>
            <ac:spMk id="27" creationId="{3838CF05-0868-E619-AD73-8F7EE5817454}"/>
          </ac:spMkLst>
        </pc:spChg>
        <pc:spChg chg="add mod">
          <ac:chgData name="Susmita Khanra" userId="309219b8-633c-4d37-ba82-e91a3c41c9da" providerId="ADAL" clId="{3A565A8B-18C7-45ED-AAD3-48851202588B}" dt="2024-07-30T08:44:19.752" v="1293" actId="1076"/>
          <ac:spMkLst>
            <pc:docMk/>
            <pc:sldMk cId="1162829202" sldId="382"/>
            <ac:spMk id="28" creationId="{C167C6CD-C489-6A4E-9E8A-1C04CA3D7503}"/>
          </ac:spMkLst>
        </pc:spChg>
        <pc:spChg chg="add del mod">
          <ac:chgData name="Susmita Khanra" userId="309219b8-633c-4d37-ba82-e91a3c41c9da" providerId="ADAL" clId="{3A565A8B-18C7-45ED-AAD3-48851202588B}" dt="2024-07-30T08:41:42.576" v="1269" actId="21"/>
          <ac:spMkLst>
            <pc:docMk/>
            <pc:sldMk cId="1162829202" sldId="382"/>
            <ac:spMk id="30" creationId="{295B67CF-7CB1-004F-87DA-E76BA0B10046}"/>
          </ac:spMkLst>
        </pc:spChg>
        <pc:picChg chg="del mod ord">
          <ac:chgData name="Susmita Khanra" userId="309219b8-633c-4d37-ba82-e91a3c41c9da" providerId="ADAL" clId="{3A565A8B-18C7-45ED-AAD3-48851202588B}" dt="2024-07-30T08:41:38.851" v="1268" actId="21"/>
          <ac:picMkLst>
            <pc:docMk/>
            <pc:sldMk cId="1162829202" sldId="382"/>
            <ac:picMk id="17" creationId="{3980A62D-4086-7F4B-0183-79A0BC44178A}"/>
          </ac:picMkLst>
        </pc:picChg>
        <pc:picChg chg="del mod ord">
          <ac:chgData name="Susmita Khanra" userId="309219b8-633c-4d37-ba82-e91a3c41c9da" providerId="ADAL" clId="{3A565A8B-18C7-45ED-AAD3-48851202588B}" dt="2024-07-30T08:32:00.592" v="1176" actId="21"/>
          <ac:picMkLst>
            <pc:docMk/>
            <pc:sldMk cId="1162829202" sldId="382"/>
            <ac:picMk id="19" creationId="{05C8F98B-B885-007C-9C78-F2B2AE16A7D9}"/>
          </ac:picMkLst>
        </pc:picChg>
        <pc:picChg chg="del mod ord">
          <ac:chgData name="Susmita Khanra" userId="309219b8-633c-4d37-ba82-e91a3c41c9da" providerId="ADAL" clId="{3A565A8B-18C7-45ED-AAD3-48851202588B}" dt="2024-07-30T08:32:24.828" v="1180" actId="21"/>
          <ac:picMkLst>
            <pc:docMk/>
            <pc:sldMk cId="1162829202" sldId="382"/>
            <ac:picMk id="21" creationId="{F759999E-0FBE-FE5E-0E5E-0AC62ECF5895}"/>
          </ac:picMkLst>
        </pc:picChg>
        <pc:picChg chg="add del mod">
          <ac:chgData name="Susmita Khanra" userId="309219b8-633c-4d37-ba82-e91a3c41c9da" providerId="ADAL" clId="{3A565A8B-18C7-45ED-AAD3-48851202588B}" dt="2024-07-30T08:51:23.708" v="1342" actId="21"/>
          <ac:picMkLst>
            <pc:docMk/>
            <pc:sldMk cId="1162829202" sldId="382"/>
            <ac:picMk id="31" creationId="{F0CF288E-CA1A-BA6B-D1CD-F1FB959A6D5C}"/>
          </ac:picMkLst>
        </pc:picChg>
      </pc:sldChg>
      <pc:sldChg chg="addSp delSp modSp mod">
        <pc:chgData name="Susmita Khanra" userId="309219b8-633c-4d37-ba82-e91a3c41c9da" providerId="ADAL" clId="{3A565A8B-18C7-45ED-AAD3-48851202588B}" dt="2024-07-31T11:47:38.727" v="5999" actId="1076"/>
        <pc:sldMkLst>
          <pc:docMk/>
          <pc:sldMk cId="3706609955" sldId="383"/>
        </pc:sldMkLst>
        <pc:spChg chg="mod">
          <ac:chgData name="Susmita Khanra" userId="309219b8-633c-4d37-ba82-e91a3c41c9da" providerId="ADAL" clId="{3A565A8B-18C7-45ED-AAD3-48851202588B}" dt="2024-07-31T11:47:38.727" v="5999" actId="1076"/>
          <ac:spMkLst>
            <pc:docMk/>
            <pc:sldMk cId="3706609955" sldId="383"/>
            <ac:spMk id="2" creationId="{CFE87EE4-0F77-0173-AC5A-9FBAE6AE8B40}"/>
          </ac:spMkLst>
        </pc:spChg>
        <pc:spChg chg="del mod">
          <ac:chgData name="Susmita Khanra" userId="309219b8-633c-4d37-ba82-e91a3c41c9da" providerId="ADAL" clId="{3A565A8B-18C7-45ED-AAD3-48851202588B}" dt="2024-07-31T08:52:21.997" v="3102" actId="478"/>
          <ac:spMkLst>
            <pc:docMk/>
            <pc:sldMk cId="3706609955" sldId="383"/>
            <ac:spMk id="3" creationId="{84485D52-89FB-5227-DA15-3BABC4DF027F}"/>
          </ac:spMkLst>
        </pc:spChg>
        <pc:spChg chg="del">
          <ac:chgData name="Susmita Khanra" userId="309219b8-633c-4d37-ba82-e91a3c41c9da" providerId="ADAL" clId="{3A565A8B-18C7-45ED-AAD3-48851202588B}" dt="2024-07-31T08:53:25.097" v="3105" actId="478"/>
          <ac:spMkLst>
            <pc:docMk/>
            <pc:sldMk cId="3706609955" sldId="383"/>
            <ac:spMk id="4" creationId="{689A993C-5F72-7C89-C9F1-F4780EBC0E7E}"/>
          </ac:spMkLst>
        </pc:spChg>
        <pc:spChg chg="add del mod">
          <ac:chgData name="Susmita Khanra" userId="309219b8-633c-4d37-ba82-e91a3c41c9da" providerId="ADAL" clId="{3A565A8B-18C7-45ED-AAD3-48851202588B}" dt="2024-07-31T08:52:24.137" v="3103" actId="478"/>
          <ac:spMkLst>
            <pc:docMk/>
            <pc:sldMk cId="3706609955" sldId="383"/>
            <ac:spMk id="9" creationId="{842734B2-CA29-130F-9480-A27AC1A69D7C}"/>
          </ac:spMkLst>
        </pc:spChg>
        <pc:spChg chg="add del mod ord">
          <ac:chgData name="Susmita Khanra" userId="309219b8-633c-4d37-ba82-e91a3c41c9da" providerId="ADAL" clId="{3A565A8B-18C7-45ED-AAD3-48851202588B}" dt="2024-07-31T08:54:03.974" v="3110" actId="478"/>
          <ac:spMkLst>
            <pc:docMk/>
            <pc:sldMk cId="3706609955" sldId="383"/>
            <ac:spMk id="13" creationId="{84F672F9-40E0-CBD4-E81C-738D97030391}"/>
          </ac:spMkLst>
        </pc:spChg>
        <pc:spChg chg="add del mod">
          <ac:chgData name="Susmita Khanra" userId="309219b8-633c-4d37-ba82-e91a3c41c9da" providerId="ADAL" clId="{3A565A8B-18C7-45ED-AAD3-48851202588B}" dt="2024-07-31T08:56:31.267" v="3124"/>
          <ac:spMkLst>
            <pc:docMk/>
            <pc:sldMk cId="3706609955" sldId="383"/>
            <ac:spMk id="15" creationId="{764E1561-9EC8-3E76-396C-75878B6D7593}"/>
          </ac:spMkLst>
        </pc:spChg>
        <pc:spChg chg="add mod">
          <ac:chgData name="Susmita Khanra" userId="309219b8-633c-4d37-ba82-e91a3c41c9da" providerId="ADAL" clId="{3A565A8B-18C7-45ED-AAD3-48851202588B}" dt="2024-07-31T11:30:16.134" v="5257" actId="14100"/>
          <ac:spMkLst>
            <pc:docMk/>
            <pc:sldMk cId="3706609955" sldId="383"/>
            <ac:spMk id="16" creationId="{EC1BED3D-1D74-3B2C-7AD4-6F4439224AA5}"/>
          </ac:spMkLst>
        </pc:spChg>
        <pc:picChg chg="add del mod">
          <ac:chgData name="Susmita Khanra" userId="309219b8-633c-4d37-ba82-e91a3c41c9da" providerId="ADAL" clId="{3A565A8B-18C7-45ED-AAD3-48851202588B}" dt="2024-07-31T09:34:25.253" v="3999" actId="478"/>
          <ac:picMkLst>
            <pc:docMk/>
            <pc:sldMk cId="3706609955" sldId="383"/>
            <ac:picMk id="11" creationId="{0E08DE4A-D6DF-62FB-B939-80451AD74167}"/>
          </ac:picMkLst>
        </pc:picChg>
        <pc:picChg chg="add del">
          <ac:chgData name="Susmita Khanra" userId="309219b8-633c-4d37-ba82-e91a3c41c9da" providerId="ADAL" clId="{3A565A8B-18C7-45ED-AAD3-48851202588B}" dt="2024-07-31T08:54:03.974" v="3110" actId="478"/>
          <ac:picMkLst>
            <pc:docMk/>
            <pc:sldMk cId="3706609955" sldId="383"/>
            <ac:picMk id="14" creationId="{8663049F-9392-3719-E4E8-8D7D5659E899}"/>
          </ac:picMkLst>
        </pc:picChg>
        <pc:picChg chg="add mod">
          <ac:chgData name="Susmita Khanra" userId="309219b8-633c-4d37-ba82-e91a3c41c9da" providerId="ADAL" clId="{3A565A8B-18C7-45ED-AAD3-48851202588B}" dt="2024-07-31T09:36:05.243" v="4009" actId="14100"/>
          <ac:picMkLst>
            <pc:docMk/>
            <pc:sldMk cId="3706609955" sldId="383"/>
            <ac:picMk id="18" creationId="{72D6F171-B356-4C61-8D87-B7723AABDAFB}"/>
          </ac:picMkLst>
        </pc:picChg>
      </pc:sldChg>
      <pc:sldChg chg="addSp delSp modSp mod">
        <pc:chgData name="Susmita Khanra" userId="309219b8-633c-4d37-ba82-e91a3c41c9da" providerId="ADAL" clId="{3A565A8B-18C7-45ED-AAD3-48851202588B}" dt="2024-07-31T11:48:37.451" v="6020" actId="20577"/>
        <pc:sldMkLst>
          <pc:docMk/>
          <pc:sldMk cId="237198946" sldId="384"/>
        </pc:sldMkLst>
        <pc:spChg chg="mod">
          <ac:chgData name="Susmita Khanra" userId="309219b8-633c-4d37-ba82-e91a3c41c9da" providerId="ADAL" clId="{3A565A8B-18C7-45ED-AAD3-48851202588B}" dt="2024-07-31T11:48:37.451" v="6020" actId="20577"/>
          <ac:spMkLst>
            <pc:docMk/>
            <pc:sldMk cId="237198946" sldId="384"/>
            <ac:spMk id="2" creationId="{655D3917-072D-B98F-53A4-46496DCB7D2A}"/>
          </ac:spMkLst>
        </pc:spChg>
        <pc:spChg chg="add del mod">
          <ac:chgData name="Susmita Khanra" userId="309219b8-633c-4d37-ba82-e91a3c41c9da" providerId="ADAL" clId="{3A565A8B-18C7-45ED-AAD3-48851202588B}" dt="2024-07-31T11:32:35.122" v="5267" actId="478"/>
          <ac:spMkLst>
            <pc:docMk/>
            <pc:sldMk cId="237198946" sldId="384"/>
            <ac:spMk id="4" creationId="{C7756AAD-60D1-1040-4899-5E5792426781}"/>
          </ac:spMkLst>
        </pc:spChg>
        <pc:spChg chg="add del mod">
          <ac:chgData name="Susmita Khanra" userId="309219b8-633c-4d37-ba82-e91a3c41c9da" providerId="ADAL" clId="{3A565A8B-18C7-45ED-AAD3-48851202588B}" dt="2024-07-31T11:32:40.379" v="5269" actId="478"/>
          <ac:spMkLst>
            <pc:docMk/>
            <pc:sldMk cId="237198946" sldId="384"/>
            <ac:spMk id="6" creationId="{58B8B125-AFAF-A7E7-2DB9-BBA29A83F270}"/>
          </ac:spMkLst>
        </pc:spChg>
        <pc:spChg chg="add del mod">
          <ac:chgData name="Susmita Khanra" userId="309219b8-633c-4d37-ba82-e91a3c41c9da" providerId="ADAL" clId="{3A565A8B-18C7-45ED-AAD3-48851202588B}" dt="2024-07-31T11:32:49.002" v="5271" actId="478"/>
          <ac:spMkLst>
            <pc:docMk/>
            <pc:sldMk cId="237198946" sldId="384"/>
            <ac:spMk id="9" creationId="{BC3D0C47-AF03-D0BA-E1AF-3741EDE21604}"/>
          </ac:spMkLst>
        </pc:spChg>
        <pc:spChg chg="del">
          <ac:chgData name="Susmita Khanra" userId="309219b8-633c-4d37-ba82-e91a3c41c9da" providerId="ADAL" clId="{3A565A8B-18C7-45ED-AAD3-48851202588B}" dt="2024-07-31T11:33:45.635" v="5290" actId="478"/>
          <ac:spMkLst>
            <pc:docMk/>
            <pc:sldMk cId="237198946" sldId="384"/>
            <ac:spMk id="10" creationId="{DB4740A4-A1D9-E9B5-6838-073E1369284E}"/>
          </ac:spMkLst>
        </pc:spChg>
        <pc:spChg chg="del">
          <ac:chgData name="Susmita Khanra" userId="309219b8-633c-4d37-ba82-e91a3c41c9da" providerId="ADAL" clId="{3A565A8B-18C7-45ED-AAD3-48851202588B}" dt="2024-07-31T11:33:00.285" v="5274" actId="478"/>
          <ac:spMkLst>
            <pc:docMk/>
            <pc:sldMk cId="237198946" sldId="384"/>
            <ac:spMk id="11" creationId="{06C1B1B9-02C9-EF1E-AFBE-E40015F082E0}"/>
          </ac:spMkLst>
        </pc:spChg>
        <pc:spChg chg="del">
          <ac:chgData name="Susmita Khanra" userId="309219b8-633c-4d37-ba82-e91a3c41c9da" providerId="ADAL" clId="{3A565A8B-18C7-45ED-AAD3-48851202588B}" dt="2024-07-31T11:32:53.650" v="5272" actId="478"/>
          <ac:spMkLst>
            <pc:docMk/>
            <pc:sldMk cId="237198946" sldId="384"/>
            <ac:spMk id="12" creationId="{A45E210F-6B8D-736F-B141-2B3CBE61357A}"/>
          </ac:spMkLst>
        </pc:spChg>
        <pc:spChg chg="del mod">
          <ac:chgData name="Susmita Khanra" userId="309219b8-633c-4d37-ba82-e91a3c41c9da" providerId="ADAL" clId="{3A565A8B-18C7-45ED-AAD3-48851202588B}" dt="2024-07-31T11:32:30.437" v="5266" actId="478"/>
          <ac:spMkLst>
            <pc:docMk/>
            <pc:sldMk cId="237198946" sldId="384"/>
            <ac:spMk id="13" creationId="{19847AB5-5442-A3C4-87F1-C737DF1C6DC0}"/>
          </ac:spMkLst>
        </pc:spChg>
        <pc:spChg chg="add del mod">
          <ac:chgData name="Susmita Khanra" userId="309219b8-633c-4d37-ba82-e91a3c41c9da" providerId="ADAL" clId="{3A565A8B-18C7-45ED-AAD3-48851202588B}" dt="2024-07-31T11:32:55.806" v="5273" actId="478"/>
          <ac:spMkLst>
            <pc:docMk/>
            <pc:sldMk cId="237198946" sldId="384"/>
            <ac:spMk id="15" creationId="{4C29EDED-57AF-DA99-C60F-C5A1CFC70386}"/>
          </ac:spMkLst>
        </pc:spChg>
        <pc:spChg chg="add del mod">
          <ac:chgData name="Susmita Khanra" userId="309219b8-633c-4d37-ba82-e91a3c41c9da" providerId="ADAL" clId="{3A565A8B-18C7-45ED-AAD3-48851202588B}" dt="2024-07-31T11:33:03.249" v="5275" actId="478"/>
          <ac:spMkLst>
            <pc:docMk/>
            <pc:sldMk cId="237198946" sldId="384"/>
            <ac:spMk id="17" creationId="{B7DF02C8-8B56-86CF-DBD0-3500B9CA2A04}"/>
          </ac:spMkLst>
        </pc:spChg>
        <pc:spChg chg="add del mod">
          <ac:chgData name="Susmita Khanra" userId="309219b8-633c-4d37-ba82-e91a3c41c9da" providerId="ADAL" clId="{3A565A8B-18C7-45ED-AAD3-48851202588B}" dt="2024-07-31T11:33:48.322" v="5291" actId="478"/>
          <ac:spMkLst>
            <pc:docMk/>
            <pc:sldMk cId="237198946" sldId="384"/>
            <ac:spMk id="19" creationId="{CB431040-41BC-0BBB-5E1C-4BB417411411}"/>
          </ac:spMkLst>
        </pc:spChg>
        <pc:spChg chg="mod">
          <ac:chgData name="Susmita Khanra" userId="309219b8-633c-4d37-ba82-e91a3c41c9da" providerId="ADAL" clId="{3A565A8B-18C7-45ED-AAD3-48851202588B}" dt="2024-07-31T11:43:11.270" v="5971" actId="255"/>
          <ac:spMkLst>
            <pc:docMk/>
            <pc:sldMk cId="237198946" sldId="384"/>
            <ac:spMk id="23" creationId="{E8F44E43-BD27-EF72-1581-53AA4AF310DE}"/>
          </ac:spMkLst>
        </pc:spChg>
        <pc:spChg chg="del">
          <ac:chgData name="Susmita Khanra" userId="309219b8-633c-4d37-ba82-e91a3c41c9da" providerId="ADAL" clId="{3A565A8B-18C7-45ED-AAD3-48851202588B}" dt="2024-07-31T11:32:45.045" v="5270" actId="478"/>
          <ac:spMkLst>
            <pc:docMk/>
            <pc:sldMk cId="237198946" sldId="384"/>
            <ac:spMk id="24" creationId="{55DD8B99-A215-EB84-183A-F3B1E73A45B5}"/>
          </ac:spMkLst>
        </pc:spChg>
        <pc:spChg chg="del mod">
          <ac:chgData name="Susmita Khanra" userId="309219b8-633c-4d37-ba82-e91a3c41c9da" providerId="ADAL" clId="{3A565A8B-18C7-45ED-AAD3-48851202588B}" dt="2024-07-31T11:32:39.159" v="5268" actId="478"/>
          <ac:spMkLst>
            <pc:docMk/>
            <pc:sldMk cId="237198946" sldId="384"/>
            <ac:spMk id="25" creationId="{CBF28C9E-02B3-7B82-54FB-BB732FF1E97A}"/>
          </ac:spMkLst>
        </pc:spChg>
      </pc:sldChg>
      <pc:sldChg chg="addSp delSp modSp del mod">
        <pc:chgData name="Susmita Khanra" userId="309219b8-633c-4d37-ba82-e91a3c41c9da" providerId="ADAL" clId="{3A565A8B-18C7-45ED-AAD3-48851202588B}" dt="2024-07-31T11:31:51.932" v="5263" actId="2696"/>
        <pc:sldMkLst>
          <pc:docMk/>
          <pc:sldMk cId="6704159" sldId="386"/>
        </pc:sldMkLst>
        <pc:picChg chg="add del mod">
          <ac:chgData name="Susmita Khanra" userId="309219b8-633c-4d37-ba82-e91a3c41c9da" providerId="ADAL" clId="{3A565A8B-18C7-45ED-AAD3-48851202588B}" dt="2024-07-31T11:30:49.267" v="5260" actId="478"/>
          <ac:picMkLst>
            <pc:docMk/>
            <pc:sldMk cId="6704159" sldId="386"/>
            <ac:picMk id="20" creationId="{C0D884E1-3454-2A4A-701A-25C4D4D2B014}"/>
          </ac:picMkLst>
        </pc:picChg>
      </pc:sldChg>
      <pc:sldChg chg="addSp delSp modSp mod">
        <pc:chgData name="Susmita Khanra" userId="309219b8-633c-4d37-ba82-e91a3c41c9da" providerId="ADAL" clId="{3A565A8B-18C7-45ED-AAD3-48851202588B}" dt="2024-07-31T11:43:37.308" v="5973" actId="478"/>
        <pc:sldMkLst>
          <pc:docMk/>
          <pc:sldMk cId="2899485134" sldId="387"/>
        </pc:sldMkLst>
        <pc:spChg chg="del">
          <ac:chgData name="Susmita Khanra" userId="309219b8-633c-4d37-ba82-e91a3c41c9da" providerId="ADAL" clId="{3A565A8B-18C7-45ED-AAD3-48851202588B}" dt="2024-07-31T11:43:29.196" v="5972" actId="478"/>
          <ac:spMkLst>
            <pc:docMk/>
            <pc:sldMk cId="2899485134" sldId="387"/>
            <ac:spMk id="4" creationId="{7AF90D79-5C58-F576-D2D0-3F4F1822E757}"/>
          </ac:spMkLst>
        </pc:spChg>
        <pc:spChg chg="add del mod">
          <ac:chgData name="Susmita Khanra" userId="309219b8-633c-4d37-ba82-e91a3c41c9da" providerId="ADAL" clId="{3A565A8B-18C7-45ED-AAD3-48851202588B}" dt="2024-07-31T11:43:37.308" v="5973" actId="478"/>
          <ac:spMkLst>
            <pc:docMk/>
            <pc:sldMk cId="2899485134" sldId="387"/>
            <ac:spMk id="5" creationId="{935DF468-DE0D-6CDF-4E4C-D602E03DE7AD}"/>
          </ac:spMkLst>
        </pc:spChg>
      </pc:sldChg>
      <pc:sldChg chg="del">
        <pc:chgData name="Susmita Khanra" userId="309219b8-633c-4d37-ba82-e91a3c41c9da" providerId="ADAL" clId="{3A565A8B-18C7-45ED-AAD3-48851202588B}" dt="2024-07-31T11:31:48.829" v="5262" actId="2696"/>
        <pc:sldMkLst>
          <pc:docMk/>
          <pc:sldMk cId="1169167156" sldId="388"/>
        </pc:sldMkLst>
      </pc:sldChg>
      <pc:sldChg chg="addSp delSp modSp mod">
        <pc:chgData name="Susmita Khanra" userId="309219b8-633c-4d37-ba82-e91a3c41c9da" providerId="ADAL" clId="{3A565A8B-18C7-45ED-AAD3-48851202588B}" dt="2024-07-30T08:51:02.641" v="1340" actId="20577"/>
        <pc:sldMkLst>
          <pc:docMk/>
          <pc:sldMk cId="4255973590" sldId="389"/>
        </pc:sldMkLst>
        <pc:spChg chg="add del mod">
          <ac:chgData name="Susmita Khanra" userId="309219b8-633c-4d37-ba82-e91a3c41c9da" providerId="ADAL" clId="{3A565A8B-18C7-45ED-AAD3-48851202588B}" dt="2024-07-30T08:15:32.801" v="452"/>
          <ac:spMkLst>
            <pc:docMk/>
            <pc:sldMk cId="4255973590" sldId="389"/>
            <ac:spMk id="2" creationId="{8616CBB0-38F8-001B-CA76-6D5F76A943F7}"/>
          </ac:spMkLst>
        </pc:spChg>
        <pc:spChg chg="mod">
          <ac:chgData name="Susmita Khanra" userId="309219b8-633c-4d37-ba82-e91a3c41c9da" providerId="ADAL" clId="{3A565A8B-18C7-45ED-AAD3-48851202588B}" dt="2024-07-30T08:51:02.641" v="1340" actId="20577"/>
          <ac:spMkLst>
            <pc:docMk/>
            <pc:sldMk cId="4255973590" sldId="389"/>
            <ac:spMk id="3" creationId="{1AC51E62-7F55-3B6A-FF5F-39D8CFE7414F}"/>
          </ac:spMkLst>
        </pc:spChg>
        <pc:spChg chg="mod">
          <ac:chgData name="Susmita Khanra" userId="309219b8-633c-4d37-ba82-e91a3c41c9da" providerId="ADAL" clId="{3A565A8B-18C7-45ED-AAD3-48851202588B}" dt="2024-07-30T08:16:34.409" v="471" actId="255"/>
          <ac:spMkLst>
            <pc:docMk/>
            <pc:sldMk cId="4255973590" sldId="389"/>
            <ac:spMk id="5" creationId="{024B3C1A-3346-F617-2EC7-C16586CF19B6}"/>
          </ac:spMkLst>
        </pc:spChg>
        <pc:spChg chg="mod">
          <ac:chgData name="Susmita Khanra" userId="309219b8-633c-4d37-ba82-e91a3c41c9da" providerId="ADAL" clId="{3A565A8B-18C7-45ED-AAD3-48851202588B}" dt="2024-07-30T08:16:39.892" v="472" actId="255"/>
          <ac:spMkLst>
            <pc:docMk/>
            <pc:sldMk cId="4255973590" sldId="389"/>
            <ac:spMk id="7" creationId="{BDA9475A-A652-4BB2-F82D-18D978C3972A}"/>
          </ac:spMkLst>
        </pc:spChg>
        <pc:spChg chg="mod">
          <ac:chgData name="Susmita Khanra" userId="309219b8-633c-4d37-ba82-e91a3c41c9da" providerId="ADAL" clId="{3A565A8B-18C7-45ED-AAD3-48851202588B}" dt="2024-07-30T08:16:44.762" v="473" actId="255"/>
          <ac:spMkLst>
            <pc:docMk/>
            <pc:sldMk cId="4255973590" sldId="389"/>
            <ac:spMk id="9" creationId="{5DE5E134-360B-2943-34EC-C57477A8C820}"/>
          </ac:spMkLst>
        </pc:spChg>
        <pc:spChg chg="mod">
          <ac:chgData name="Susmita Khanra" userId="309219b8-633c-4d37-ba82-e91a3c41c9da" providerId="ADAL" clId="{3A565A8B-18C7-45ED-AAD3-48851202588B}" dt="2024-07-30T08:16:49.238" v="474" actId="255"/>
          <ac:spMkLst>
            <pc:docMk/>
            <pc:sldMk cId="4255973590" sldId="389"/>
            <ac:spMk id="11" creationId="{9C7F6B17-F299-A158-A26D-47FCD7A1971B}"/>
          </ac:spMkLst>
        </pc:spChg>
        <pc:spChg chg="mod">
          <ac:chgData name="Susmita Khanra" userId="309219b8-633c-4d37-ba82-e91a3c41c9da" providerId="ADAL" clId="{3A565A8B-18C7-45ED-AAD3-48851202588B}" dt="2024-07-30T08:17:20.763" v="479" actId="20577"/>
          <ac:spMkLst>
            <pc:docMk/>
            <pc:sldMk cId="4255973590" sldId="389"/>
            <ac:spMk id="12" creationId="{DEC4E845-9A78-36A5-60F3-A22DFD938257}"/>
          </ac:spMkLst>
        </pc:spChg>
        <pc:spChg chg="mod">
          <ac:chgData name="Susmita Khanra" userId="309219b8-633c-4d37-ba82-e91a3c41c9da" providerId="ADAL" clId="{3A565A8B-18C7-45ED-AAD3-48851202588B}" dt="2024-07-30T08:16:23.447" v="470" actId="255"/>
          <ac:spMkLst>
            <pc:docMk/>
            <pc:sldMk cId="4255973590" sldId="389"/>
            <ac:spMk id="13" creationId="{125FE4BA-08C1-FBA0-844E-67EA0062904C}"/>
          </ac:spMkLst>
        </pc:spChg>
        <pc:spChg chg="del">
          <ac:chgData name="Susmita Khanra" userId="309219b8-633c-4d37-ba82-e91a3c41c9da" providerId="ADAL" clId="{3A565A8B-18C7-45ED-AAD3-48851202588B}" dt="2024-07-30T08:16:57.008" v="475" actId="21"/>
          <ac:spMkLst>
            <pc:docMk/>
            <pc:sldMk cId="4255973590" sldId="389"/>
            <ac:spMk id="14" creationId="{C92E10BC-24CF-FA22-F0EC-E5731180F939}"/>
          </ac:spMkLst>
        </pc:spChg>
        <pc:spChg chg="add del mod">
          <ac:chgData name="Susmita Khanra" userId="309219b8-633c-4d37-ba82-e91a3c41c9da" providerId="ADAL" clId="{3A565A8B-18C7-45ED-AAD3-48851202588B}" dt="2024-07-30T08:15:32.801" v="454"/>
          <ac:spMkLst>
            <pc:docMk/>
            <pc:sldMk cId="4255973590" sldId="389"/>
            <ac:spMk id="16" creationId="{00C57728-A947-7D82-4A67-A5F6B5BA8BB3}"/>
          </ac:spMkLst>
        </pc:spChg>
        <pc:picChg chg="add mod">
          <ac:chgData name="Susmita Khanra" userId="309219b8-633c-4d37-ba82-e91a3c41c9da" providerId="ADAL" clId="{3A565A8B-18C7-45ED-AAD3-48851202588B}" dt="2024-07-30T08:50:53.945" v="1336" actId="1076"/>
          <ac:picMkLst>
            <pc:docMk/>
            <pc:sldMk cId="4255973590" sldId="389"/>
            <ac:picMk id="20" creationId="{367EA3FD-9040-02C8-4CE8-079DD4424E37}"/>
          </ac:picMkLst>
        </pc:picChg>
        <pc:picChg chg="mod">
          <ac:chgData name="Susmita Khanra" userId="309219b8-633c-4d37-ba82-e91a3c41c9da" providerId="ADAL" clId="{3A565A8B-18C7-45ED-AAD3-48851202588B}" dt="2024-07-30T08:40:13.828" v="1266" actId="14826"/>
          <ac:picMkLst>
            <pc:docMk/>
            <pc:sldMk cId="4255973590" sldId="389"/>
            <ac:picMk id="21" creationId="{79723FB2-CDBE-ABDD-9BC6-1E8D5204E7B7}"/>
          </ac:picMkLst>
        </pc:picChg>
      </pc:sldChg>
      <pc:sldChg chg="addSp delSp modSp add mod">
        <pc:chgData name="Susmita Khanra" userId="309219b8-633c-4d37-ba82-e91a3c41c9da" providerId="ADAL" clId="{3A565A8B-18C7-45ED-AAD3-48851202588B}" dt="2024-07-31T11:47:46.609" v="6000" actId="1076"/>
        <pc:sldMkLst>
          <pc:docMk/>
          <pc:sldMk cId="3430779683" sldId="390"/>
        </pc:sldMkLst>
        <pc:spChg chg="mod">
          <ac:chgData name="Susmita Khanra" userId="309219b8-633c-4d37-ba82-e91a3c41c9da" providerId="ADAL" clId="{3A565A8B-18C7-45ED-AAD3-48851202588B}" dt="2024-07-31T11:47:46.609" v="6000" actId="1076"/>
          <ac:spMkLst>
            <pc:docMk/>
            <pc:sldMk cId="3430779683" sldId="390"/>
            <ac:spMk id="2" creationId="{CFE87EE4-0F77-0173-AC5A-9FBAE6AE8B40}"/>
          </ac:spMkLst>
        </pc:spChg>
        <pc:spChg chg="mod">
          <ac:chgData name="Susmita Khanra" userId="309219b8-633c-4d37-ba82-e91a3c41c9da" providerId="ADAL" clId="{3A565A8B-18C7-45ED-AAD3-48851202588B}" dt="2024-07-31T11:30:25.748" v="5258" actId="14100"/>
          <ac:spMkLst>
            <pc:docMk/>
            <pc:sldMk cId="3430779683" sldId="390"/>
            <ac:spMk id="16" creationId="{EC1BED3D-1D74-3B2C-7AD4-6F4439224AA5}"/>
          </ac:spMkLst>
        </pc:spChg>
        <pc:picChg chg="add mod">
          <ac:chgData name="Susmita Khanra" userId="309219b8-633c-4d37-ba82-e91a3c41c9da" providerId="ADAL" clId="{3A565A8B-18C7-45ED-AAD3-48851202588B}" dt="2024-07-31T09:35:46.446" v="4007" actId="14100"/>
          <ac:picMkLst>
            <pc:docMk/>
            <pc:sldMk cId="3430779683" sldId="390"/>
            <ac:picMk id="4" creationId="{64ECAD91-348B-F717-9B13-A6DEF9E0135F}"/>
          </ac:picMkLst>
        </pc:picChg>
        <pc:picChg chg="del">
          <ac:chgData name="Susmita Khanra" userId="309219b8-633c-4d37-ba82-e91a3c41c9da" providerId="ADAL" clId="{3A565A8B-18C7-45ED-AAD3-48851202588B}" dt="2024-07-31T09:25:42.631" v="3434" actId="478"/>
          <ac:picMkLst>
            <pc:docMk/>
            <pc:sldMk cId="3430779683" sldId="390"/>
            <ac:picMk id="11" creationId="{0E08DE4A-D6DF-62FB-B939-80451AD74167}"/>
          </ac:picMkLst>
        </pc:picChg>
      </pc:sldChg>
      <pc:sldChg chg="addSp delSp modSp add mod">
        <pc:chgData name="Susmita Khanra" userId="309219b8-633c-4d37-ba82-e91a3c41c9da" providerId="ADAL" clId="{3A565A8B-18C7-45ED-AAD3-48851202588B}" dt="2024-07-31T11:47:54.798" v="6001" actId="1076"/>
        <pc:sldMkLst>
          <pc:docMk/>
          <pc:sldMk cId="2859739443" sldId="391"/>
        </pc:sldMkLst>
        <pc:spChg chg="mod">
          <ac:chgData name="Susmita Khanra" userId="309219b8-633c-4d37-ba82-e91a3c41c9da" providerId="ADAL" clId="{3A565A8B-18C7-45ED-AAD3-48851202588B}" dt="2024-07-31T11:47:54.798" v="6001" actId="1076"/>
          <ac:spMkLst>
            <pc:docMk/>
            <pc:sldMk cId="2859739443" sldId="391"/>
            <ac:spMk id="2" creationId="{CFE87EE4-0F77-0173-AC5A-9FBAE6AE8B40}"/>
          </ac:spMkLst>
        </pc:spChg>
        <pc:spChg chg="mod">
          <ac:chgData name="Susmita Khanra" userId="309219b8-633c-4d37-ba82-e91a3c41c9da" providerId="ADAL" clId="{3A565A8B-18C7-45ED-AAD3-48851202588B}" dt="2024-07-31T11:30:34.774" v="5259" actId="14100"/>
          <ac:spMkLst>
            <pc:docMk/>
            <pc:sldMk cId="2859739443" sldId="391"/>
            <ac:spMk id="16" creationId="{EC1BED3D-1D74-3B2C-7AD4-6F4439224AA5}"/>
          </ac:spMkLst>
        </pc:spChg>
        <pc:picChg chg="del">
          <ac:chgData name="Susmita Khanra" userId="309219b8-633c-4d37-ba82-e91a3c41c9da" providerId="ADAL" clId="{3A565A8B-18C7-45ED-AAD3-48851202588B}" dt="2024-07-31T09:41:15.567" v="4011" actId="478"/>
          <ac:picMkLst>
            <pc:docMk/>
            <pc:sldMk cId="2859739443" sldId="391"/>
            <ac:picMk id="4" creationId="{64ECAD91-348B-F717-9B13-A6DEF9E0135F}"/>
          </ac:picMkLst>
        </pc:picChg>
        <pc:picChg chg="add mod">
          <ac:chgData name="Susmita Khanra" userId="309219b8-633c-4d37-ba82-e91a3c41c9da" providerId="ADAL" clId="{3A565A8B-18C7-45ED-AAD3-48851202588B}" dt="2024-07-31T09:41:59.970" v="4015" actId="14100"/>
          <ac:picMkLst>
            <pc:docMk/>
            <pc:sldMk cId="2859739443" sldId="391"/>
            <ac:picMk id="5" creationId="{2B5969FF-BC8B-BE08-8790-DFE1C284C525}"/>
          </ac:picMkLst>
        </pc:picChg>
      </pc:sldChg>
      <pc:sldChg chg="addSp delSp modSp add mod">
        <pc:chgData name="Susmita Khanra" userId="309219b8-633c-4d37-ba82-e91a3c41c9da" providerId="ADAL" clId="{3A565A8B-18C7-45ED-AAD3-48851202588B}" dt="2024-07-31T11:48:09.239" v="6004" actId="122"/>
        <pc:sldMkLst>
          <pc:docMk/>
          <pc:sldMk cId="2416284905" sldId="392"/>
        </pc:sldMkLst>
        <pc:spChg chg="mod">
          <ac:chgData name="Susmita Khanra" userId="309219b8-633c-4d37-ba82-e91a3c41c9da" providerId="ADAL" clId="{3A565A8B-18C7-45ED-AAD3-48851202588B}" dt="2024-07-31T11:48:09.239" v="6004" actId="122"/>
          <ac:spMkLst>
            <pc:docMk/>
            <pc:sldMk cId="2416284905" sldId="392"/>
            <ac:spMk id="2" creationId="{CFE87EE4-0F77-0173-AC5A-9FBAE6AE8B40}"/>
          </ac:spMkLst>
        </pc:spChg>
        <pc:spChg chg="mod">
          <ac:chgData name="Susmita Khanra" userId="309219b8-633c-4d37-ba82-e91a3c41c9da" providerId="ADAL" clId="{3A565A8B-18C7-45ED-AAD3-48851202588B}" dt="2024-07-31T11:29:27.079" v="5256" actId="255"/>
          <ac:spMkLst>
            <pc:docMk/>
            <pc:sldMk cId="2416284905" sldId="392"/>
            <ac:spMk id="16" creationId="{EC1BED3D-1D74-3B2C-7AD4-6F4439224AA5}"/>
          </ac:spMkLst>
        </pc:spChg>
        <pc:picChg chg="add del mod">
          <ac:chgData name="Susmita Khanra" userId="309219b8-633c-4d37-ba82-e91a3c41c9da" providerId="ADAL" clId="{3A565A8B-18C7-45ED-AAD3-48851202588B}" dt="2024-07-31T11:07:24.389" v="4357" actId="478"/>
          <ac:picMkLst>
            <pc:docMk/>
            <pc:sldMk cId="2416284905" sldId="392"/>
            <ac:picMk id="4" creationId="{ED2BC410-79FD-6A5A-A47C-4E37ED8ED633}"/>
          </ac:picMkLst>
        </pc:picChg>
        <pc:picChg chg="del">
          <ac:chgData name="Susmita Khanra" userId="309219b8-633c-4d37-ba82-e91a3c41c9da" providerId="ADAL" clId="{3A565A8B-18C7-45ED-AAD3-48851202588B}" dt="2024-07-31T11:06:32.162" v="4352" actId="478"/>
          <ac:picMkLst>
            <pc:docMk/>
            <pc:sldMk cId="2416284905" sldId="392"/>
            <ac:picMk id="5" creationId="{2B5969FF-BC8B-BE08-8790-DFE1C284C525}"/>
          </ac:picMkLst>
        </pc:picChg>
        <pc:picChg chg="add del mod">
          <ac:chgData name="Susmita Khanra" userId="309219b8-633c-4d37-ba82-e91a3c41c9da" providerId="ADAL" clId="{3A565A8B-18C7-45ED-AAD3-48851202588B}" dt="2024-07-31T11:10:39.383" v="4362" actId="478"/>
          <ac:picMkLst>
            <pc:docMk/>
            <pc:sldMk cId="2416284905" sldId="392"/>
            <ac:picMk id="10" creationId="{C4252469-E292-54C9-96A5-5365CA960B3B}"/>
          </ac:picMkLst>
        </pc:picChg>
        <pc:picChg chg="add mod">
          <ac:chgData name="Susmita Khanra" userId="309219b8-633c-4d37-ba82-e91a3c41c9da" providerId="ADAL" clId="{3A565A8B-18C7-45ED-AAD3-48851202588B}" dt="2024-07-31T11:11:23.742" v="4366" actId="14100"/>
          <ac:picMkLst>
            <pc:docMk/>
            <pc:sldMk cId="2416284905" sldId="392"/>
            <ac:picMk id="12" creationId="{4BA87613-279A-ADAA-06D0-0A37A681595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7/31/2024</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7/31/2024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1</a:t>
            </a:fld>
            <a:endParaRPr lang="en-US" noProof="0" dirty="0"/>
          </a:p>
        </p:txBody>
      </p:sp>
    </p:spTree>
    <p:extLst>
      <p:ext uri="{BB962C8B-B14F-4D97-AF65-F5344CB8AC3E}">
        <p14:creationId xmlns:p14="http://schemas.microsoft.com/office/powerpoint/2010/main" val="2278711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7FAC3601-9744-9840-0229-E000CCFBEA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32131" y="-30007"/>
            <a:ext cx="6064493" cy="6879887"/>
          </a:xfrm>
          <a:prstGeom prst="rect">
            <a:avLst/>
          </a:prstGeom>
        </p:spPr>
      </p:pic>
      <p:sp>
        <p:nvSpPr>
          <p:cNvPr id="2" name="Title 1"/>
          <p:cNvSpPr>
            <a:spLocks noGrp="1"/>
          </p:cNvSpPr>
          <p:nvPr>
            <p:ph type="ctrTitle" hasCustomPrompt="1"/>
          </p:nvPr>
        </p:nvSpPr>
        <p:spPr>
          <a:xfrm>
            <a:off x="7119890" y="723440"/>
            <a:ext cx="4323426" cy="2579052"/>
          </a:xfrm>
        </p:spPr>
        <p:txBody>
          <a:bodyPr anchor="b">
            <a:normAutofit/>
          </a:bodyPr>
          <a:lstStyle>
            <a:lvl1pPr algn="l">
              <a:lnSpc>
                <a:spcPct val="90000"/>
              </a:lnSpc>
              <a:defRPr sz="6000" spc="-50" baseline="0">
                <a:solidFill>
                  <a:schemeClr val="tx1"/>
                </a:solidFill>
              </a:defRPr>
            </a:lvl1pPr>
          </a:lstStyle>
          <a:p>
            <a:r>
              <a:rPr lang="en-US" dirty="0"/>
              <a:t>Add title here</a:t>
            </a:r>
          </a:p>
        </p:txBody>
      </p:sp>
      <p:sp>
        <p:nvSpPr>
          <p:cNvPr id="3" name="Subtitle 2"/>
          <p:cNvSpPr>
            <a:spLocks noGrp="1"/>
          </p:cNvSpPr>
          <p:nvPr>
            <p:ph type="subTitle" idx="1" hasCustomPrompt="1"/>
          </p:nvPr>
        </p:nvSpPr>
        <p:spPr>
          <a:xfrm>
            <a:off x="7128152" y="5248834"/>
            <a:ext cx="4323426" cy="1008925"/>
          </a:xfrm>
        </p:spPr>
        <p:txBody>
          <a:bodyPr lIns="91440" rIns="91440">
            <a:normAutofit/>
          </a:bodyPr>
          <a:lstStyle>
            <a:lvl1pPr marL="0" indent="0" algn="l">
              <a:spcBef>
                <a:spcPts val="0"/>
              </a:spcBef>
              <a:spcAft>
                <a:spcPts val="0"/>
              </a:spcAft>
              <a:buNone/>
              <a:defRPr sz="1600" cap="all" spc="1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Add Subtitle here</a:t>
            </a:r>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a:off x="0" y="-2235"/>
            <a:ext cx="5840730" cy="6862275"/>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40730" h="6887937">
                <a:moveTo>
                  <a:pt x="0" y="0"/>
                </a:moveTo>
                <a:lnTo>
                  <a:pt x="5840730" y="0"/>
                </a:lnTo>
                <a:lnTo>
                  <a:pt x="5090160" y="2775915"/>
                </a:lnTo>
                <a:cubicBezTo>
                  <a:pt x="5057140" y="2883865"/>
                  <a:pt x="5020310" y="2976575"/>
                  <a:pt x="4853940" y="2962605"/>
                </a:cubicBezTo>
                <a:cubicBezTo>
                  <a:pt x="4668520" y="2845765"/>
                  <a:pt x="4761230" y="2747975"/>
                  <a:pt x="4754880" y="2692095"/>
                </a:cubicBezTo>
                <a:cubicBezTo>
                  <a:pt x="4845050" y="2355545"/>
                  <a:pt x="4904740" y="2121865"/>
                  <a:pt x="4979670" y="1846275"/>
                </a:cubicBezTo>
                <a:cubicBezTo>
                  <a:pt x="5021580" y="1687525"/>
                  <a:pt x="4996180" y="1615135"/>
                  <a:pt x="4872990" y="1571955"/>
                </a:cubicBezTo>
                <a:cubicBezTo>
                  <a:pt x="4738370" y="1563065"/>
                  <a:pt x="4699000" y="1597355"/>
                  <a:pt x="4655820" y="1770075"/>
                </a:cubicBezTo>
                <a:cubicBezTo>
                  <a:pt x="4671060" y="1858975"/>
                  <a:pt x="3878580" y="4599635"/>
                  <a:pt x="3893820" y="4688535"/>
                </a:cubicBezTo>
                <a:cubicBezTo>
                  <a:pt x="3858895" y="4824425"/>
                  <a:pt x="3925570" y="4880305"/>
                  <a:pt x="3992880" y="4905705"/>
                </a:cubicBezTo>
                <a:cubicBezTo>
                  <a:pt x="4102100" y="4904435"/>
                  <a:pt x="4158615" y="4917135"/>
                  <a:pt x="4213860" y="4757115"/>
                </a:cubicBezTo>
                <a:lnTo>
                  <a:pt x="4457700" y="3842715"/>
                </a:lnTo>
                <a:cubicBezTo>
                  <a:pt x="4481830" y="3756355"/>
                  <a:pt x="4555490" y="3692855"/>
                  <a:pt x="4686300" y="3713175"/>
                </a:cubicBezTo>
                <a:cubicBezTo>
                  <a:pt x="4829810" y="3791915"/>
                  <a:pt x="4782820" y="3882085"/>
                  <a:pt x="4785360" y="3926535"/>
                </a:cubicBezTo>
                <a:lnTo>
                  <a:pt x="4028621" y="6887937"/>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7119274" y="3373515"/>
            <a:ext cx="4323426" cy="1008926"/>
          </a:xfrm>
        </p:spPr>
        <p:txBody>
          <a:bodyPr lIns="91440" rIns="91440">
            <a:noAutofit/>
          </a:bodyPr>
          <a:lstStyle>
            <a:lvl1pPr marL="0" indent="0">
              <a:buNone/>
              <a:defRPr sz="6000" b="1">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a:t>
            </a:r>
          </a:p>
        </p:txBody>
      </p:sp>
      <p:cxnSp>
        <p:nvCxnSpPr>
          <p:cNvPr id="19" name="Straight Connector 18">
            <a:extLst>
              <a:ext uri="{FF2B5EF4-FFF2-40B4-BE49-F238E27FC236}">
                <a16:creationId xmlns:a16="http://schemas.microsoft.com/office/drawing/2014/main" id="{7ADF7228-F4CB-A1B9-79EA-63240531648D}"/>
              </a:ext>
              <a:ext uri="{C183D7F6-B498-43B3-948B-1728B52AA6E4}">
                <adec:decorative xmlns:adec="http://schemas.microsoft.com/office/drawing/2017/decorative" val="1"/>
              </a:ext>
            </a:extLst>
          </p:cNvPr>
          <p:cNvCxnSpPr>
            <a:cxnSpLocks/>
          </p:cNvCxnSpPr>
          <p:nvPr userDrawn="1"/>
        </p:nvCxnSpPr>
        <p:spPr>
          <a:xfrm flipH="1">
            <a:off x="4559556" y="-10665"/>
            <a:ext cx="1930144" cy="687729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164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 Topic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 name="Title 1"/>
          <p:cNvSpPr>
            <a:spLocks noGrp="1"/>
          </p:cNvSpPr>
          <p:nvPr>
            <p:ph type="ctrTitle" hasCustomPrompt="1"/>
          </p:nvPr>
        </p:nvSpPr>
        <p:spPr>
          <a:xfrm>
            <a:off x="796322" y="320040"/>
            <a:ext cx="6732237" cy="101714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5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643379" y="1749479"/>
            <a:ext cx="5885179" cy="533400"/>
          </a:xfrm>
        </p:spPr>
        <p:txBody>
          <a:bodyPr bIns="0" anchor="b">
            <a:normAutofit/>
          </a:bodyPr>
          <a:lstStyle>
            <a:lvl1pPr marL="0" indent="0">
              <a:buNone/>
              <a:defRPr sz="2400">
                <a:solidFill>
                  <a:schemeClr val="tx1"/>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6" name="Text Placeholder 7">
            <a:extLst>
              <a:ext uri="{FF2B5EF4-FFF2-40B4-BE49-F238E27FC236}">
                <a16:creationId xmlns:a16="http://schemas.microsoft.com/office/drawing/2014/main" id="{7C72C187-9B88-8558-E9E7-CA189DF0EF33}"/>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5" name="Text Placeholder 12">
            <a:extLst>
              <a:ext uri="{FF2B5EF4-FFF2-40B4-BE49-F238E27FC236}">
                <a16:creationId xmlns:a16="http://schemas.microsoft.com/office/drawing/2014/main" id="{9366E515-A368-5E2D-8A9F-6BDBB76BC87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7" name="Text Placeholder 7">
            <a:extLst>
              <a:ext uri="{FF2B5EF4-FFF2-40B4-BE49-F238E27FC236}">
                <a16:creationId xmlns:a16="http://schemas.microsoft.com/office/drawing/2014/main" id="{1F522536-6FE3-2618-BC24-8C5188185870}"/>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6" name="Text Placeholder 12">
            <a:extLst>
              <a:ext uri="{FF2B5EF4-FFF2-40B4-BE49-F238E27FC236}">
                <a16:creationId xmlns:a16="http://schemas.microsoft.com/office/drawing/2014/main" id="{89C1155B-B06D-77D5-B3DC-9CEAEDF2D61F}"/>
              </a:ext>
            </a:extLst>
          </p:cNvPr>
          <p:cNvSpPr>
            <a:spLocks noGrp="1"/>
          </p:cNvSpPr>
          <p:nvPr>
            <p:ph type="body" sz="quarter" idx="18" hasCustomPrompt="1"/>
          </p:nvPr>
        </p:nvSpPr>
        <p:spPr>
          <a:xfrm>
            <a:off x="1643379" y="3009613"/>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9" name="Text Placeholder 7">
            <a:extLst>
              <a:ext uri="{FF2B5EF4-FFF2-40B4-BE49-F238E27FC236}">
                <a16:creationId xmlns:a16="http://schemas.microsoft.com/office/drawing/2014/main" id="{F3A36BC1-799A-6623-E5E3-1190C0C7C479}"/>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17" name="Text Placeholder 12">
            <a:extLst>
              <a:ext uri="{FF2B5EF4-FFF2-40B4-BE49-F238E27FC236}">
                <a16:creationId xmlns:a16="http://schemas.microsoft.com/office/drawing/2014/main" id="{92954362-36EF-4B42-19C7-6132A7E2A875}"/>
              </a:ext>
            </a:extLst>
          </p:cNvPr>
          <p:cNvSpPr>
            <a:spLocks noGrp="1"/>
          </p:cNvSpPr>
          <p:nvPr>
            <p:ph type="body" sz="quarter" idx="19" hasCustomPrompt="1"/>
          </p:nvPr>
        </p:nvSpPr>
        <p:spPr>
          <a:xfrm>
            <a:off x="1643379" y="363816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0" name="Text Placeholder 7">
            <a:extLst>
              <a:ext uri="{FF2B5EF4-FFF2-40B4-BE49-F238E27FC236}">
                <a16:creationId xmlns:a16="http://schemas.microsoft.com/office/drawing/2014/main" id="{9EF1DED4-DCEF-D1F3-17B9-BC29651F7DE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20" name="Text Placeholder 12">
            <a:extLst>
              <a:ext uri="{FF2B5EF4-FFF2-40B4-BE49-F238E27FC236}">
                <a16:creationId xmlns:a16="http://schemas.microsoft.com/office/drawing/2014/main" id="{A57B871C-EE51-327F-62B1-79B005BD932C}"/>
              </a:ext>
            </a:extLst>
          </p:cNvPr>
          <p:cNvSpPr>
            <a:spLocks noGrp="1"/>
          </p:cNvSpPr>
          <p:nvPr>
            <p:ph type="body" sz="quarter" idx="20" hasCustomPrompt="1"/>
          </p:nvPr>
        </p:nvSpPr>
        <p:spPr>
          <a:xfrm>
            <a:off x="1643379" y="4269747"/>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2053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 Topic 2">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 name="Title 1"/>
          <p:cNvSpPr>
            <a:spLocks noGrp="1"/>
          </p:cNvSpPr>
          <p:nvPr>
            <p:ph type="ctrTitle" hasCustomPrompt="1"/>
          </p:nvPr>
        </p:nvSpPr>
        <p:spPr>
          <a:xfrm>
            <a:off x="796322" y="320040"/>
            <a:ext cx="6732237" cy="101714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643379" y="174947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6" name="Text Placeholder 7">
            <a:extLst>
              <a:ext uri="{FF2B5EF4-FFF2-40B4-BE49-F238E27FC236}">
                <a16:creationId xmlns:a16="http://schemas.microsoft.com/office/drawing/2014/main" id="{7C72C187-9B88-8558-E9E7-CA189DF0EF33}"/>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5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5" name="Text Placeholder 12">
            <a:extLst>
              <a:ext uri="{FF2B5EF4-FFF2-40B4-BE49-F238E27FC236}">
                <a16:creationId xmlns:a16="http://schemas.microsoft.com/office/drawing/2014/main" id="{9366E515-A368-5E2D-8A9F-6BDBB76BC87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400"/>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7" name="Text Placeholder 7">
            <a:extLst>
              <a:ext uri="{FF2B5EF4-FFF2-40B4-BE49-F238E27FC236}">
                <a16:creationId xmlns:a16="http://schemas.microsoft.com/office/drawing/2014/main" id="{1F522536-6FE3-2618-BC24-8C5188185870}"/>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6" name="Text Placeholder 12">
            <a:extLst>
              <a:ext uri="{FF2B5EF4-FFF2-40B4-BE49-F238E27FC236}">
                <a16:creationId xmlns:a16="http://schemas.microsoft.com/office/drawing/2014/main" id="{89C1155B-B06D-77D5-B3DC-9CEAEDF2D61F}"/>
              </a:ext>
            </a:extLst>
          </p:cNvPr>
          <p:cNvSpPr>
            <a:spLocks noGrp="1"/>
          </p:cNvSpPr>
          <p:nvPr>
            <p:ph type="body" sz="quarter" idx="18" hasCustomPrompt="1"/>
          </p:nvPr>
        </p:nvSpPr>
        <p:spPr>
          <a:xfrm>
            <a:off x="1643379" y="3009613"/>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9" name="Text Placeholder 7">
            <a:extLst>
              <a:ext uri="{FF2B5EF4-FFF2-40B4-BE49-F238E27FC236}">
                <a16:creationId xmlns:a16="http://schemas.microsoft.com/office/drawing/2014/main" id="{F3A36BC1-799A-6623-E5E3-1190C0C7C479}"/>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17" name="Text Placeholder 12">
            <a:extLst>
              <a:ext uri="{FF2B5EF4-FFF2-40B4-BE49-F238E27FC236}">
                <a16:creationId xmlns:a16="http://schemas.microsoft.com/office/drawing/2014/main" id="{92954362-36EF-4B42-19C7-6132A7E2A875}"/>
              </a:ext>
            </a:extLst>
          </p:cNvPr>
          <p:cNvSpPr>
            <a:spLocks noGrp="1"/>
          </p:cNvSpPr>
          <p:nvPr>
            <p:ph type="body" sz="quarter" idx="19" hasCustomPrompt="1"/>
          </p:nvPr>
        </p:nvSpPr>
        <p:spPr>
          <a:xfrm>
            <a:off x="1643379" y="363816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0" name="Text Placeholder 7">
            <a:extLst>
              <a:ext uri="{FF2B5EF4-FFF2-40B4-BE49-F238E27FC236}">
                <a16:creationId xmlns:a16="http://schemas.microsoft.com/office/drawing/2014/main" id="{9EF1DED4-DCEF-D1F3-17B9-BC29651F7DE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20" name="Text Placeholder 12">
            <a:extLst>
              <a:ext uri="{FF2B5EF4-FFF2-40B4-BE49-F238E27FC236}">
                <a16:creationId xmlns:a16="http://schemas.microsoft.com/office/drawing/2014/main" id="{A57B871C-EE51-327F-62B1-79B005BD932C}"/>
              </a:ext>
            </a:extLst>
          </p:cNvPr>
          <p:cNvSpPr>
            <a:spLocks noGrp="1"/>
          </p:cNvSpPr>
          <p:nvPr>
            <p:ph type="body" sz="quarter" idx="20" hasCustomPrompt="1"/>
          </p:nvPr>
        </p:nvSpPr>
        <p:spPr>
          <a:xfrm>
            <a:off x="1643379" y="4269747"/>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037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 Topic 3">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 name="Title 1"/>
          <p:cNvSpPr>
            <a:spLocks noGrp="1"/>
          </p:cNvSpPr>
          <p:nvPr>
            <p:ph type="ctrTitle" hasCustomPrompt="1"/>
          </p:nvPr>
        </p:nvSpPr>
        <p:spPr>
          <a:xfrm>
            <a:off x="796322" y="320040"/>
            <a:ext cx="6732237" cy="101714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643379" y="174947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6" name="Text Placeholder 7">
            <a:extLst>
              <a:ext uri="{FF2B5EF4-FFF2-40B4-BE49-F238E27FC236}">
                <a16:creationId xmlns:a16="http://schemas.microsoft.com/office/drawing/2014/main" id="{7C72C187-9B88-8558-E9E7-CA189DF0EF33}"/>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5" name="Text Placeholder 12">
            <a:extLst>
              <a:ext uri="{FF2B5EF4-FFF2-40B4-BE49-F238E27FC236}">
                <a16:creationId xmlns:a16="http://schemas.microsoft.com/office/drawing/2014/main" id="{9366E515-A368-5E2D-8A9F-6BDBB76BC87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7" name="Text Placeholder 7">
            <a:extLst>
              <a:ext uri="{FF2B5EF4-FFF2-40B4-BE49-F238E27FC236}">
                <a16:creationId xmlns:a16="http://schemas.microsoft.com/office/drawing/2014/main" id="{1F522536-6FE3-2618-BC24-8C5188185870}"/>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5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6" name="Text Placeholder 12">
            <a:extLst>
              <a:ext uri="{FF2B5EF4-FFF2-40B4-BE49-F238E27FC236}">
                <a16:creationId xmlns:a16="http://schemas.microsoft.com/office/drawing/2014/main" id="{89C1155B-B06D-77D5-B3DC-9CEAEDF2D61F}"/>
              </a:ext>
            </a:extLst>
          </p:cNvPr>
          <p:cNvSpPr>
            <a:spLocks noGrp="1"/>
          </p:cNvSpPr>
          <p:nvPr>
            <p:ph type="body" sz="quarter" idx="18" hasCustomPrompt="1"/>
          </p:nvPr>
        </p:nvSpPr>
        <p:spPr>
          <a:xfrm>
            <a:off x="1643379" y="3009613"/>
            <a:ext cx="5885179" cy="533400"/>
          </a:xfrm>
        </p:spPr>
        <p:txBody>
          <a:bodyPr bIns="0" anchor="b">
            <a:normAutofit/>
          </a:bodyPr>
          <a:lstStyle>
            <a:lvl1pPr marL="0" indent="0">
              <a:buNone/>
              <a:defRPr sz="2400">
                <a:solidFill>
                  <a:schemeClr val="tx1"/>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9" name="Text Placeholder 7">
            <a:extLst>
              <a:ext uri="{FF2B5EF4-FFF2-40B4-BE49-F238E27FC236}">
                <a16:creationId xmlns:a16="http://schemas.microsoft.com/office/drawing/2014/main" id="{F3A36BC1-799A-6623-E5E3-1190C0C7C479}"/>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17" name="Text Placeholder 12">
            <a:extLst>
              <a:ext uri="{FF2B5EF4-FFF2-40B4-BE49-F238E27FC236}">
                <a16:creationId xmlns:a16="http://schemas.microsoft.com/office/drawing/2014/main" id="{92954362-36EF-4B42-19C7-6132A7E2A875}"/>
              </a:ext>
            </a:extLst>
          </p:cNvPr>
          <p:cNvSpPr>
            <a:spLocks noGrp="1"/>
          </p:cNvSpPr>
          <p:nvPr>
            <p:ph type="body" sz="quarter" idx="19" hasCustomPrompt="1"/>
          </p:nvPr>
        </p:nvSpPr>
        <p:spPr>
          <a:xfrm>
            <a:off x="1643379" y="363816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0" name="Text Placeholder 7">
            <a:extLst>
              <a:ext uri="{FF2B5EF4-FFF2-40B4-BE49-F238E27FC236}">
                <a16:creationId xmlns:a16="http://schemas.microsoft.com/office/drawing/2014/main" id="{9EF1DED4-DCEF-D1F3-17B9-BC29651F7DE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20" name="Text Placeholder 12">
            <a:extLst>
              <a:ext uri="{FF2B5EF4-FFF2-40B4-BE49-F238E27FC236}">
                <a16:creationId xmlns:a16="http://schemas.microsoft.com/office/drawing/2014/main" id="{A57B871C-EE51-327F-62B1-79B005BD932C}"/>
              </a:ext>
            </a:extLst>
          </p:cNvPr>
          <p:cNvSpPr>
            <a:spLocks noGrp="1"/>
          </p:cNvSpPr>
          <p:nvPr>
            <p:ph type="body" sz="quarter" idx="20" hasCustomPrompt="1"/>
          </p:nvPr>
        </p:nvSpPr>
        <p:spPr>
          <a:xfrm>
            <a:off x="1643379" y="4269747"/>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276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 - Topic 4">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 name="Title 1"/>
          <p:cNvSpPr>
            <a:spLocks noGrp="1"/>
          </p:cNvSpPr>
          <p:nvPr>
            <p:ph type="ctrTitle" hasCustomPrompt="1"/>
          </p:nvPr>
        </p:nvSpPr>
        <p:spPr>
          <a:xfrm>
            <a:off x="796322" y="320040"/>
            <a:ext cx="6732237" cy="101714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643379" y="174947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6" name="Text Placeholder 7">
            <a:extLst>
              <a:ext uri="{FF2B5EF4-FFF2-40B4-BE49-F238E27FC236}">
                <a16:creationId xmlns:a16="http://schemas.microsoft.com/office/drawing/2014/main" id="{7C72C187-9B88-8558-E9E7-CA189DF0EF33}"/>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5" name="Text Placeholder 12">
            <a:extLst>
              <a:ext uri="{FF2B5EF4-FFF2-40B4-BE49-F238E27FC236}">
                <a16:creationId xmlns:a16="http://schemas.microsoft.com/office/drawing/2014/main" id="{9366E515-A368-5E2D-8A9F-6BDBB76BC87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7" name="Text Placeholder 7">
            <a:extLst>
              <a:ext uri="{FF2B5EF4-FFF2-40B4-BE49-F238E27FC236}">
                <a16:creationId xmlns:a16="http://schemas.microsoft.com/office/drawing/2014/main" id="{1F522536-6FE3-2618-BC24-8C5188185870}"/>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6" name="Text Placeholder 12">
            <a:extLst>
              <a:ext uri="{FF2B5EF4-FFF2-40B4-BE49-F238E27FC236}">
                <a16:creationId xmlns:a16="http://schemas.microsoft.com/office/drawing/2014/main" id="{89C1155B-B06D-77D5-B3DC-9CEAEDF2D61F}"/>
              </a:ext>
            </a:extLst>
          </p:cNvPr>
          <p:cNvSpPr>
            <a:spLocks noGrp="1"/>
          </p:cNvSpPr>
          <p:nvPr>
            <p:ph type="body" sz="quarter" idx="18" hasCustomPrompt="1"/>
          </p:nvPr>
        </p:nvSpPr>
        <p:spPr>
          <a:xfrm>
            <a:off x="1643379" y="3009613"/>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9" name="Text Placeholder 7">
            <a:extLst>
              <a:ext uri="{FF2B5EF4-FFF2-40B4-BE49-F238E27FC236}">
                <a16:creationId xmlns:a16="http://schemas.microsoft.com/office/drawing/2014/main" id="{F3A36BC1-799A-6623-E5E3-1190C0C7C479}"/>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5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17" name="Text Placeholder 12">
            <a:extLst>
              <a:ext uri="{FF2B5EF4-FFF2-40B4-BE49-F238E27FC236}">
                <a16:creationId xmlns:a16="http://schemas.microsoft.com/office/drawing/2014/main" id="{92954362-36EF-4B42-19C7-6132A7E2A875}"/>
              </a:ext>
            </a:extLst>
          </p:cNvPr>
          <p:cNvSpPr>
            <a:spLocks noGrp="1"/>
          </p:cNvSpPr>
          <p:nvPr>
            <p:ph type="body" sz="quarter" idx="19" hasCustomPrompt="1"/>
          </p:nvPr>
        </p:nvSpPr>
        <p:spPr>
          <a:xfrm>
            <a:off x="1643379" y="3638169"/>
            <a:ext cx="5885179" cy="533400"/>
          </a:xfrm>
        </p:spPr>
        <p:txBody>
          <a:bodyPr bIns="0" anchor="b">
            <a:normAutofit/>
          </a:bodyPr>
          <a:lstStyle>
            <a:lvl1pPr marL="0" indent="0">
              <a:buNone/>
              <a:defRPr sz="2400">
                <a:solidFill>
                  <a:schemeClr val="tx1"/>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0" name="Text Placeholder 7">
            <a:extLst>
              <a:ext uri="{FF2B5EF4-FFF2-40B4-BE49-F238E27FC236}">
                <a16:creationId xmlns:a16="http://schemas.microsoft.com/office/drawing/2014/main" id="{9EF1DED4-DCEF-D1F3-17B9-BC29651F7DE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20" name="Text Placeholder 12">
            <a:extLst>
              <a:ext uri="{FF2B5EF4-FFF2-40B4-BE49-F238E27FC236}">
                <a16:creationId xmlns:a16="http://schemas.microsoft.com/office/drawing/2014/main" id="{A57B871C-EE51-327F-62B1-79B005BD932C}"/>
              </a:ext>
            </a:extLst>
          </p:cNvPr>
          <p:cNvSpPr>
            <a:spLocks noGrp="1"/>
          </p:cNvSpPr>
          <p:nvPr>
            <p:ph type="body" sz="quarter" idx="20" hasCustomPrompt="1"/>
          </p:nvPr>
        </p:nvSpPr>
        <p:spPr>
          <a:xfrm>
            <a:off x="1643379" y="4269747"/>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6819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 - Topic 5">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 name="Title 1"/>
          <p:cNvSpPr>
            <a:spLocks noGrp="1"/>
          </p:cNvSpPr>
          <p:nvPr>
            <p:ph type="ctrTitle" hasCustomPrompt="1"/>
          </p:nvPr>
        </p:nvSpPr>
        <p:spPr>
          <a:xfrm>
            <a:off x="796322" y="320040"/>
            <a:ext cx="6732237" cy="101714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8" name="Text Placeholder 7">
            <a:extLst>
              <a:ext uri="{FF2B5EF4-FFF2-40B4-BE49-F238E27FC236}">
                <a16:creationId xmlns:a16="http://schemas.microsoft.com/office/drawing/2014/main" id="{D5E91AD6-E4A6-F082-0E76-DAF7D57B5162}"/>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643379" y="174947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6" name="Text Placeholder 7">
            <a:extLst>
              <a:ext uri="{FF2B5EF4-FFF2-40B4-BE49-F238E27FC236}">
                <a16:creationId xmlns:a16="http://schemas.microsoft.com/office/drawing/2014/main" id="{7C72C187-9B88-8558-E9E7-CA189DF0EF33}"/>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5" name="Text Placeholder 12">
            <a:extLst>
              <a:ext uri="{FF2B5EF4-FFF2-40B4-BE49-F238E27FC236}">
                <a16:creationId xmlns:a16="http://schemas.microsoft.com/office/drawing/2014/main" id="{9366E515-A368-5E2D-8A9F-6BDBB76BC87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7" name="Text Placeholder 7">
            <a:extLst>
              <a:ext uri="{FF2B5EF4-FFF2-40B4-BE49-F238E27FC236}">
                <a16:creationId xmlns:a16="http://schemas.microsoft.com/office/drawing/2014/main" id="{1F522536-6FE3-2618-BC24-8C5188185870}"/>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6" name="Text Placeholder 12">
            <a:extLst>
              <a:ext uri="{FF2B5EF4-FFF2-40B4-BE49-F238E27FC236}">
                <a16:creationId xmlns:a16="http://schemas.microsoft.com/office/drawing/2014/main" id="{89C1155B-B06D-77D5-B3DC-9CEAEDF2D61F}"/>
              </a:ext>
            </a:extLst>
          </p:cNvPr>
          <p:cNvSpPr>
            <a:spLocks noGrp="1"/>
          </p:cNvSpPr>
          <p:nvPr>
            <p:ph type="body" sz="quarter" idx="18" hasCustomPrompt="1"/>
          </p:nvPr>
        </p:nvSpPr>
        <p:spPr>
          <a:xfrm>
            <a:off x="1643379" y="3009613"/>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9" name="Text Placeholder 7">
            <a:extLst>
              <a:ext uri="{FF2B5EF4-FFF2-40B4-BE49-F238E27FC236}">
                <a16:creationId xmlns:a16="http://schemas.microsoft.com/office/drawing/2014/main" id="{F3A36BC1-799A-6623-E5E3-1190C0C7C479}"/>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17" name="Text Placeholder 12">
            <a:extLst>
              <a:ext uri="{FF2B5EF4-FFF2-40B4-BE49-F238E27FC236}">
                <a16:creationId xmlns:a16="http://schemas.microsoft.com/office/drawing/2014/main" id="{92954362-36EF-4B42-19C7-6132A7E2A875}"/>
              </a:ext>
            </a:extLst>
          </p:cNvPr>
          <p:cNvSpPr>
            <a:spLocks noGrp="1"/>
          </p:cNvSpPr>
          <p:nvPr>
            <p:ph type="body" sz="quarter" idx="19" hasCustomPrompt="1"/>
          </p:nvPr>
        </p:nvSpPr>
        <p:spPr>
          <a:xfrm>
            <a:off x="1643379" y="363816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0" name="Text Placeholder 7">
            <a:extLst>
              <a:ext uri="{FF2B5EF4-FFF2-40B4-BE49-F238E27FC236}">
                <a16:creationId xmlns:a16="http://schemas.microsoft.com/office/drawing/2014/main" id="{9EF1DED4-DCEF-D1F3-17B9-BC29651F7DE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5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20" name="Text Placeholder 12">
            <a:extLst>
              <a:ext uri="{FF2B5EF4-FFF2-40B4-BE49-F238E27FC236}">
                <a16:creationId xmlns:a16="http://schemas.microsoft.com/office/drawing/2014/main" id="{A57B871C-EE51-327F-62B1-79B005BD932C}"/>
              </a:ext>
            </a:extLst>
          </p:cNvPr>
          <p:cNvSpPr>
            <a:spLocks noGrp="1"/>
          </p:cNvSpPr>
          <p:nvPr>
            <p:ph type="body" sz="quarter" idx="20" hasCustomPrompt="1"/>
          </p:nvPr>
        </p:nvSpPr>
        <p:spPr>
          <a:xfrm>
            <a:off x="1643379" y="4269747"/>
            <a:ext cx="5885179" cy="533400"/>
          </a:xfrm>
        </p:spPr>
        <p:txBody>
          <a:bodyPr bIns="0" anchor="b">
            <a:normAutofit/>
          </a:bodyPr>
          <a:lstStyle>
            <a:lvl1pPr marL="0" indent="0">
              <a:buNone/>
              <a:defRPr sz="2400">
                <a:solidFill>
                  <a:schemeClr val="tx1"/>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8122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D5142E-2E7B-1488-E5DB-290186766DFD}"/>
              </a:ext>
              <a:ext uri="{C183D7F6-B498-43B3-948B-1728B52AA6E4}">
                <adec:decorative xmlns:adec="http://schemas.microsoft.com/office/drawing/2017/decorative" val="1"/>
              </a:ext>
            </a:extLst>
          </p:cNvPr>
          <p:cNvGrpSpPr/>
          <p:nvPr userDrawn="1"/>
        </p:nvGrpSpPr>
        <p:grpSpPr>
          <a:xfrm>
            <a:off x="5382569" y="2242"/>
            <a:ext cx="6806909" cy="6862481"/>
            <a:chOff x="5382569" y="2242"/>
            <a:chExt cx="6806909" cy="6862481"/>
          </a:xfrm>
        </p:grpSpPr>
        <p:pic>
          <p:nvPicPr>
            <p:cNvPr id="6" name="Graphic 5">
              <a:extLst>
                <a:ext uri="{FF2B5EF4-FFF2-40B4-BE49-F238E27FC236}">
                  <a16:creationId xmlns:a16="http://schemas.microsoft.com/office/drawing/2014/main" id="{02299C1B-36CA-1E4A-2BE2-A212B68067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40328" y="2242"/>
              <a:ext cx="6049150" cy="6862481"/>
            </a:xfrm>
            <a:prstGeom prst="rect">
              <a:avLst/>
            </a:prstGeom>
          </p:spPr>
        </p:pic>
        <p:pic>
          <p:nvPicPr>
            <p:cNvPr id="8" name="Graphic 7">
              <a:extLst>
                <a:ext uri="{FF2B5EF4-FFF2-40B4-BE49-F238E27FC236}">
                  <a16:creationId xmlns:a16="http://schemas.microsoft.com/office/drawing/2014/main" id="{37875AA7-8584-C85D-D920-B6F3612211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5382569" y="5060315"/>
              <a:ext cx="927943" cy="1801301"/>
            </a:xfrm>
            <a:prstGeom prst="rect">
              <a:avLst/>
            </a:prstGeom>
          </p:spPr>
        </p:pic>
      </p:grpSp>
      <p:sp>
        <p:nvSpPr>
          <p:cNvPr id="2" name="Title 1"/>
          <p:cNvSpPr>
            <a:spLocks noGrp="1"/>
          </p:cNvSpPr>
          <p:nvPr>
            <p:ph type="ctrTitle" hasCustomPrompt="1"/>
          </p:nvPr>
        </p:nvSpPr>
        <p:spPr>
          <a:xfrm>
            <a:off x="6970326" y="1679216"/>
            <a:ext cx="4786877" cy="1518315"/>
          </a:xfrm>
        </p:spPr>
        <p:txBody>
          <a:bodyPr anchor="b">
            <a:normAutofit/>
          </a:bodyPr>
          <a:lstStyle>
            <a:lvl1pPr algn="l">
              <a:lnSpc>
                <a:spcPct val="90000"/>
              </a:lnSpc>
              <a:defRPr sz="6000" spc="100" baseline="0">
                <a:solidFill>
                  <a:schemeClr val="accent1"/>
                </a:solidFill>
              </a:defRPr>
            </a:lvl1pPr>
          </a:lstStyle>
          <a:p>
            <a:r>
              <a:rPr lang="en-US" dirty="0"/>
              <a:t>Add title </a:t>
            </a:r>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a:off x="-29499" y="-2236"/>
            <a:ext cx="6814124" cy="6871095"/>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6814124"/>
              <a:gd name="connsiteY0" fmla="*/ 0 h 6897807"/>
              <a:gd name="connsiteX1" fmla="*/ 6814124 w 6814124"/>
              <a:gd name="connsiteY1" fmla="*/ 9870 h 6897807"/>
              <a:gd name="connsiteX2" fmla="*/ 6063554 w 6814124"/>
              <a:gd name="connsiteY2" fmla="*/ 2785785 h 6897807"/>
              <a:gd name="connsiteX3" fmla="*/ 5827334 w 6814124"/>
              <a:gd name="connsiteY3" fmla="*/ 2972475 h 6897807"/>
              <a:gd name="connsiteX4" fmla="*/ 5728274 w 6814124"/>
              <a:gd name="connsiteY4" fmla="*/ 2701965 h 6897807"/>
              <a:gd name="connsiteX5" fmla="*/ 5953064 w 6814124"/>
              <a:gd name="connsiteY5" fmla="*/ 1856145 h 6897807"/>
              <a:gd name="connsiteX6" fmla="*/ 5846384 w 6814124"/>
              <a:gd name="connsiteY6" fmla="*/ 1581825 h 6897807"/>
              <a:gd name="connsiteX7" fmla="*/ 5629214 w 6814124"/>
              <a:gd name="connsiteY7" fmla="*/ 1779945 h 6897807"/>
              <a:gd name="connsiteX8" fmla="*/ 4867214 w 6814124"/>
              <a:gd name="connsiteY8" fmla="*/ 4698405 h 6897807"/>
              <a:gd name="connsiteX9" fmla="*/ 4966274 w 6814124"/>
              <a:gd name="connsiteY9" fmla="*/ 4915575 h 6897807"/>
              <a:gd name="connsiteX10" fmla="*/ 5187254 w 6814124"/>
              <a:gd name="connsiteY10" fmla="*/ 4766985 h 6897807"/>
              <a:gd name="connsiteX11" fmla="*/ 5431094 w 6814124"/>
              <a:gd name="connsiteY11" fmla="*/ 3852585 h 6897807"/>
              <a:gd name="connsiteX12" fmla="*/ 5659694 w 6814124"/>
              <a:gd name="connsiteY12" fmla="*/ 3723045 h 6897807"/>
              <a:gd name="connsiteX13" fmla="*/ 5758754 w 6814124"/>
              <a:gd name="connsiteY13" fmla="*/ 3936405 h 6897807"/>
              <a:gd name="connsiteX14" fmla="*/ 5002015 w 6814124"/>
              <a:gd name="connsiteY14" fmla="*/ 6897807 h 6897807"/>
              <a:gd name="connsiteX15" fmla="*/ 973394 w 6814124"/>
              <a:gd name="connsiteY15" fmla="*/ 6886921 h 6897807"/>
              <a:gd name="connsiteX16" fmla="*/ 0 w 6814124"/>
              <a:gd name="connsiteY16" fmla="*/ 0 h 6897807"/>
              <a:gd name="connsiteX0" fmla="*/ 0 w 6814124"/>
              <a:gd name="connsiteY0" fmla="*/ 0 h 6897807"/>
              <a:gd name="connsiteX1" fmla="*/ 6814124 w 6814124"/>
              <a:gd name="connsiteY1" fmla="*/ 9870 h 6897807"/>
              <a:gd name="connsiteX2" fmla="*/ 6063554 w 6814124"/>
              <a:gd name="connsiteY2" fmla="*/ 2785785 h 6897807"/>
              <a:gd name="connsiteX3" fmla="*/ 5827334 w 6814124"/>
              <a:gd name="connsiteY3" fmla="*/ 2972475 h 6897807"/>
              <a:gd name="connsiteX4" fmla="*/ 5728274 w 6814124"/>
              <a:gd name="connsiteY4" fmla="*/ 2701965 h 6897807"/>
              <a:gd name="connsiteX5" fmla="*/ 5953064 w 6814124"/>
              <a:gd name="connsiteY5" fmla="*/ 1856145 h 6897807"/>
              <a:gd name="connsiteX6" fmla="*/ 5846384 w 6814124"/>
              <a:gd name="connsiteY6" fmla="*/ 1581825 h 6897807"/>
              <a:gd name="connsiteX7" fmla="*/ 5629214 w 6814124"/>
              <a:gd name="connsiteY7" fmla="*/ 1779945 h 6897807"/>
              <a:gd name="connsiteX8" fmla="*/ 4867214 w 6814124"/>
              <a:gd name="connsiteY8" fmla="*/ 4698405 h 6897807"/>
              <a:gd name="connsiteX9" fmla="*/ 4966274 w 6814124"/>
              <a:gd name="connsiteY9" fmla="*/ 4915575 h 6897807"/>
              <a:gd name="connsiteX10" fmla="*/ 5187254 w 6814124"/>
              <a:gd name="connsiteY10" fmla="*/ 4766985 h 6897807"/>
              <a:gd name="connsiteX11" fmla="*/ 5431094 w 6814124"/>
              <a:gd name="connsiteY11" fmla="*/ 3852585 h 6897807"/>
              <a:gd name="connsiteX12" fmla="*/ 5659694 w 6814124"/>
              <a:gd name="connsiteY12" fmla="*/ 3723045 h 6897807"/>
              <a:gd name="connsiteX13" fmla="*/ 5758754 w 6814124"/>
              <a:gd name="connsiteY13" fmla="*/ 3936405 h 6897807"/>
              <a:gd name="connsiteX14" fmla="*/ 5002015 w 6814124"/>
              <a:gd name="connsiteY14" fmla="*/ 6897807 h 6897807"/>
              <a:gd name="connsiteX15" fmla="*/ 973394 w 6814124"/>
              <a:gd name="connsiteY15" fmla="*/ 6886921 h 6897807"/>
              <a:gd name="connsiteX16" fmla="*/ 0 w 6814124"/>
              <a:gd name="connsiteY16" fmla="*/ 0 h 6897807"/>
              <a:gd name="connsiteX0" fmla="*/ 0 w 6814124"/>
              <a:gd name="connsiteY0" fmla="*/ 0 h 6887938"/>
              <a:gd name="connsiteX1" fmla="*/ 6814124 w 6814124"/>
              <a:gd name="connsiteY1" fmla="*/ 1 h 6887938"/>
              <a:gd name="connsiteX2" fmla="*/ 6063554 w 6814124"/>
              <a:gd name="connsiteY2" fmla="*/ 2775916 h 6887938"/>
              <a:gd name="connsiteX3" fmla="*/ 5827334 w 6814124"/>
              <a:gd name="connsiteY3" fmla="*/ 2962606 h 6887938"/>
              <a:gd name="connsiteX4" fmla="*/ 5728274 w 6814124"/>
              <a:gd name="connsiteY4" fmla="*/ 2692096 h 6887938"/>
              <a:gd name="connsiteX5" fmla="*/ 5953064 w 6814124"/>
              <a:gd name="connsiteY5" fmla="*/ 1846276 h 6887938"/>
              <a:gd name="connsiteX6" fmla="*/ 5846384 w 6814124"/>
              <a:gd name="connsiteY6" fmla="*/ 1571956 h 6887938"/>
              <a:gd name="connsiteX7" fmla="*/ 5629214 w 6814124"/>
              <a:gd name="connsiteY7" fmla="*/ 1770076 h 6887938"/>
              <a:gd name="connsiteX8" fmla="*/ 4867214 w 6814124"/>
              <a:gd name="connsiteY8" fmla="*/ 4688536 h 6887938"/>
              <a:gd name="connsiteX9" fmla="*/ 4966274 w 6814124"/>
              <a:gd name="connsiteY9" fmla="*/ 4905706 h 6887938"/>
              <a:gd name="connsiteX10" fmla="*/ 5187254 w 6814124"/>
              <a:gd name="connsiteY10" fmla="*/ 4757116 h 6887938"/>
              <a:gd name="connsiteX11" fmla="*/ 5431094 w 6814124"/>
              <a:gd name="connsiteY11" fmla="*/ 3842716 h 6887938"/>
              <a:gd name="connsiteX12" fmla="*/ 5659694 w 6814124"/>
              <a:gd name="connsiteY12" fmla="*/ 3713176 h 6887938"/>
              <a:gd name="connsiteX13" fmla="*/ 5758754 w 6814124"/>
              <a:gd name="connsiteY13" fmla="*/ 3926536 h 6887938"/>
              <a:gd name="connsiteX14" fmla="*/ 5002015 w 6814124"/>
              <a:gd name="connsiteY14" fmla="*/ 6887938 h 6887938"/>
              <a:gd name="connsiteX15" fmla="*/ 973394 w 6814124"/>
              <a:gd name="connsiteY15" fmla="*/ 6877052 h 6887938"/>
              <a:gd name="connsiteX16" fmla="*/ 0 w 6814124"/>
              <a:gd name="connsiteY16" fmla="*/ 0 h 6887938"/>
              <a:gd name="connsiteX0" fmla="*/ 0 w 6814124"/>
              <a:gd name="connsiteY0" fmla="*/ 0 h 6887938"/>
              <a:gd name="connsiteX1" fmla="*/ 6814124 w 6814124"/>
              <a:gd name="connsiteY1" fmla="*/ 1 h 6887938"/>
              <a:gd name="connsiteX2" fmla="*/ 6063554 w 6814124"/>
              <a:gd name="connsiteY2" fmla="*/ 2775916 h 6887938"/>
              <a:gd name="connsiteX3" fmla="*/ 5827334 w 6814124"/>
              <a:gd name="connsiteY3" fmla="*/ 2962606 h 6887938"/>
              <a:gd name="connsiteX4" fmla="*/ 5728274 w 6814124"/>
              <a:gd name="connsiteY4" fmla="*/ 2692096 h 6887938"/>
              <a:gd name="connsiteX5" fmla="*/ 5953064 w 6814124"/>
              <a:gd name="connsiteY5" fmla="*/ 1846276 h 6887938"/>
              <a:gd name="connsiteX6" fmla="*/ 5846384 w 6814124"/>
              <a:gd name="connsiteY6" fmla="*/ 1571956 h 6887938"/>
              <a:gd name="connsiteX7" fmla="*/ 5629214 w 6814124"/>
              <a:gd name="connsiteY7" fmla="*/ 1770076 h 6887938"/>
              <a:gd name="connsiteX8" fmla="*/ 4867214 w 6814124"/>
              <a:gd name="connsiteY8" fmla="*/ 4688536 h 6887938"/>
              <a:gd name="connsiteX9" fmla="*/ 4966274 w 6814124"/>
              <a:gd name="connsiteY9" fmla="*/ 4905706 h 6887938"/>
              <a:gd name="connsiteX10" fmla="*/ 5187254 w 6814124"/>
              <a:gd name="connsiteY10" fmla="*/ 4757116 h 6887938"/>
              <a:gd name="connsiteX11" fmla="*/ 5431094 w 6814124"/>
              <a:gd name="connsiteY11" fmla="*/ 3842716 h 6887938"/>
              <a:gd name="connsiteX12" fmla="*/ 5659694 w 6814124"/>
              <a:gd name="connsiteY12" fmla="*/ 3713176 h 6887938"/>
              <a:gd name="connsiteX13" fmla="*/ 5758754 w 6814124"/>
              <a:gd name="connsiteY13" fmla="*/ 3926536 h 6887938"/>
              <a:gd name="connsiteX14" fmla="*/ 5002015 w 6814124"/>
              <a:gd name="connsiteY14" fmla="*/ 6887938 h 6887938"/>
              <a:gd name="connsiteX15" fmla="*/ 0 w 6814124"/>
              <a:gd name="connsiteY15" fmla="*/ 6877052 h 6887938"/>
              <a:gd name="connsiteX16" fmla="*/ 0 w 6814124"/>
              <a:gd name="connsiteY16" fmla="*/ 0 h 6887938"/>
              <a:gd name="connsiteX0" fmla="*/ 0 w 6814124"/>
              <a:gd name="connsiteY0" fmla="*/ 0 h 6896790"/>
              <a:gd name="connsiteX1" fmla="*/ 6814124 w 6814124"/>
              <a:gd name="connsiteY1" fmla="*/ 1 h 6896790"/>
              <a:gd name="connsiteX2" fmla="*/ 6063554 w 6814124"/>
              <a:gd name="connsiteY2" fmla="*/ 2775916 h 6896790"/>
              <a:gd name="connsiteX3" fmla="*/ 5827334 w 6814124"/>
              <a:gd name="connsiteY3" fmla="*/ 2962606 h 6896790"/>
              <a:gd name="connsiteX4" fmla="*/ 5728274 w 6814124"/>
              <a:gd name="connsiteY4" fmla="*/ 2692096 h 6896790"/>
              <a:gd name="connsiteX5" fmla="*/ 5953064 w 6814124"/>
              <a:gd name="connsiteY5" fmla="*/ 1846276 h 6896790"/>
              <a:gd name="connsiteX6" fmla="*/ 5846384 w 6814124"/>
              <a:gd name="connsiteY6" fmla="*/ 1571956 h 6896790"/>
              <a:gd name="connsiteX7" fmla="*/ 5629214 w 6814124"/>
              <a:gd name="connsiteY7" fmla="*/ 1770076 h 6896790"/>
              <a:gd name="connsiteX8" fmla="*/ 4867214 w 6814124"/>
              <a:gd name="connsiteY8" fmla="*/ 4688536 h 6896790"/>
              <a:gd name="connsiteX9" fmla="*/ 4966274 w 6814124"/>
              <a:gd name="connsiteY9" fmla="*/ 4905706 h 6896790"/>
              <a:gd name="connsiteX10" fmla="*/ 5187254 w 6814124"/>
              <a:gd name="connsiteY10" fmla="*/ 4757116 h 6896790"/>
              <a:gd name="connsiteX11" fmla="*/ 5431094 w 6814124"/>
              <a:gd name="connsiteY11" fmla="*/ 3842716 h 6896790"/>
              <a:gd name="connsiteX12" fmla="*/ 5659694 w 6814124"/>
              <a:gd name="connsiteY12" fmla="*/ 3713176 h 6896790"/>
              <a:gd name="connsiteX13" fmla="*/ 5758754 w 6814124"/>
              <a:gd name="connsiteY13" fmla="*/ 3926536 h 6896790"/>
              <a:gd name="connsiteX14" fmla="*/ 5002015 w 6814124"/>
              <a:gd name="connsiteY14" fmla="*/ 6887938 h 6896790"/>
              <a:gd name="connsiteX15" fmla="*/ 0 w 6814124"/>
              <a:gd name="connsiteY15" fmla="*/ 6896790 h 6896790"/>
              <a:gd name="connsiteX16" fmla="*/ 0 w 6814124"/>
              <a:gd name="connsiteY16" fmla="*/ 0 h 689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14124" h="6896790">
                <a:moveTo>
                  <a:pt x="0" y="0"/>
                </a:moveTo>
                <a:lnTo>
                  <a:pt x="6814124" y="1"/>
                </a:lnTo>
                <a:lnTo>
                  <a:pt x="6063554" y="2775916"/>
                </a:lnTo>
                <a:cubicBezTo>
                  <a:pt x="6030534" y="2883866"/>
                  <a:pt x="5993704" y="2976576"/>
                  <a:pt x="5827334" y="2962606"/>
                </a:cubicBezTo>
                <a:cubicBezTo>
                  <a:pt x="5641914" y="2845766"/>
                  <a:pt x="5734624" y="2747976"/>
                  <a:pt x="5728274" y="2692096"/>
                </a:cubicBezTo>
                <a:cubicBezTo>
                  <a:pt x="5818444" y="2355546"/>
                  <a:pt x="5878134" y="2121866"/>
                  <a:pt x="5953064" y="1846276"/>
                </a:cubicBezTo>
                <a:cubicBezTo>
                  <a:pt x="5994974" y="1687526"/>
                  <a:pt x="5969574" y="1615136"/>
                  <a:pt x="5846384" y="1571956"/>
                </a:cubicBezTo>
                <a:cubicBezTo>
                  <a:pt x="5711764" y="1563066"/>
                  <a:pt x="5672394" y="1597356"/>
                  <a:pt x="5629214" y="1770076"/>
                </a:cubicBezTo>
                <a:cubicBezTo>
                  <a:pt x="5644454" y="1858976"/>
                  <a:pt x="4851974" y="4599636"/>
                  <a:pt x="4867214" y="4688536"/>
                </a:cubicBezTo>
                <a:cubicBezTo>
                  <a:pt x="4832289" y="4824426"/>
                  <a:pt x="4898964" y="4880306"/>
                  <a:pt x="4966274" y="4905706"/>
                </a:cubicBezTo>
                <a:cubicBezTo>
                  <a:pt x="5075494" y="4904436"/>
                  <a:pt x="5132009" y="4917136"/>
                  <a:pt x="5187254" y="4757116"/>
                </a:cubicBezTo>
                <a:lnTo>
                  <a:pt x="5431094" y="3842716"/>
                </a:lnTo>
                <a:cubicBezTo>
                  <a:pt x="5455224" y="3756356"/>
                  <a:pt x="5528884" y="3692856"/>
                  <a:pt x="5659694" y="3713176"/>
                </a:cubicBezTo>
                <a:cubicBezTo>
                  <a:pt x="5803204" y="3791916"/>
                  <a:pt x="5756214" y="3882086"/>
                  <a:pt x="5758754" y="3926536"/>
                </a:cubicBezTo>
                <a:lnTo>
                  <a:pt x="5002015" y="6887938"/>
                </a:lnTo>
                <a:lnTo>
                  <a:pt x="0" y="6896790"/>
                </a:lnTo>
                <a:lnTo>
                  <a:pt x="0" y="0"/>
                </a:lnTo>
                <a:close/>
              </a:path>
            </a:pathLst>
          </a:custGeom>
          <a:solidFill>
            <a:schemeClr val="bg2"/>
          </a:solidFill>
          <a:ln>
            <a:noFill/>
          </a:ln>
        </p:spPr>
        <p:txBody>
          <a:bodyPr anchor="ctr"/>
          <a:lstStyle>
            <a:lvl1pPr algn="ctr">
              <a:defRPr baseline="-250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E1A56017-320A-546E-A749-7145642CB967}"/>
              </a:ext>
            </a:extLst>
          </p:cNvPr>
          <p:cNvSpPr>
            <a:spLocks noGrp="1"/>
          </p:cNvSpPr>
          <p:nvPr>
            <p:ph type="body" sz="quarter" idx="12" hasCustomPrompt="1"/>
          </p:nvPr>
        </p:nvSpPr>
        <p:spPr>
          <a:xfrm>
            <a:off x="6970326" y="3748958"/>
            <a:ext cx="4786878" cy="2258013"/>
          </a:xfrm>
        </p:spPr>
        <p:txBody>
          <a:bodyPr lIns="91440" tIns="0">
            <a:normAutofit/>
          </a:bodyPr>
          <a:lstStyle>
            <a:lvl1pPr marL="0" indent="0">
              <a:spcBef>
                <a:spcPts val="0"/>
              </a:spcBef>
              <a:spcAft>
                <a:spcPts val="0"/>
              </a:spcAft>
              <a:buFont typeface="Courier New" panose="02070309020205020404" pitchFamily="49" charset="0"/>
              <a:buNone/>
              <a:defRPr sz="1600">
                <a:solidFill>
                  <a:schemeClr val="bg1"/>
                </a:solidFill>
              </a:defRPr>
            </a:lvl1pPr>
            <a:lvl2pPr marL="274320" indent="-274320">
              <a:buFont typeface="Courier New" panose="02070309020205020404" pitchFamily="49" charset="0"/>
              <a:buChar char="o"/>
              <a:defRPr sz="1200">
                <a:solidFill>
                  <a:schemeClr val="bg1"/>
                </a:solidFill>
              </a:defRPr>
            </a:lvl2pPr>
            <a:lvl3pPr marL="274320" indent="-274320">
              <a:buFont typeface="Courier New" panose="02070309020205020404" pitchFamily="49" charset="0"/>
              <a:buChar char="o"/>
              <a:defRPr sz="1050">
                <a:solidFill>
                  <a:schemeClr val="bg1"/>
                </a:solidFill>
              </a:defRPr>
            </a:lvl3pPr>
            <a:lvl4pPr marL="274320" indent="-274320">
              <a:buFont typeface="Courier New" panose="02070309020205020404" pitchFamily="49" charset="0"/>
              <a:buChar char="o"/>
              <a:defRPr sz="1050">
                <a:solidFill>
                  <a:schemeClr val="bg1"/>
                </a:solidFill>
              </a:defRPr>
            </a:lvl4pPr>
            <a:lvl5pPr marL="274320" indent="-274320">
              <a:buFont typeface="Courier New" panose="02070309020205020404" pitchFamily="49" charset="0"/>
              <a:buChar char="o"/>
              <a:defRPr sz="1050">
                <a:solidFill>
                  <a:schemeClr val="bg1"/>
                </a:solidFill>
              </a:defRPr>
            </a:lvl5pPr>
          </a:lstStyle>
          <a:p>
            <a:pPr lvl="0"/>
            <a:r>
              <a:rPr lang="en-US" dirty="0"/>
              <a:t>Click to add text</a:t>
            </a:r>
          </a:p>
        </p:txBody>
      </p:sp>
    </p:spTree>
    <p:extLst>
      <p:ext uri="{BB962C8B-B14F-4D97-AF65-F5344CB8AC3E}">
        <p14:creationId xmlns:p14="http://schemas.microsoft.com/office/powerpoint/2010/main" val="4627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
        <p:nvSpPr>
          <p:cNvPr id="3" name="Title 1">
            <a:extLst>
              <a:ext uri="{FF2B5EF4-FFF2-40B4-BE49-F238E27FC236}">
                <a16:creationId xmlns:a16="http://schemas.microsoft.com/office/drawing/2014/main" id="{80206913-4198-C5BA-6B13-02095EAA2B6F}"/>
              </a:ext>
            </a:extLst>
          </p:cNvPr>
          <p:cNvSpPr>
            <a:spLocks noGrp="1"/>
          </p:cNvSpPr>
          <p:nvPr>
            <p:ph type="ctrTitle" hasCustomPrompt="1"/>
          </p:nvPr>
        </p:nvSpPr>
        <p:spPr>
          <a:xfrm>
            <a:off x="796322" y="320040"/>
            <a:ext cx="6732237" cy="1017147"/>
          </a:xfrm>
        </p:spPr>
        <p:txBody>
          <a:bodyPr anchor="b">
            <a:noAutofit/>
          </a:bodyPr>
          <a:lstStyle>
            <a:lvl1pPr algn="l">
              <a:lnSpc>
                <a:spcPct val="90000"/>
              </a:lnSpc>
              <a:defRPr sz="3600" spc="100" baseline="0">
                <a:solidFill>
                  <a:schemeClr val="tx1"/>
                </a:solidFill>
              </a:defRPr>
            </a:lvl1pPr>
          </a:lstStyle>
          <a:p>
            <a:r>
              <a:rPr lang="en-US" dirty="0"/>
              <a:t>Add title here</a:t>
            </a:r>
          </a:p>
        </p:txBody>
      </p:sp>
      <p:sp>
        <p:nvSpPr>
          <p:cNvPr id="4" name="Text Placeholder 7">
            <a:extLst>
              <a:ext uri="{FF2B5EF4-FFF2-40B4-BE49-F238E27FC236}">
                <a16:creationId xmlns:a16="http://schemas.microsoft.com/office/drawing/2014/main" id="{F770BC68-C025-CE63-EEBA-5DC7ADC44D91}"/>
              </a:ext>
            </a:extLst>
          </p:cNvPr>
          <p:cNvSpPr>
            <a:spLocks noGrp="1"/>
          </p:cNvSpPr>
          <p:nvPr>
            <p:ph type="body" sz="quarter" idx="10" hasCustomPrompt="1"/>
          </p:nvPr>
        </p:nvSpPr>
        <p:spPr>
          <a:xfrm>
            <a:off x="824242" y="174947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o1.</a:t>
            </a:r>
          </a:p>
        </p:txBody>
      </p:sp>
      <p:sp>
        <p:nvSpPr>
          <p:cNvPr id="5" name="Text Placeholder 12">
            <a:extLst>
              <a:ext uri="{FF2B5EF4-FFF2-40B4-BE49-F238E27FC236}">
                <a16:creationId xmlns:a16="http://schemas.microsoft.com/office/drawing/2014/main" id="{2F993316-5D9D-6B5D-B678-3E0B84A3C0D2}"/>
              </a:ext>
            </a:extLst>
          </p:cNvPr>
          <p:cNvSpPr>
            <a:spLocks noGrp="1"/>
          </p:cNvSpPr>
          <p:nvPr>
            <p:ph type="body" sz="quarter" idx="16" hasCustomPrompt="1"/>
          </p:nvPr>
        </p:nvSpPr>
        <p:spPr>
          <a:xfrm>
            <a:off x="1643379" y="174947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1" name="Text Placeholder 7">
            <a:extLst>
              <a:ext uri="{FF2B5EF4-FFF2-40B4-BE49-F238E27FC236}">
                <a16:creationId xmlns:a16="http://schemas.microsoft.com/office/drawing/2014/main" id="{41C39372-CEC6-2265-7611-84F187C126B1}"/>
              </a:ext>
            </a:extLst>
          </p:cNvPr>
          <p:cNvSpPr>
            <a:spLocks noGrp="1"/>
          </p:cNvSpPr>
          <p:nvPr>
            <p:ph type="body" sz="quarter" idx="12" hasCustomPrompt="1"/>
          </p:nvPr>
        </p:nvSpPr>
        <p:spPr>
          <a:xfrm>
            <a:off x="824242" y="2378035"/>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o2.</a:t>
            </a:r>
          </a:p>
        </p:txBody>
      </p:sp>
      <p:sp>
        <p:nvSpPr>
          <p:cNvPr id="12" name="Text Placeholder 12">
            <a:extLst>
              <a:ext uri="{FF2B5EF4-FFF2-40B4-BE49-F238E27FC236}">
                <a16:creationId xmlns:a16="http://schemas.microsoft.com/office/drawing/2014/main" id="{5E13D63F-D0AC-7CD2-770C-6AB09F1BA687}"/>
              </a:ext>
            </a:extLst>
          </p:cNvPr>
          <p:cNvSpPr>
            <a:spLocks noGrp="1"/>
          </p:cNvSpPr>
          <p:nvPr>
            <p:ph type="body" sz="quarter" idx="17" hasCustomPrompt="1"/>
          </p:nvPr>
        </p:nvSpPr>
        <p:spPr>
          <a:xfrm>
            <a:off x="1643379" y="2378035"/>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18" name="Text Placeholder 7">
            <a:extLst>
              <a:ext uri="{FF2B5EF4-FFF2-40B4-BE49-F238E27FC236}">
                <a16:creationId xmlns:a16="http://schemas.microsoft.com/office/drawing/2014/main" id="{85BF73EF-490D-CA1C-DAD3-BACB141D0988}"/>
              </a:ext>
            </a:extLst>
          </p:cNvPr>
          <p:cNvSpPr>
            <a:spLocks noGrp="1"/>
          </p:cNvSpPr>
          <p:nvPr>
            <p:ph type="body" sz="quarter" idx="13" hasCustomPrompt="1"/>
          </p:nvPr>
        </p:nvSpPr>
        <p:spPr>
          <a:xfrm>
            <a:off x="824242" y="3006909"/>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o3.</a:t>
            </a:r>
          </a:p>
        </p:txBody>
      </p:sp>
      <p:sp>
        <p:nvSpPr>
          <p:cNvPr id="19" name="Text Placeholder 12">
            <a:extLst>
              <a:ext uri="{FF2B5EF4-FFF2-40B4-BE49-F238E27FC236}">
                <a16:creationId xmlns:a16="http://schemas.microsoft.com/office/drawing/2014/main" id="{B82C914D-7190-2AD0-228B-6DA13843762C}"/>
              </a:ext>
            </a:extLst>
          </p:cNvPr>
          <p:cNvSpPr>
            <a:spLocks noGrp="1"/>
          </p:cNvSpPr>
          <p:nvPr>
            <p:ph type="body" sz="quarter" idx="18" hasCustomPrompt="1"/>
          </p:nvPr>
        </p:nvSpPr>
        <p:spPr>
          <a:xfrm>
            <a:off x="1643379" y="3009613"/>
            <a:ext cx="5885179" cy="533400"/>
          </a:xfrm>
        </p:spPr>
        <p:txBody>
          <a:bodyPr bIns="0" anchor="b">
            <a:normAutofit/>
          </a:bodyPr>
          <a:lstStyle>
            <a:lvl1pPr marL="0" indent="0">
              <a:buNone/>
              <a:defRPr sz="2000">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25" name="Text Placeholder 7">
            <a:extLst>
              <a:ext uri="{FF2B5EF4-FFF2-40B4-BE49-F238E27FC236}">
                <a16:creationId xmlns:a16="http://schemas.microsoft.com/office/drawing/2014/main" id="{DAE3299D-125C-8DBC-60F9-82920ADE34EB}"/>
              </a:ext>
            </a:extLst>
          </p:cNvPr>
          <p:cNvSpPr>
            <a:spLocks noGrp="1"/>
          </p:cNvSpPr>
          <p:nvPr>
            <p:ph type="body" sz="quarter" idx="14" hasCustomPrompt="1"/>
          </p:nvPr>
        </p:nvSpPr>
        <p:spPr>
          <a:xfrm>
            <a:off x="824242" y="3635783"/>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o4.</a:t>
            </a:r>
          </a:p>
        </p:txBody>
      </p:sp>
      <p:sp>
        <p:nvSpPr>
          <p:cNvPr id="26" name="Text Placeholder 12">
            <a:extLst>
              <a:ext uri="{FF2B5EF4-FFF2-40B4-BE49-F238E27FC236}">
                <a16:creationId xmlns:a16="http://schemas.microsoft.com/office/drawing/2014/main" id="{B84261D4-8740-689B-A5CA-C6442BC13E25}"/>
              </a:ext>
            </a:extLst>
          </p:cNvPr>
          <p:cNvSpPr>
            <a:spLocks noGrp="1"/>
          </p:cNvSpPr>
          <p:nvPr>
            <p:ph type="body" sz="quarter" idx="19" hasCustomPrompt="1"/>
          </p:nvPr>
        </p:nvSpPr>
        <p:spPr>
          <a:xfrm>
            <a:off x="1643379" y="3638169"/>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
        <p:nvSpPr>
          <p:cNvPr id="29" name="Text Placeholder 7">
            <a:extLst>
              <a:ext uri="{FF2B5EF4-FFF2-40B4-BE49-F238E27FC236}">
                <a16:creationId xmlns:a16="http://schemas.microsoft.com/office/drawing/2014/main" id="{7D4393D6-D866-E411-A222-2FE8B99C4D38}"/>
              </a:ext>
            </a:extLst>
          </p:cNvPr>
          <p:cNvSpPr>
            <a:spLocks noGrp="1"/>
          </p:cNvSpPr>
          <p:nvPr>
            <p:ph type="body" sz="quarter" idx="15" hasCustomPrompt="1"/>
          </p:nvPr>
        </p:nvSpPr>
        <p:spPr>
          <a:xfrm>
            <a:off x="824242" y="4264656"/>
            <a:ext cx="788639" cy="533400"/>
          </a:xfrm>
        </p:spPr>
        <p:txBody>
          <a:bodyPr lIns="0" tIns="0" rIns="0" bIns="0" anchor="ctr">
            <a:noAutofit/>
          </a:bodyPr>
          <a:lstStyle>
            <a:lvl1pPr marL="0" indent="0" algn="ctr">
              <a:lnSpc>
                <a:spcPct val="60000"/>
              </a:lnSpc>
              <a:spcBef>
                <a:spcPts val="0"/>
              </a:spcBef>
              <a:spcAft>
                <a:spcPts val="0"/>
              </a:spcAft>
              <a:buNone/>
              <a:defRPr sz="4400" b="0" spc="100" baseline="-25000">
                <a:solidFill>
                  <a:schemeClr val="tx2"/>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o5.</a:t>
            </a:r>
          </a:p>
        </p:txBody>
      </p:sp>
      <p:sp>
        <p:nvSpPr>
          <p:cNvPr id="30" name="Text Placeholder 12">
            <a:extLst>
              <a:ext uri="{FF2B5EF4-FFF2-40B4-BE49-F238E27FC236}">
                <a16:creationId xmlns:a16="http://schemas.microsoft.com/office/drawing/2014/main" id="{94666BC0-682D-FE04-6EC3-AA81EA3F96FB}"/>
              </a:ext>
            </a:extLst>
          </p:cNvPr>
          <p:cNvSpPr>
            <a:spLocks noGrp="1"/>
          </p:cNvSpPr>
          <p:nvPr>
            <p:ph type="body" sz="quarter" idx="20" hasCustomPrompt="1"/>
          </p:nvPr>
        </p:nvSpPr>
        <p:spPr>
          <a:xfrm>
            <a:off x="1643379" y="4269747"/>
            <a:ext cx="5885179" cy="533400"/>
          </a:xfrm>
        </p:spPr>
        <p:txBody>
          <a:bodyPr bIns="0" anchor="b"/>
          <a:lstStyle>
            <a:lvl1pPr marL="0" indent="0">
              <a:buNone/>
              <a:defRPr>
                <a:solidFill>
                  <a:schemeClr val="tx1">
                    <a:lumMod val="50000"/>
                    <a:lumOff val="50000"/>
                  </a:schemeClr>
                </a:solidFill>
              </a:defRPr>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spTree>
    <p:extLst>
      <p:ext uri="{BB962C8B-B14F-4D97-AF65-F5344CB8AC3E}">
        <p14:creationId xmlns:p14="http://schemas.microsoft.com/office/powerpoint/2010/main" val="247370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15541" y="715654"/>
            <a:ext cx="4786877" cy="1518315"/>
          </a:xfrm>
        </p:spPr>
        <p:txBody>
          <a:bodyPr anchor="b">
            <a:normAutofit/>
          </a:bodyPr>
          <a:lstStyle>
            <a:lvl1pPr algn="l">
              <a:lnSpc>
                <a:spcPct val="90000"/>
              </a:lnSpc>
              <a:defRPr sz="3600" spc="100" baseline="0">
                <a:solidFill>
                  <a:schemeClr val="bg1"/>
                </a:solidFill>
              </a:defRPr>
            </a:lvl1pPr>
          </a:lstStyle>
          <a:p>
            <a:r>
              <a:rPr lang="en-US" dirty="0"/>
              <a:t>Add title here</a:t>
            </a:r>
          </a:p>
        </p:txBody>
      </p:sp>
      <p:sp>
        <p:nvSpPr>
          <p:cNvPr id="3" name="Subtitle 2"/>
          <p:cNvSpPr>
            <a:spLocks noGrp="1"/>
          </p:cNvSpPr>
          <p:nvPr>
            <p:ph type="subTitle" idx="1" hasCustomPrompt="1"/>
          </p:nvPr>
        </p:nvSpPr>
        <p:spPr>
          <a:xfrm>
            <a:off x="6605708" y="2431477"/>
            <a:ext cx="4786877" cy="763899"/>
          </a:xfrm>
        </p:spPr>
        <p:txBody>
          <a:bodyPr lIns="91440" tIns="91440" rIns="91440" bIns="0">
            <a:normAutofit/>
          </a:bodyPr>
          <a:lstStyle>
            <a:lvl1pPr marL="0" indent="0" algn="l">
              <a:spcBef>
                <a:spcPts val="0"/>
              </a:spcBef>
              <a:spcAft>
                <a:spcPts val="0"/>
              </a:spcAft>
              <a:buNone/>
              <a:defRPr sz="2400" cap="none" spc="0" baseline="0">
                <a:solidFill>
                  <a:schemeClr val="accent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Add Subtitle here</a:t>
            </a:r>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a:off x="0" y="-2235"/>
            <a:ext cx="5840730" cy="6862275"/>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40730" h="6887937">
                <a:moveTo>
                  <a:pt x="0" y="0"/>
                </a:moveTo>
                <a:lnTo>
                  <a:pt x="5840730" y="0"/>
                </a:lnTo>
                <a:lnTo>
                  <a:pt x="5090160" y="2775915"/>
                </a:lnTo>
                <a:cubicBezTo>
                  <a:pt x="5057140" y="2883865"/>
                  <a:pt x="5020310" y="2976575"/>
                  <a:pt x="4853940" y="2962605"/>
                </a:cubicBezTo>
                <a:cubicBezTo>
                  <a:pt x="4668520" y="2845765"/>
                  <a:pt x="4761230" y="2747975"/>
                  <a:pt x="4754880" y="2692095"/>
                </a:cubicBezTo>
                <a:cubicBezTo>
                  <a:pt x="4845050" y="2355545"/>
                  <a:pt x="4904740" y="2121865"/>
                  <a:pt x="4979670" y="1846275"/>
                </a:cubicBezTo>
                <a:cubicBezTo>
                  <a:pt x="5021580" y="1687525"/>
                  <a:pt x="4996180" y="1615135"/>
                  <a:pt x="4872990" y="1571955"/>
                </a:cubicBezTo>
                <a:cubicBezTo>
                  <a:pt x="4738370" y="1563065"/>
                  <a:pt x="4699000" y="1597355"/>
                  <a:pt x="4655820" y="1770075"/>
                </a:cubicBezTo>
                <a:cubicBezTo>
                  <a:pt x="4671060" y="1858975"/>
                  <a:pt x="3878580" y="4599635"/>
                  <a:pt x="3893820" y="4688535"/>
                </a:cubicBezTo>
                <a:cubicBezTo>
                  <a:pt x="3858895" y="4824425"/>
                  <a:pt x="3925570" y="4880305"/>
                  <a:pt x="3992880" y="4905705"/>
                </a:cubicBezTo>
                <a:cubicBezTo>
                  <a:pt x="4102100" y="4904435"/>
                  <a:pt x="4158615" y="4917135"/>
                  <a:pt x="4213860" y="4757115"/>
                </a:cubicBezTo>
                <a:lnTo>
                  <a:pt x="4457700" y="3842715"/>
                </a:lnTo>
                <a:cubicBezTo>
                  <a:pt x="4481830" y="3756355"/>
                  <a:pt x="4555490" y="3692855"/>
                  <a:pt x="4686300" y="3713175"/>
                </a:cubicBezTo>
                <a:cubicBezTo>
                  <a:pt x="4829810" y="3791915"/>
                  <a:pt x="4782820" y="3882085"/>
                  <a:pt x="4785360" y="3926535"/>
                </a:cubicBezTo>
                <a:lnTo>
                  <a:pt x="4028621" y="6887937"/>
                </a:lnTo>
                <a:lnTo>
                  <a:pt x="0" y="6877051"/>
                </a:lnTo>
                <a:lnTo>
                  <a:pt x="0" y="0"/>
                </a:lnTo>
                <a:close/>
              </a:path>
            </a:pathLst>
          </a:custGeom>
          <a:solidFill>
            <a:schemeClr val="bg2"/>
          </a:solidFill>
          <a:ln>
            <a:noFill/>
          </a:ln>
        </p:spPr>
        <p:txBody>
          <a:bodyPr anchor="ctr"/>
          <a:lstStyle>
            <a:lvl1pPr algn="ctr">
              <a:defRPr baseline="-250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E1A56017-320A-546E-A749-7145642CB967}"/>
              </a:ext>
            </a:extLst>
          </p:cNvPr>
          <p:cNvSpPr>
            <a:spLocks noGrp="1"/>
          </p:cNvSpPr>
          <p:nvPr>
            <p:ph type="body" sz="quarter" idx="12" hasCustomPrompt="1"/>
          </p:nvPr>
        </p:nvSpPr>
        <p:spPr>
          <a:xfrm>
            <a:off x="6605708" y="3348617"/>
            <a:ext cx="2699066" cy="2569866"/>
          </a:xfrm>
        </p:spPr>
        <p:txBody>
          <a:bodyPr lIns="91440" tIns="0">
            <a:normAutofit/>
          </a:bodyPr>
          <a:lstStyle>
            <a:lvl1pPr marL="274320" indent="-274320">
              <a:spcAft>
                <a:spcPts val="600"/>
              </a:spcAft>
              <a:buFont typeface="Courier New" panose="02070309020205020404" pitchFamily="49" charset="0"/>
              <a:buChar char="o"/>
              <a:defRPr sz="1400">
                <a:solidFill>
                  <a:schemeClr val="bg1"/>
                </a:solidFill>
              </a:defRPr>
            </a:lvl1pPr>
            <a:lvl2pPr marL="274320" indent="-274320">
              <a:buFont typeface="Courier New" panose="02070309020205020404" pitchFamily="49" charset="0"/>
              <a:buChar char="o"/>
              <a:defRPr sz="1200">
                <a:solidFill>
                  <a:schemeClr val="bg1"/>
                </a:solidFill>
              </a:defRPr>
            </a:lvl2pPr>
            <a:lvl3pPr marL="274320" indent="-274320">
              <a:buFont typeface="Courier New" panose="02070309020205020404" pitchFamily="49" charset="0"/>
              <a:buChar char="o"/>
              <a:defRPr sz="1050">
                <a:solidFill>
                  <a:schemeClr val="bg1"/>
                </a:solidFill>
              </a:defRPr>
            </a:lvl3pPr>
            <a:lvl4pPr marL="274320" indent="-274320">
              <a:buFont typeface="Courier New" panose="02070309020205020404" pitchFamily="49" charset="0"/>
              <a:buChar char="o"/>
              <a:defRPr sz="1050">
                <a:solidFill>
                  <a:schemeClr val="bg1"/>
                </a:solidFill>
              </a:defRPr>
            </a:lvl4pPr>
            <a:lvl5pPr marL="274320" indent="-274320">
              <a:buFont typeface="Courier New" panose="02070309020205020404" pitchFamily="49" charset="0"/>
              <a:buChar char="o"/>
              <a:defRPr sz="1050">
                <a:solidFill>
                  <a:schemeClr val="bg1"/>
                </a:solidFill>
              </a:defRPr>
            </a:lvl5pPr>
          </a:lstStyle>
          <a:p>
            <a:pPr lvl="0"/>
            <a:r>
              <a:rPr lang="en-US" dirty="0"/>
              <a:t>Click to add text</a:t>
            </a:r>
          </a:p>
        </p:txBody>
      </p:sp>
      <p:pic>
        <p:nvPicPr>
          <p:cNvPr id="9" name="Graphic 8">
            <a:extLst>
              <a:ext uri="{FF2B5EF4-FFF2-40B4-BE49-F238E27FC236}">
                <a16:creationId xmlns:a16="http://schemas.microsoft.com/office/drawing/2014/main" id="{546FE873-5DC1-BDE4-557B-F1869503367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4426666" y="5060315"/>
            <a:ext cx="927943" cy="1801301"/>
          </a:xfrm>
          <a:prstGeom prst="rect">
            <a:avLst/>
          </a:prstGeom>
        </p:spPr>
      </p:pic>
    </p:spTree>
    <p:extLst>
      <p:ext uri="{BB962C8B-B14F-4D97-AF65-F5344CB8AC3E}">
        <p14:creationId xmlns:p14="http://schemas.microsoft.com/office/powerpoint/2010/main" val="60376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6322" y="320040"/>
            <a:ext cx="6732237" cy="1524000"/>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4" name="Content Placeholder 3">
            <a:extLst>
              <a:ext uri="{FF2B5EF4-FFF2-40B4-BE49-F238E27FC236}">
                <a16:creationId xmlns:a16="http://schemas.microsoft.com/office/drawing/2014/main" id="{B3EF88AD-4B54-9DC5-D315-825BE9FCEEF4}"/>
              </a:ext>
            </a:extLst>
          </p:cNvPr>
          <p:cNvSpPr>
            <a:spLocks noGrp="1"/>
          </p:cNvSpPr>
          <p:nvPr>
            <p:ph sz="quarter" idx="17"/>
          </p:nvPr>
        </p:nvSpPr>
        <p:spPr>
          <a:xfrm>
            <a:off x="796322" y="2252076"/>
            <a:ext cx="5797550" cy="305176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tx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2095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Single lin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6322" y="408820"/>
            <a:ext cx="8935507" cy="94946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4" name="Content Placeholder 3">
            <a:extLst>
              <a:ext uri="{FF2B5EF4-FFF2-40B4-BE49-F238E27FC236}">
                <a16:creationId xmlns:a16="http://schemas.microsoft.com/office/drawing/2014/main" id="{940D7E9A-1E17-C6A0-31A6-F6F620FF9E84}"/>
              </a:ext>
            </a:extLst>
          </p:cNvPr>
          <p:cNvSpPr>
            <a:spLocks noGrp="1"/>
          </p:cNvSpPr>
          <p:nvPr>
            <p:ph sz="quarter" idx="17"/>
          </p:nvPr>
        </p:nvSpPr>
        <p:spPr>
          <a:xfrm>
            <a:off x="796322" y="1986061"/>
            <a:ext cx="5797550" cy="4015244"/>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tx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6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6093537" y="-1946"/>
            <a:ext cx="3601340" cy="6881814"/>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dirty="0"/>
          </a:p>
        </p:txBody>
      </p:sp>
      <p:sp>
        <p:nvSpPr>
          <p:cNvPr id="2" name="Title 1"/>
          <p:cNvSpPr>
            <a:spLocks noGrp="1"/>
          </p:cNvSpPr>
          <p:nvPr>
            <p:ph type="ctrTitle" hasCustomPrompt="1"/>
          </p:nvPr>
        </p:nvSpPr>
        <p:spPr>
          <a:xfrm>
            <a:off x="796322" y="320040"/>
            <a:ext cx="6732237" cy="1524000"/>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796322" y="2252394"/>
            <a:ext cx="5797518" cy="2532966"/>
          </a:xfrm>
        </p:spPr>
        <p:txBody>
          <a:bodyPr lIns="91440" bIns="0" anchor="t">
            <a:normAutofit/>
          </a:bodyPr>
          <a:lstStyle>
            <a:lvl1pPr marL="0" indent="0">
              <a:spcBef>
                <a:spcPts val="600"/>
              </a:spcBef>
              <a:spcAft>
                <a:spcPts val="1800"/>
              </a:spcAft>
              <a:buNone/>
              <a:defRPr sz="1400"/>
            </a:lvl1pPr>
            <a:lvl2pPr marL="201168" indent="0">
              <a:buNone/>
              <a:defRPr/>
            </a:lvl2pPr>
            <a:lvl3pPr marL="384048" indent="0">
              <a:buNone/>
              <a:defRPr/>
            </a:lvl3pPr>
            <a:lvl4pPr marL="566928" indent="0">
              <a:buNone/>
              <a:defRPr/>
            </a:lvl4pPr>
            <a:lvl5pPr marL="749808" indent="0">
              <a:buNone/>
              <a:defRPr/>
            </a:lvl5pPr>
          </a:lstStyle>
          <a:p>
            <a:pPr lvl="0"/>
            <a:r>
              <a:rPr lang="en-US" dirty="0"/>
              <a:t>Click to add text</a:t>
            </a:r>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6889763"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tx1"/>
                </a:solidFill>
                <a:latin typeface="+mn-lt"/>
              </a:defRPr>
            </a:lvl1pPr>
          </a:lstStyle>
          <a:p>
            <a:fld id="{3A98EE3D-8CD1-4C3F-BD1C-C98C9596463C}" type="slidenum">
              <a:rPr lang="en-US" smtClean="0"/>
              <a:pPr/>
              <a:t>‹#›</a:t>
            </a:fld>
            <a:endParaRPr lang="en-US" dirty="0"/>
          </a:p>
        </p:txBody>
      </p:sp>
      <p:pic>
        <p:nvPicPr>
          <p:cNvPr id="3" name="Graphic 2">
            <a:extLst>
              <a:ext uri="{FF2B5EF4-FFF2-40B4-BE49-F238E27FC236}">
                <a16:creationId xmlns:a16="http://schemas.microsoft.com/office/drawing/2014/main" id="{B38829F9-FA07-E84B-ED85-A3958046CB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4430" y="5008931"/>
            <a:ext cx="3842918" cy="435047"/>
          </a:xfrm>
          <a:prstGeom prst="rect">
            <a:avLst/>
          </a:prstGeom>
        </p:spPr>
      </p:pic>
    </p:spTree>
    <p:extLst>
      <p:ext uri="{BB962C8B-B14F-4D97-AF65-F5344CB8AC3E}">
        <p14:creationId xmlns:p14="http://schemas.microsoft.com/office/powerpoint/2010/main" val="354297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319A446-9DC9-77CB-F6E0-D5CC1C0C8D2A}"/>
              </a:ext>
              <a:ext uri="{C183D7F6-B498-43B3-948B-1728B52AA6E4}">
                <adec:decorative xmlns:adec="http://schemas.microsoft.com/office/drawing/2017/decorative" val="1"/>
              </a:ext>
            </a:extLst>
          </p:cNvPr>
          <p:cNvGrpSpPr/>
          <p:nvPr userDrawn="1"/>
        </p:nvGrpSpPr>
        <p:grpSpPr>
          <a:xfrm>
            <a:off x="8233290" y="0"/>
            <a:ext cx="2740011" cy="6850028"/>
            <a:chOff x="8233290" y="0"/>
            <a:chExt cx="2740011" cy="6850028"/>
          </a:xfrm>
        </p:grpSpPr>
        <p:pic>
          <p:nvPicPr>
            <p:cNvPr id="5" name="Graphic 4">
              <a:extLst>
                <a:ext uri="{FF2B5EF4-FFF2-40B4-BE49-F238E27FC236}">
                  <a16:creationId xmlns:a16="http://schemas.microsoft.com/office/drawing/2014/main" id="{E51D0537-C777-0B20-2AE3-6DD522E242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33290" y="0"/>
              <a:ext cx="2740011" cy="6850028"/>
            </a:xfrm>
            <a:prstGeom prst="rect">
              <a:avLst/>
            </a:prstGeom>
          </p:spPr>
        </p:pic>
        <p:pic>
          <p:nvPicPr>
            <p:cNvPr id="6" name="Graphic 5">
              <a:extLst>
                <a:ext uri="{FF2B5EF4-FFF2-40B4-BE49-F238E27FC236}">
                  <a16:creationId xmlns:a16="http://schemas.microsoft.com/office/drawing/2014/main" id="{64F46914-ADE7-0BE9-0C39-280FE8F3B9C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001841" y="4372451"/>
              <a:ext cx="878334" cy="1705001"/>
            </a:xfrm>
            <a:prstGeom prst="rect">
              <a:avLst/>
            </a:prstGeom>
          </p:spPr>
        </p:pic>
      </p:grpSp>
      <p:sp>
        <p:nvSpPr>
          <p:cNvPr id="26" name="Rectangle: Rounded Corners 25">
            <a:extLst>
              <a:ext uri="{FF2B5EF4-FFF2-40B4-BE49-F238E27FC236}">
                <a16:creationId xmlns:a16="http://schemas.microsoft.com/office/drawing/2014/main" id="{4D27DC4C-0653-4DB5-ABFE-50764C59AD69}"/>
              </a:ext>
              <a:ext uri="{C183D7F6-B498-43B3-948B-1728B52AA6E4}">
                <adec:decorative xmlns:adec="http://schemas.microsoft.com/office/drawing/2017/decorative" val="1"/>
              </a:ext>
            </a:extLst>
          </p:cNvPr>
          <p:cNvSpPr/>
          <p:nvPr userDrawn="1"/>
        </p:nvSpPr>
        <p:spPr>
          <a:xfrm>
            <a:off x="7995403" y="1894376"/>
            <a:ext cx="2847975" cy="33908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47368" y="270880"/>
            <a:ext cx="11297264" cy="1524000"/>
          </a:xfrm>
        </p:spPr>
        <p:txBody>
          <a:bodyPr anchor="ctr">
            <a:normAutofit/>
          </a:bodyPr>
          <a:lstStyle>
            <a:lvl1pPr algn="ctr">
              <a:lnSpc>
                <a:spcPct val="90000"/>
              </a:lnSpc>
              <a:defRPr sz="3600" spc="100" baseline="0">
                <a:solidFill>
                  <a:schemeClr val="tx1"/>
                </a:solidFill>
              </a:defRPr>
            </a:lvl1pPr>
          </a:lstStyle>
          <a:p>
            <a:r>
              <a:rPr lang="en-US" dirty="0"/>
              <a:t>Add title here</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318352" y="1894376"/>
            <a:ext cx="2847975" cy="3390899"/>
          </a:xfrm>
          <a:prstGeom prst="roundRect">
            <a:avLst/>
          </a:prstGeom>
          <a:solidFill>
            <a:schemeClr val="accent1">
              <a:alpha val="10000"/>
            </a:schemeClr>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tx2"/>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7" name="Picture Placeholder 16">
            <a:extLst>
              <a:ext uri="{FF2B5EF4-FFF2-40B4-BE49-F238E27FC236}">
                <a16:creationId xmlns:a16="http://schemas.microsoft.com/office/drawing/2014/main" id="{87E0A2EC-564E-BDA2-2E74-CEA1D54B10C9}"/>
              </a:ext>
            </a:extLst>
          </p:cNvPr>
          <p:cNvSpPr>
            <a:spLocks noGrp="1"/>
          </p:cNvSpPr>
          <p:nvPr>
            <p:ph type="pic" sz="quarter" idx="23"/>
          </p:nvPr>
        </p:nvSpPr>
        <p:spPr>
          <a:xfrm>
            <a:off x="2239419" y="2833688"/>
            <a:ext cx="1005840" cy="914400"/>
          </a:xfrm>
        </p:spPr>
        <p:txBody>
          <a:bodyPr>
            <a:normAutofit/>
          </a:bodyPr>
          <a:lstStyle>
            <a:lvl1pPr algn="ctr">
              <a:defRPr sz="14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96DA7890-E49A-5536-1939-2B9589558EF6}"/>
              </a:ext>
            </a:extLst>
          </p:cNvPr>
          <p:cNvSpPr>
            <a:spLocks noGrp="1"/>
          </p:cNvSpPr>
          <p:nvPr>
            <p:ph type="body" sz="quarter" idx="20" hasCustomPrompt="1"/>
          </p:nvPr>
        </p:nvSpPr>
        <p:spPr>
          <a:xfrm>
            <a:off x="1605817" y="3989405"/>
            <a:ext cx="2275880" cy="893763"/>
          </a:xfrm>
        </p:spPr>
        <p:txBody>
          <a:bodyPr>
            <a:noAutofit/>
          </a:bodyPr>
          <a:lstStyle>
            <a:lvl1pPr marL="0" indent="0" algn="ctr">
              <a:buNone/>
              <a:defRPr sz="1400"/>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8" name="Text Placeholder 12">
            <a:extLst>
              <a:ext uri="{FF2B5EF4-FFF2-40B4-BE49-F238E27FC236}">
                <a16:creationId xmlns:a16="http://schemas.microsoft.com/office/drawing/2014/main" id="{4A1E2517-8244-627B-E6B6-4EF4FEDCA10E}"/>
              </a:ext>
            </a:extLst>
          </p:cNvPr>
          <p:cNvSpPr>
            <a:spLocks noGrp="1"/>
          </p:cNvSpPr>
          <p:nvPr>
            <p:ph type="body" sz="quarter" idx="18" hasCustomPrompt="1"/>
          </p:nvPr>
        </p:nvSpPr>
        <p:spPr>
          <a:xfrm>
            <a:off x="4651092" y="1894376"/>
            <a:ext cx="2847975" cy="3390899"/>
          </a:xfrm>
          <a:prstGeom prst="roundRect">
            <a:avLst/>
          </a:prstGeom>
          <a:solidFill>
            <a:schemeClr val="accent1">
              <a:alpha val="10000"/>
            </a:schemeClr>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tx2"/>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8" name="Picture Placeholder 16">
            <a:extLst>
              <a:ext uri="{FF2B5EF4-FFF2-40B4-BE49-F238E27FC236}">
                <a16:creationId xmlns:a16="http://schemas.microsoft.com/office/drawing/2014/main" id="{054FC79A-A756-FC67-CBF8-0078E8F8C1A3}"/>
              </a:ext>
            </a:extLst>
          </p:cNvPr>
          <p:cNvSpPr>
            <a:spLocks noGrp="1"/>
          </p:cNvSpPr>
          <p:nvPr>
            <p:ph type="pic" sz="quarter" idx="24"/>
          </p:nvPr>
        </p:nvSpPr>
        <p:spPr>
          <a:xfrm>
            <a:off x="5572159" y="2954840"/>
            <a:ext cx="1005840" cy="914400"/>
          </a:xfrm>
        </p:spPr>
        <p:txBody>
          <a:bodyPr>
            <a:normAutofit/>
          </a:bodyPr>
          <a:lstStyle>
            <a:lvl1pPr algn="ctr">
              <a:defRPr sz="14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EBE00383-F339-E668-9399-D2DC9718C39D}"/>
              </a:ext>
            </a:extLst>
          </p:cNvPr>
          <p:cNvSpPr>
            <a:spLocks noGrp="1"/>
          </p:cNvSpPr>
          <p:nvPr>
            <p:ph type="body" sz="quarter" idx="21" hasCustomPrompt="1"/>
          </p:nvPr>
        </p:nvSpPr>
        <p:spPr>
          <a:xfrm>
            <a:off x="4938557" y="3989404"/>
            <a:ext cx="2275880" cy="893763"/>
          </a:xfrm>
        </p:spPr>
        <p:txBody>
          <a:bodyPr>
            <a:noAutofit/>
          </a:bodyPr>
          <a:lstStyle>
            <a:lvl1pPr marL="0" indent="0" algn="ctr">
              <a:buNone/>
              <a:defRPr sz="1400"/>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9" name="Text Placeholder 12">
            <a:extLst>
              <a:ext uri="{FF2B5EF4-FFF2-40B4-BE49-F238E27FC236}">
                <a16:creationId xmlns:a16="http://schemas.microsoft.com/office/drawing/2014/main" id="{71A788CA-392F-F29F-08CD-FBCB24BA793A}"/>
              </a:ext>
            </a:extLst>
          </p:cNvPr>
          <p:cNvSpPr>
            <a:spLocks noGrp="1"/>
          </p:cNvSpPr>
          <p:nvPr>
            <p:ph type="body" sz="quarter" idx="19" hasCustomPrompt="1"/>
          </p:nvPr>
        </p:nvSpPr>
        <p:spPr>
          <a:xfrm>
            <a:off x="7995403" y="1894376"/>
            <a:ext cx="2847975" cy="3390899"/>
          </a:xfrm>
          <a:prstGeom prst="roundRect">
            <a:avLst/>
          </a:prstGeom>
          <a:solidFill>
            <a:schemeClr val="accent1">
              <a:alpha val="10000"/>
            </a:schemeClr>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tx2"/>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9" name="Picture Placeholder 16">
            <a:extLst>
              <a:ext uri="{FF2B5EF4-FFF2-40B4-BE49-F238E27FC236}">
                <a16:creationId xmlns:a16="http://schemas.microsoft.com/office/drawing/2014/main" id="{6E7FBECC-1456-B16C-B42F-61BAE986F27C}"/>
              </a:ext>
            </a:extLst>
          </p:cNvPr>
          <p:cNvSpPr>
            <a:spLocks noGrp="1"/>
          </p:cNvSpPr>
          <p:nvPr>
            <p:ph type="pic" sz="quarter" idx="25"/>
          </p:nvPr>
        </p:nvSpPr>
        <p:spPr>
          <a:xfrm>
            <a:off x="8916470" y="2833688"/>
            <a:ext cx="1005840" cy="914400"/>
          </a:xfrm>
        </p:spPr>
        <p:txBody>
          <a:bodyPr>
            <a:normAutofit/>
          </a:bodyPr>
          <a:lstStyle>
            <a:lvl1pPr algn="ctr">
              <a:defRPr sz="14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984A0CD0-C9DF-C8B2-FEE6-05F2F0403245}"/>
              </a:ext>
            </a:extLst>
          </p:cNvPr>
          <p:cNvSpPr>
            <a:spLocks noGrp="1"/>
          </p:cNvSpPr>
          <p:nvPr>
            <p:ph type="body" sz="quarter" idx="22" hasCustomPrompt="1"/>
          </p:nvPr>
        </p:nvSpPr>
        <p:spPr>
          <a:xfrm>
            <a:off x="8282868" y="3989404"/>
            <a:ext cx="2275880" cy="893763"/>
          </a:xfrm>
        </p:spPr>
        <p:txBody>
          <a:bodyPr>
            <a:noAutofit/>
          </a:bodyPr>
          <a:lstStyle>
            <a:lvl1pPr marL="0" indent="0" algn="ctr">
              <a:buNone/>
              <a:defRPr sz="1400"/>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tx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6001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Dark">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319A446-9DC9-77CB-F6E0-D5CC1C0C8D2A}"/>
              </a:ext>
              <a:ext uri="{C183D7F6-B498-43B3-948B-1728B52AA6E4}">
                <adec:decorative xmlns:adec="http://schemas.microsoft.com/office/drawing/2017/decorative" val="1"/>
              </a:ext>
            </a:extLst>
          </p:cNvPr>
          <p:cNvGrpSpPr/>
          <p:nvPr userDrawn="1"/>
        </p:nvGrpSpPr>
        <p:grpSpPr>
          <a:xfrm>
            <a:off x="8233290" y="0"/>
            <a:ext cx="2740011" cy="6850028"/>
            <a:chOff x="8233290" y="0"/>
            <a:chExt cx="2740011" cy="6850028"/>
          </a:xfrm>
        </p:grpSpPr>
        <p:pic>
          <p:nvPicPr>
            <p:cNvPr id="5" name="Graphic 4">
              <a:extLst>
                <a:ext uri="{FF2B5EF4-FFF2-40B4-BE49-F238E27FC236}">
                  <a16:creationId xmlns:a16="http://schemas.microsoft.com/office/drawing/2014/main" id="{E51D0537-C777-0B20-2AE3-6DD522E242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33290" y="0"/>
              <a:ext cx="2740011" cy="6850028"/>
            </a:xfrm>
            <a:prstGeom prst="rect">
              <a:avLst/>
            </a:prstGeom>
          </p:spPr>
        </p:pic>
        <p:pic>
          <p:nvPicPr>
            <p:cNvPr id="6" name="Graphic 5">
              <a:extLst>
                <a:ext uri="{FF2B5EF4-FFF2-40B4-BE49-F238E27FC236}">
                  <a16:creationId xmlns:a16="http://schemas.microsoft.com/office/drawing/2014/main" id="{64F46914-ADE7-0BE9-0C39-280FE8F3B9C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001841" y="4372451"/>
              <a:ext cx="878334" cy="1705001"/>
            </a:xfrm>
            <a:prstGeom prst="rect">
              <a:avLst/>
            </a:prstGeom>
          </p:spPr>
        </p:pic>
      </p:grpSp>
      <p:sp>
        <p:nvSpPr>
          <p:cNvPr id="3" name="Title 2">
            <a:extLst>
              <a:ext uri="{FF2B5EF4-FFF2-40B4-BE49-F238E27FC236}">
                <a16:creationId xmlns:a16="http://schemas.microsoft.com/office/drawing/2014/main" id="{30CF8376-A762-054E-EA3C-FF9430AD98E5}"/>
              </a:ext>
            </a:extLst>
          </p:cNvPr>
          <p:cNvSpPr>
            <a:spLocks noGrp="1"/>
          </p:cNvSpPr>
          <p:nvPr>
            <p:ph type="title" hasCustomPrompt="1"/>
          </p:nvPr>
        </p:nvSpPr>
        <p:spPr>
          <a:xfrm>
            <a:off x="409099" y="286603"/>
            <a:ext cx="11373803" cy="1450757"/>
          </a:xfrm>
        </p:spPr>
        <p:txBody>
          <a:bodyPr anchor="ctr">
            <a:normAutofit/>
          </a:bodyPr>
          <a:lstStyle>
            <a:lvl1pPr algn="ctr">
              <a:defRPr sz="3600">
                <a:solidFill>
                  <a:schemeClr val="bg1"/>
                </a:solidFill>
              </a:defRPr>
            </a:lvl1pPr>
          </a:lstStyle>
          <a:p>
            <a:r>
              <a:rPr lang="en-US" dirty="0"/>
              <a:t>Add title here</a:t>
            </a:r>
          </a:p>
        </p:txBody>
      </p:sp>
      <p:sp>
        <p:nvSpPr>
          <p:cNvPr id="13" name="Text Placeholder 12">
            <a:extLst>
              <a:ext uri="{FF2B5EF4-FFF2-40B4-BE49-F238E27FC236}">
                <a16:creationId xmlns:a16="http://schemas.microsoft.com/office/drawing/2014/main" id="{6B00516E-9699-821C-0371-67A8478E101D}"/>
              </a:ext>
            </a:extLst>
          </p:cNvPr>
          <p:cNvSpPr>
            <a:spLocks noGrp="1"/>
          </p:cNvSpPr>
          <p:nvPr>
            <p:ph type="body" sz="quarter" idx="16" hasCustomPrompt="1"/>
          </p:nvPr>
        </p:nvSpPr>
        <p:spPr>
          <a:xfrm>
            <a:off x="1318352" y="1894376"/>
            <a:ext cx="2847975" cy="3390899"/>
          </a:xfrm>
          <a:prstGeom prst="roundRect">
            <a:avLst/>
          </a:prstGeom>
          <a:solidFill>
            <a:schemeClr val="tx1"/>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accent1"/>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7" name="Picture Placeholder 16">
            <a:extLst>
              <a:ext uri="{FF2B5EF4-FFF2-40B4-BE49-F238E27FC236}">
                <a16:creationId xmlns:a16="http://schemas.microsoft.com/office/drawing/2014/main" id="{87E0A2EC-564E-BDA2-2E74-CEA1D54B10C9}"/>
              </a:ext>
            </a:extLst>
          </p:cNvPr>
          <p:cNvSpPr>
            <a:spLocks noGrp="1"/>
          </p:cNvSpPr>
          <p:nvPr>
            <p:ph type="pic" sz="quarter" idx="23"/>
          </p:nvPr>
        </p:nvSpPr>
        <p:spPr>
          <a:xfrm>
            <a:off x="2239419" y="2833688"/>
            <a:ext cx="1005840" cy="914400"/>
          </a:xfrm>
        </p:spPr>
        <p:txBody>
          <a:bodyPr>
            <a:normAutofit/>
          </a:bodyPr>
          <a:lstStyle>
            <a:lvl1pPr algn="ctr">
              <a:defRPr sz="14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96DA7890-E49A-5536-1939-2B9589558EF6}"/>
              </a:ext>
            </a:extLst>
          </p:cNvPr>
          <p:cNvSpPr>
            <a:spLocks noGrp="1"/>
          </p:cNvSpPr>
          <p:nvPr>
            <p:ph type="body" sz="quarter" idx="20" hasCustomPrompt="1"/>
          </p:nvPr>
        </p:nvSpPr>
        <p:spPr>
          <a:xfrm>
            <a:off x="1605817" y="3989405"/>
            <a:ext cx="2275880" cy="893763"/>
          </a:xfrm>
        </p:spPr>
        <p:txBody>
          <a:bodyPr>
            <a:noAutofit/>
          </a:bodyPr>
          <a:lstStyle>
            <a:lvl1pPr marL="0" indent="0" algn="ctr">
              <a:buNone/>
              <a:defRPr sz="1400">
                <a:solidFill>
                  <a:schemeClr val="bg1"/>
                </a:solidFill>
              </a:defRPr>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8" name="Text Placeholder 12">
            <a:extLst>
              <a:ext uri="{FF2B5EF4-FFF2-40B4-BE49-F238E27FC236}">
                <a16:creationId xmlns:a16="http://schemas.microsoft.com/office/drawing/2014/main" id="{4A1E2517-8244-627B-E6B6-4EF4FEDCA10E}"/>
              </a:ext>
            </a:extLst>
          </p:cNvPr>
          <p:cNvSpPr>
            <a:spLocks noGrp="1"/>
          </p:cNvSpPr>
          <p:nvPr>
            <p:ph type="body" sz="quarter" idx="18" hasCustomPrompt="1"/>
          </p:nvPr>
        </p:nvSpPr>
        <p:spPr>
          <a:xfrm>
            <a:off x="4651092" y="1894376"/>
            <a:ext cx="2847975" cy="3390899"/>
          </a:xfrm>
          <a:prstGeom prst="roundRect">
            <a:avLst/>
          </a:prstGeom>
          <a:solidFill>
            <a:schemeClr val="tx1"/>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accent1"/>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8" name="Picture Placeholder 16">
            <a:extLst>
              <a:ext uri="{FF2B5EF4-FFF2-40B4-BE49-F238E27FC236}">
                <a16:creationId xmlns:a16="http://schemas.microsoft.com/office/drawing/2014/main" id="{054FC79A-A756-FC67-CBF8-0078E8F8C1A3}"/>
              </a:ext>
            </a:extLst>
          </p:cNvPr>
          <p:cNvSpPr>
            <a:spLocks noGrp="1"/>
          </p:cNvSpPr>
          <p:nvPr>
            <p:ph type="pic" sz="quarter" idx="24"/>
          </p:nvPr>
        </p:nvSpPr>
        <p:spPr>
          <a:xfrm>
            <a:off x="5572159" y="2954840"/>
            <a:ext cx="1005840" cy="914400"/>
          </a:xfrm>
        </p:spPr>
        <p:txBody>
          <a:bodyPr>
            <a:normAutofit/>
          </a:bodyPr>
          <a:lstStyle>
            <a:lvl1pPr algn="ctr">
              <a:defRPr sz="14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EBE00383-F339-E668-9399-D2DC9718C39D}"/>
              </a:ext>
            </a:extLst>
          </p:cNvPr>
          <p:cNvSpPr>
            <a:spLocks noGrp="1"/>
          </p:cNvSpPr>
          <p:nvPr>
            <p:ph type="body" sz="quarter" idx="21" hasCustomPrompt="1"/>
          </p:nvPr>
        </p:nvSpPr>
        <p:spPr>
          <a:xfrm>
            <a:off x="4938557" y="3989404"/>
            <a:ext cx="2275880" cy="893763"/>
          </a:xfrm>
        </p:spPr>
        <p:txBody>
          <a:bodyPr>
            <a:noAutofit/>
          </a:bodyPr>
          <a:lstStyle>
            <a:lvl1pPr marL="0" indent="0" algn="ctr">
              <a:buNone/>
              <a:defRPr sz="1400">
                <a:solidFill>
                  <a:schemeClr val="bg1"/>
                </a:solidFill>
              </a:defRPr>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9" name="Text Placeholder 12">
            <a:extLst>
              <a:ext uri="{FF2B5EF4-FFF2-40B4-BE49-F238E27FC236}">
                <a16:creationId xmlns:a16="http://schemas.microsoft.com/office/drawing/2014/main" id="{71A788CA-392F-F29F-08CD-FBCB24BA793A}"/>
              </a:ext>
            </a:extLst>
          </p:cNvPr>
          <p:cNvSpPr>
            <a:spLocks noGrp="1"/>
          </p:cNvSpPr>
          <p:nvPr>
            <p:ph type="body" sz="quarter" idx="19" hasCustomPrompt="1"/>
          </p:nvPr>
        </p:nvSpPr>
        <p:spPr>
          <a:xfrm>
            <a:off x="7995403" y="1894376"/>
            <a:ext cx="2847975" cy="3390899"/>
          </a:xfrm>
          <a:prstGeom prst="roundRect">
            <a:avLst/>
          </a:prstGeom>
          <a:solidFill>
            <a:schemeClr val="tx1"/>
          </a:solidFill>
          <a:ln w="31750">
            <a:solidFill>
              <a:schemeClr val="accent1"/>
            </a:solidFill>
          </a:ln>
        </p:spPr>
        <p:txBody>
          <a:bodyPr lIns="0" tIns="274320" bIns="0" anchor="t">
            <a:normAutofit/>
          </a:bodyPr>
          <a:lstStyle>
            <a:lvl1pPr marL="0" indent="0" algn="ctr">
              <a:spcBef>
                <a:spcPts val="600"/>
              </a:spcBef>
              <a:spcAft>
                <a:spcPts val="1800"/>
              </a:spcAft>
              <a:buNone/>
              <a:defRPr sz="2400">
                <a:solidFill>
                  <a:schemeClr val="accent1"/>
                </a:solidFill>
                <a:latin typeface="+mj-lt"/>
              </a:defRPr>
            </a:lvl1pPr>
            <a:lvl2pPr marL="201168" indent="0">
              <a:buNone/>
              <a:defRPr/>
            </a:lvl2pPr>
            <a:lvl3pPr marL="384048" indent="0">
              <a:buNone/>
              <a:defRPr/>
            </a:lvl3pPr>
            <a:lvl4pPr marL="566928" indent="0">
              <a:buNone/>
              <a:defRPr/>
            </a:lvl4pPr>
            <a:lvl5pPr marL="749808" indent="0">
              <a:buNone/>
              <a:defRPr/>
            </a:lvl5pPr>
          </a:lstStyle>
          <a:p>
            <a:r>
              <a:rPr lang="en-US" dirty="0"/>
              <a:t>Add Subtitle here</a:t>
            </a:r>
          </a:p>
        </p:txBody>
      </p:sp>
      <p:sp>
        <p:nvSpPr>
          <p:cNvPr id="19" name="Picture Placeholder 16">
            <a:extLst>
              <a:ext uri="{FF2B5EF4-FFF2-40B4-BE49-F238E27FC236}">
                <a16:creationId xmlns:a16="http://schemas.microsoft.com/office/drawing/2014/main" id="{6E7FBECC-1456-B16C-B42F-61BAE986F27C}"/>
              </a:ext>
            </a:extLst>
          </p:cNvPr>
          <p:cNvSpPr>
            <a:spLocks noGrp="1"/>
          </p:cNvSpPr>
          <p:nvPr>
            <p:ph type="pic" sz="quarter" idx="25"/>
          </p:nvPr>
        </p:nvSpPr>
        <p:spPr>
          <a:xfrm>
            <a:off x="8916470" y="2833688"/>
            <a:ext cx="1005840" cy="914400"/>
          </a:xfrm>
        </p:spPr>
        <p:txBody>
          <a:bodyPr>
            <a:normAutofit/>
          </a:bodyPr>
          <a:lstStyle>
            <a:lvl1pPr algn="ctr">
              <a:defRPr sz="14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984A0CD0-C9DF-C8B2-FEE6-05F2F0403245}"/>
              </a:ext>
            </a:extLst>
          </p:cNvPr>
          <p:cNvSpPr>
            <a:spLocks noGrp="1"/>
          </p:cNvSpPr>
          <p:nvPr>
            <p:ph type="body" sz="quarter" idx="22" hasCustomPrompt="1"/>
          </p:nvPr>
        </p:nvSpPr>
        <p:spPr>
          <a:xfrm>
            <a:off x="8282868" y="3989404"/>
            <a:ext cx="2275880" cy="893763"/>
          </a:xfrm>
        </p:spPr>
        <p:txBody>
          <a:bodyPr>
            <a:noAutofit/>
          </a:bodyPr>
          <a:lstStyle>
            <a:lvl1pPr marL="0" indent="0" algn="ctr">
              <a:buNone/>
              <a:defRPr sz="1400">
                <a:solidFill>
                  <a:schemeClr val="bg1"/>
                </a:solidFill>
              </a:defRPr>
            </a:lvl1pPr>
            <a:lvl2pPr marL="201168" indent="0">
              <a:buNone/>
              <a:defRPr sz="1200"/>
            </a:lvl2pPr>
            <a:lvl3pPr marL="384048" indent="0">
              <a:buNone/>
              <a:defRPr sz="1200"/>
            </a:lvl3pPr>
            <a:lvl4pPr marL="566928" indent="0">
              <a:buNone/>
              <a:defRPr sz="1200"/>
            </a:lvl4pPr>
            <a:lvl5pPr marL="749808" indent="0">
              <a:buNone/>
              <a:defRPr sz="1200"/>
            </a:lvl5pPr>
          </a:lstStyle>
          <a:p>
            <a:pPr lvl="0"/>
            <a:r>
              <a:rPr lang="en-US" dirty="0"/>
              <a:t>Click to add text</a:t>
            </a:r>
          </a:p>
        </p:txBody>
      </p: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bg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41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esson Summar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99788" y="353962"/>
            <a:ext cx="4786877" cy="983225"/>
          </a:xfrm>
        </p:spPr>
        <p:txBody>
          <a:bodyPr anchor="b">
            <a:normAutofit/>
          </a:bodyPr>
          <a:lstStyle>
            <a:lvl1pPr algn="l">
              <a:lnSpc>
                <a:spcPct val="90000"/>
              </a:lnSpc>
              <a:defRPr sz="3600" spc="100" baseline="0">
                <a:solidFill>
                  <a:schemeClr val="bg1"/>
                </a:solidFill>
              </a:defRPr>
            </a:lvl1pPr>
          </a:lstStyle>
          <a:p>
            <a:r>
              <a:rPr lang="en-US" dirty="0"/>
              <a:t>Add title here</a:t>
            </a:r>
          </a:p>
        </p:txBody>
      </p:sp>
      <p:sp>
        <p:nvSpPr>
          <p:cNvPr id="3" name="Subtitle 2"/>
          <p:cNvSpPr>
            <a:spLocks noGrp="1"/>
          </p:cNvSpPr>
          <p:nvPr>
            <p:ph type="subTitle" idx="1" hasCustomPrompt="1"/>
          </p:nvPr>
        </p:nvSpPr>
        <p:spPr>
          <a:xfrm>
            <a:off x="6599788" y="1517074"/>
            <a:ext cx="4786877" cy="763899"/>
          </a:xfrm>
        </p:spPr>
        <p:txBody>
          <a:bodyPr lIns="91440" tIns="91440" rIns="91440" bIns="0">
            <a:normAutofit/>
          </a:bodyPr>
          <a:lstStyle>
            <a:lvl1pPr marL="0" indent="0" algn="l">
              <a:spcBef>
                <a:spcPts val="0"/>
              </a:spcBef>
              <a:spcAft>
                <a:spcPts val="0"/>
              </a:spcAft>
              <a:buNone/>
              <a:defRPr sz="2400" cap="none" spc="0" baseline="0">
                <a:solidFill>
                  <a:schemeClr val="accent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Add Subtitle here</a:t>
            </a:r>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a:off x="0" y="-2235"/>
            <a:ext cx="5840730" cy="6862275"/>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40730" h="6887937">
                <a:moveTo>
                  <a:pt x="0" y="0"/>
                </a:moveTo>
                <a:lnTo>
                  <a:pt x="5840730" y="0"/>
                </a:lnTo>
                <a:lnTo>
                  <a:pt x="5090160" y="2775915"/>
                </a:lnTo>
                <a:cubicBezTo>
                  <a:pt x="5057140" y="2883865"/>
                  <a:pt x="5020310" y="2976575"/>
                  <a:pt x="4853940" y="2962605"/>
                </a:cubicBezTo>
                <a:cubicBezTo>
                  <a:pt x="4668520" y="2845765"/>
                  <a:pt x="4761230" y="2747975"/>
                  <a:pt x="4754880" y="2692095"/>
                </a:cubicBezTo>
                <a:cubicBezTo>
                  <a:pt x="4845050" y="2355545"/>
                  <a:pt x="4904740" y="2121865"/>
                  <a:pt x="4979670" y="1846275"/>
                </a:cubicBezTo>
                <a:cubicBezTo>
                  <a:pt x="5021580" y="1687525"/>
                  <a:pt x="4996180" y="1615135"/>
                  <a:pt x="4872990" y="1571955"/>
                </a:cubicBezTo>
                <a:cubicBezTo>
                  <a:pt x="4738370" y="1563065"/>
                  <a:pt x="4699000" y="1597355"/>
                  <a:pt x="4655820" y="1770075"/>
                </a:cubicBezTo>
                <a:cubicBezTo>
                  <a:pt x="4671060" y="1858975"/>
                  <a:pt x="3878580" y="4599635"/>
                  <a:pt x="3893820" y="4688535"/>
                </a:cubicBezTo>
                <a:cubicBezTo>
                  <a:pt x="3858895" y="4824425"/>
                  <a:pt x="3925570" y="4880305"/>
                  <a:pt x="3992880" y="4905705"/>
                </a:cubicBezTo>
                <a:cubicBezTo>
                  <a:pt x="4102100" y="4904435"/>
                  <a:pt x="4158615" y="4917135"/>
                  <a:pt x="4213860" y="4757115"/>
                </a:cubicBezTo>
                <a:lnTo>
                  <a:pt x="4457700" y="3842715"/>
                </a:lnTo>
                <a:cubicBezTo>
                  <a:pt x="4481830" y="3756355"/>
                  <a:pt x="4555490" y="3692855"/>
                  <a:pt x="4686300" y="3713175"/>
                </a:cubicBezTo>
                <a:cubicBezTo>
                  <a:pt x="4829810" y="3791915"/>
                  <a:pt x="4782820" y="3882085"/>
                  <a:pt x="4785360" y="3926535"/>
                </a:cubicBezTo>
                <a:lnTo>
                  <a:pt x="4028621" y="6887937"/>
                </a:lnTo>
                <a:lnTo>
                  <a:pt x="0" y="6877051"/>
                </a:lnTo>
                <a:lnTo>
                  <a:pt x="0" y="0"/>
                </a:lnTo>
                <a:close/>
              </a:path>
            </a:pathLst>
          </a:custGeom>
          <a:solidFill>
            <a:schemeClr val="bg2"/>
          </a:solidFill>
          <a:ln>
            <a:noFill/>
          </a:ln>
        </p:spPr>
        <p:txBody>
          <a:bodyPr anchor="ctr"/>
          <a:lstStyle>
            <a:lvl1pPr algn="ctr">
              <a:defRPr baseline="-250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E1A56017-320A-546E-A749-7145642CB967}"/>
              </a:ext>
            </a:extLst>
          </p:cNvPr>
          <p:cNvSpPr>
            <a:spLocks noGrp="1"/>
          </p:cNvSpPr>
          <p:nvPr>
            <p:ph type="body" sz="quarter" idx="12" hasCustomPrompt="1"/>
          </p:nvPr>
        </p:nvSpPr>
        <p:spPr>
          <a:xfrm>
            <a:off x="6599788" y="2341261"/>
            <a:ext cx="4796710" cy="401939"/>
          </a:xfrm>
        </p:spPr>
        <p:txBody>
          <a:bodyPr lIns="91440" tIns="0" anchor="b">
            <a:normAutofit/>
          </a:bodyPr>
          <a:lstStyle>
            <a:lvl1pPr marL="0" indent="0">
              <a:spcAft>
                <a:spcPts val="600"/>
              </a:spcAft>
              <a:buFont typeface="Courier New" panose="02070309020205020404" pitchFamily="49" charset="0"/>
              <a:buNone/>
              <a:defRPr sz="2000">
                <a:solidFill>
                  <a:schemeClr val="accent1"/>
                </a:solidFill>
              </a:defRPr>
            </a:lvl1pPr>
            <a:lvl2pPr marL="274320" indent="-274320">
              <a:buFont typeface="Courier New" panose="02070309020205020404" pitchFamily="49" charset="0"/>
              <a:buChar char="o"/>
              <a:defRPr sz="1200">
                <a:solidFill>
                  <a:schemeClr val="bg1"/>
                </a:solidFill>
              </a:defRPr>
            </a:lvl2pPr>
            <a:lvl3pPr marL="274320" indent="-274320">
              <a:buFont typeface="Courier New" panose="02070309020205020404" pitchFamily="49" charset="0"/>
              <a:buChar char="o"/>
              <a:defRPr sz="1050">
                <a:solidFill>
                  <a:schemeClr val="bg1"/>
                </a:solidFill>
              </a:defRPr>
            </a:lvl3pPr>
            <a:lvl4pPr marL="274320" indent="-274320">
              <a:buFont typeface="Courier New" panose="02070309020205020404" pitchFamily="49" charset="0"/>
              <a:buChar char="o"/>
              <a:defRPr sz="1050">
                <a:solidFill>
                  <a:schemeClr val="bg1"/>
                </a:solidFill>
              </a:defRPr>
            </a:lvl4pPr>
            <a:lvl5pPr marL="274320" indent="-274320">
              <a:buFont typeface="Courier New" panose="02070309020205020404" pitchFamily="49" charset="0"/>
              <a:buChar char="o"/>
              <a:defRPr sz="1050">
                <a:solidFill>
                  <a:schemeClr val="bg1"/>
                </a:solidFill>
              </a:defRPr>
            </a:lvl5pPr>
          </a:lstStyle>
          <a:p>
            <a:pPr lvl="0"/>
            <a:r>
              <a:rPr lang="en-US" dirty="0"/>
              <a:t>Click to add text</a:t>
            </a:r>
          </a:p>
        </p:txBody>
      </p:sp>
      <p:sp>
        <p:nvSpPr>
          <p:cNvPr id="11" name="Text Placeholder 10">
            <a:extLst>
              <a:ext uri="{FF2B5EF4-FFF2-40B4-BE49-F238E27FC236}">
                <a16:creationId xmlns:a16="http://schemas.microsoft.com/office/drawing/2014/main" id="{A9BC9EC3-C68A-CC9E-C220-8D585A8B43A0}"/>
              </a:ext>
            </a:extLst>
          </p:cNvPr>
          <p:cNvSpPr>
            <a:spLocks noGrp="1"/>
          </p:cNvSpPr>
          <p:nvPr>
            <p:ph type="body" sz="quarter" idx="15" hasCustomPrompt="1"/>
          </p:nvPr>
        </p:nvSpPr>
        <p:spPr>
          <a:xfrm>
            <a:off x="6599789" y="2753247"/>
            <a:ext cx="3852296" cy="817345"/>
          </a:xfrm>
        </p:spPr>
        <p:txBody>
          <a:bodyPr lIns="91440">
            <a:noAutofit/>
          </a:bodyPr>
          <a:lstStyle>
            <a:lvl1pPr marL="0" indent="0">
              <a:buNone/>
              <a:defRPr sz="1400">
                <a:solidFill>
                  <a:schemeClr val="bg1"/>
                </a:solidFill>
              </a:defRPr>
            </a:lvl1pPr>
            <a:lvl2pPr marL="201168" indent="0">
              <a:buNone/>
              <a:defRPr sz="1200">
                <a:solidFill>
                  <a:schemeClr val="bg1"/>
                </a:solidFill>
              </a:defRPr>
            </a:lvl2pPr>
            <a:lvl3pPr marL="384048" indent="0">
              <a:buNone/>
              <a:defRPr sz="1200">
                <a:solidFill>
                  <a:schemeClr val="bg1"/>
                </a:solidFill>
              </a:defRPr>
            </a:lvl3pPr>
            <a:lvl4pPr marL="566928" indent="0">
              <a:buNone/>
              <a:defRPr sz="1200">
                <a:solidFill>
                  <a:schemeClr val="bg1"/>
                </a:solidFill>
              </a:defRPr>
            </a:lvl4pPr>
            <a:lvl5pPr marL="749808" indent="0">
              <a:buNone/>
              <a:defRPr sz="1200">
                <a:solidFill>
                  <a:schemeClr val="bg1"/>
                </a:solidFill>
              </a:defRPr>
            </a:lvl5pPr>
          </a:lstStyle>
          <a:p>
            <a:pPr lvl="0"/>
            <a:r>
              <a:rPr lang="en-US" dirty="0"/>
              <a:t>Click to add text</a:t>
            </a:r>
          </a:p>
        </p:txBody>
      </p:sp>
      <p:pic>
        <p:nvPicPr>
          <p:cNvPr id="9" name="Graphic 8">
            <a:extLst>
              <a:ext uri="{FF2B5EF4-FFF2-40B4-BE49-F238E27FC236}">
                <a16:creationId xmlns:a16="http://schemas.microsoft.com/office/drawing/2014/main" id="{546FE873-5DC1-BDE4-557B-F1869503367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4426666" y="5060315"/>
            <a:ext cx="927943" cy="1801301"/>
          </a:xfrm>
          <a:prstGeom prst="rect">
            <a:avLst/>
          </a:prstGeom>
        </p:spPr>
      </p:pic>
      <p:sp>
        <p:nvSpPr>
          <p:cNvPr id="6" name="Text Placeholder 6">
            <a:extLst>
              <a:ext uri="{FF2B5EF4-FFF2-40B4-BE49-F238E27FC236}">
                <a16:creationId xmlns:a16="http://schemas.microsoft.com/office/drawing/2014/main" id="{DE3FA6A1-74D7-3926-C0BF-FECA6C0B0338}"/>
              </a:ext>
            </a:extLst>
          </p:cNvPr>
          <p:cNvSpPr>
            <a:spLocks noGrp="1"/>
          </p:cNvSpPr>
          <p:nvPr>
            <p:ph type="body" sz="quarter" idx="13" hasCustomPrompt="1"/>
          </p:nvPr>
        </p:nvSpPr>
        <p:spPr>
          <a:xfrm>
            <a:off x="6599788" y="3563285"/>
            <a:ext cx="4796710" cy="401939"/>
          </a:xfrm>
        </p:spPr>
        <p:txBody>
          <a:bodyPr lIns="91440" tIns="0" anchor="b">
            <a:normAutofit/>
          </a:bodyPr>
          <a:lstStyle>
            <a:lvl1pPr marL="0" indent="0">
              <a:spcAft>
                <a:spcPts val="600"/>
              </a:spcAft>
              <a:buFont typeface="Courier New" panose="02070309020205020404" pitchFamily="49" charset="0"/>
              <a:buNone/>
              <a:defRPr sz="2000">
                <a:solidFill>
                  <a:schemeClr val="accent1"/>
                </a:solidFill>
              </a:defRPr>
            </a:lvl1pPr>
            <a:lvl2pPr marL="274320" indent="-274320">
              <a:buFont typeface="Courier New" panose="02070309020205020404" pitchFamily="49" charset="0"/>
              <a:buChar char="o"/>
              <a:defRPr sz="1200">
                <a:solidFill>
                  <a:schemeClr val="bg1"/>
                </a:solidFill>
              </a:defRPr>
            </a:lvl2pPr>
            <a:lvl3pPr marL="274320" indent="-274320">
              <a:buFont typeface="Courier New" panose="02070309020205020404" pitchFamily="49" charset="0"/>
              <a:buChar char="o"/>
              <a:defRPr sz="1050">
                <a:solidFill>
                  <a:schemeClr val="bg1"/>
                </a:solidFill>
              </a:defRPr>
            </a:lvl3pPr>
            <a:lvl4pPr marL="274320" indent="-274320">
              <a:buFont typeface="Courier New" panose="02070309020205020404" pitchFamily="49" charset="0"/>
              <a:buChar char="o"/>
              <a:defRPr sz="1050">
                <a:solidFill>
                  <a:schemeClr val="bg1"/>
                </a:solidFill>
              </a:defRPr>
            </a:lvl4pPr>
            <a:lvl5pPr marL="274320" indent="-274320">
              <a:buFont typeface="Courier New" panose="02070309020205020404" pitchFamily="49" charset="0"/>
              <a:buChar char="o"/>
              <a:defRPr sz="1050">
                <a:solidFill>
                  <a:schemeClr val="bg1"/>
                </a:solidFill>
              </a:defRPr>
            </a:lvl5pPr>
          </a:lstStyle>
          <a:p>
            <a:pPr lvl="0"/>
            <a:r>
              <a:rPr lang="en-US" dirty="0"/>
              <a:t>Click to add text</a:t>
            </a:r>
          </a:p>
        </p:txBody>
      </p:sp>
      <p:sp>
        <p:nvSpPr>
          <p:cNvPr id="12" name="Text Placeholder 10">
            <a:extLst>
              <a:ext uri="{FF2B5EF4-FFF2-40B4-BE49-F238E27FC236}">
                <a16:creationId xmlns:a16="http://schemas.microsoft.com/office/drawing/2014/main" id="{9487AC4B-B367-6BC8-2DCA-61A43B326449}"/>
              </a:ext>
            </a:extLst>
          </p:cNvPr>
          <p:cNvSpPr>
            <a:spLocks noGrp="1"/>
          </p:cNvSpPr>
          <p:nvPr>
            <p:ph type="body" sz="quarter" idx="16" hasCustomPrompt="1"/>
          </p:nvPr>
        </p:nvSpPr>
        <p:spPr>
          <a:xfrm>
            <a:off x="6599788" y="3982578"/>
            <a:ext cx="3860546" cy="529133"/>
          </a:xfrm>
        </p:spPr>
        <p:txBody>
          <a:bodyPr lIns="91440">
            <a:noAutofit/>
          </a:bodyPr>
          <a:lstStyle>
            <a:lvl1pPr marL="0" indent="0">
              <a:buNone/>
              <a:defRPr sz="1400">
                <a:solidFill>
                  <a:schemeClr val="bg1"/>
                </a:solidFill>
              </a:defRPr>
            </a:lvl1pPr>
            <a:lvl2pPr marL="201168" indent="0">
              <a:buNone/>
              <a:defRPr sz="1200">
                <a:solidFill>
                  <a:schemeClr val="bg1"/>
                </a:solidFill>
              </a:defRPr>
            </a:lvl2pPr>
            <a:lvl3pPr marL="384048" indent="0">
              <a:buNone/>
              <a:defRPr sz="1200">
                <a:solidFill>
                  <a:schemeClr val="bg1"/>
                </a:solidFill>
              </a:defRPr>
            </a:lvl3pPr>
            <a:lvl4pPr marL="566928" indent="0">
              <a:buNone/>
              <a:defRPr sz="1200">
                <a:solidFill>
                  <a:schemeClr val="bg1"/>
                </a:solidFill>
              </a:defRPr>
            </a:lvl4pPr>
            <a:lvl5pPr marL="749808" indent="0">
              <a:buNone/>
              <a:defRPr sz="1200">
                <a:solidFill>
                  <a:schemeClr val="bg1"/>
                </a:solidFill>
              </a:defRPr>
            </a:lvl5pPr>
          </a:lstStyle>
          <a:p>
            <a:pPr lvl="0"/>
            <a:r>
              <a:rPr lang="en-US" dirty="0"/>
              <a:t>Click to add text</a:t>
            </a:r>
          </a:p>
        </p:txBody>
      </p:sp>
      <p:sp>
        <p:nvSpPr>
          <p:cNvPr id="8" name="Text Placeholder 6">
            <a:extLst>
              <a:ext uri="{FF2B5EF4-FFF2-40B4-BE49-F238E27FC236}">
                <a16:creationId xmlns:a16="http://schemas.microsoft.com/office/drawing/2014/main" id="{34E9A44E-6692-ACFA-4EB0-368490BF357A}"/>
              </a:ext>
            </a:extLst>
          </p:cNvPr>
          <p:cNvSpPr>
            <a:spLocks noGrp="1"/>
          </p:cNvSpPr>
          <p:nvPr>
            <p:ph type="body" sz="quarter" idx="14" hasCustomPrompt="1"/>
          </p:nvPr>
        </p:nvSpPr>
        <p:spPr>
          <a:xfrm>
            <a:off x="6599788" y="4564818"/>
            <a:ext cx="4796710" cy="401939"/>
          </a:xfrm>
        </p:spPr>
        <p:txBody>
          <a:bodyPr lIns="91440" tIns="0" anchor="b">
            <a:normAutofit/>
          </a:bodyPr>
          <a:lstStyle>
            <a:lvl1pPr marL="0" indent="0">
              <a:spcAft>
                <a:spcPts val="600"/>
              </a:spcAft>
              <a:buFont typeface="Courier New" panose="02070309020205020404" pitchFamily="49" charset="0"/>
              <a:buNone/>
              <a:defRPr sz="2000">
                <a:solidFill>
                  <a:schemeClr val="accent1"/>
                </a:solidFill>
              </a:defRPr>
            </a:lvl1pPr>
            <a:lvl2pPr marL="274320" indent="-274320">
              <a:buFont typeface="Courier New" panose="02070309020205020404" pitchFamily="49" charset="0"/>
              <a:buChar char="o"/>
              <a:defRPr sz="1200">
                <a:solidFill>
                  <a:schemeClr val="bg1"/>
                </a:solidFill>
              </a:defRPr>
            </a:lvl2pPr>
            <a:lvl3pPr marL="274320" indent="-274320">
              <a:buFont typeface="Courier New" panose="02070309020205020404" pitchFamily="49" charset="0"/>
              <a:buChar char="o"/>
              <a:defRPr sz="1050">
                <a:solidFill>
                  <a:schemeClr val="bg1"/>
                </a:solidFill>
              </a:defRPr>
            </a:lvl3pPr>
            <a:lvl4pPr marL="274320" indent="-274320">
              <a:buFont typeface="Courier New" panose="02070309020205020404" pitchFamily="49" charset="0"/>
              <a:buChar char="o"/>
              <a:defRPr sz="1050">
                <a:solidFill>
                  <a:schemeClr val="bg1"/>
                </a:solidFill>
              </a:defRPr>
            </a:lvl4pPr>
            <a:lvl5pPr marL="274320" indent="-274320">
              <a:buFont typeface="Courier New" panose="02070309020205020404" pitchFamily="49" charset="0"/>
              <a:buChar char="o"/>
              <a:defRPr sz="1050">
                <a:solidFill>
                  <a:schemeClr val="bg1"/>
                </a:solidFill>
              </a:defRPr>
            </a:lvl5pPr>
          </a:lstStyle>
          <a:p>
            <a:pPr lvl="0"/>
            <a:r>
              <a:rPr lang="en-US" dirty="0"/>
              <a:t>Click to add text</a:t>
            </a:r>
          </a:p>
        </p:txBody>
      </p:sp>
      <p:sp>
        <p:nvSpPr>
          <p:cNvPr id="13" name="Text Placeholder 10">
            <a:extLst>
              <a:ext uri="{FF2B5EF4-FFF2-40B4-BE49-F238E27FC236}">
                <a16:creationId xmlns:a16="http://schemas.microsoft.com/office/drawing/2014/main" id="{AB0B6725-F963-746B-381A-0F998539A022}"/>
              </a:ext>
            </a:extLst>
          </p:cNvPr>
          <p:cNvSpPr>
            <a:spLocks noGrp="1"/>
          </p:cNvSpPr>
          <p:nvPr>
            <p:ph type="body" sz="quarter" idx="17" hasCustomPrompt="1"/>
          </p:nvPr>
        </p:nvSpPr>
        <p:spPr>
          <a:xfrm>
            <a:off x="6599788" y="4975138"/>
            <a:ext cx="3860546" cy="852906"/>
          </a:xfrm>
        </p:spPr>
        <p:txBody>
          <a:bodyPr lIns="91440">
            <a:noAutofit/>
          </a:bodyPr>
          <a:lstStyle>
            <a:lvl1pPr marL="0" indent="0">
              <a:buNone/>
              <a:defRPr sz="1400">
                <a:solidFill>
                  <a:schemeClr val="bg1"/>
                </a:solidFill>
              </a:defRPr>
            </a:lvl1pPr>
            <a:lvl2pPr marL="201168" indent="0">
              <a:buNone/>
              <a:defRPr sz="1200">
                <a:solidFill>
                  <a:schemeClr val="bg1"/>
                </a:solidFill>
              </a:defRPr>
            </a:lvl2pPr>
            <a:lvl3pPr marL="384048" indent="0">
              <a:buNone/>
              <a:defRPr sz="1200">
                <a:solidFill>
                  <a:schemeClr val="bg1"/>
                </a:solidFill>
              </a:defRPr>
            </a:lvl3pPr>
            <a:lvl4pPr marL="566928" indent="0">
              <a:buNone/>
              <a:defRPr sz="1200">
                <a:solidFill>
                  <a:schemeClr val="bg1"/>
                </a:solidFill>
              </a:defRPr>
            </a:lvl4pPr>
            <a:lvl5pPr marL="749808" indent="0">
              <a:buNone/>
              <a:defRPr sz="1200">
                <a:solidFill>
                  <a:schemeClr val="bg1"/>
                </a:solidFill>
              </a:defRPr>
            </a:lvl5pPr>
          </a:lstStyle>
          <a:p>
            <a:pPr lvl="0"/>
            <a:r>
              <a:rPr lang="en-US" dirty="0"/>
              <a:t>Click to add text</a:t>
            </a:r>
          </a:p>
        </p:txBody>
      </p:sp>
    </p:spTree>
    <p:extLst>
      <p:ext uri="{BB962C8B-B14F-4D97-AF65-F5344CB8AC3E}">
        <p14:creationId xmlns:p14="http://schemas.microsoft.com/office/powerpoint/2010/main" val="141920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Add title here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16BCAC9C-7B8B-A7E5-574A-2C2D473655B3}"/>
              </a:ext>
            </a:extLst>
          </p:cNvPr>
          <p:cNvSpPr>
            <a:spLocks noGrp="1"/>
          </p:cNvSpPr>
          <p:nvPr>
            <p:ph type="ftr" sz="quarter" idx="3"/>
          </p:nvPr>
        </p:nvSpPr>
        <p:spPr>
          <a:xfrm>
            <a:off x="643051" y="6221324"/>
            <a:ext cx="6818262" cy="365125"/>
          </a:xfrm>
          <a:prstGeom prst="rect">
            <a:avLst/>
          </a:prstGeom>
        </p:spPr>
        <p:txBody>
          <a:bodyPr/>
          <a:lstStyle>
            <a:lvl1pPr>
              <a:defRPr sz="1100" b="0" i="0" cap="all" baseline="0">
                <a:solidFill>
                  <a:schemeClr val="tx1"/>
                </a:solidFill>
                <a:latin typeface="+mn-lt"/>
              </a:defRPr>
            </a:lvl1pPr>
          </a:lstStyle>
          <a:p>
            <a:r>
              <a:rPr lang="en-US" dirty="0"/>
              <a:t>Add footer here</a:t>
            </a:r>
          </a:p>
        </p:txBody>
      </p:sp>
      <p:sp>
        <p:nvSpPr>
          <p:cNvPr id="8" name="Slide Number Placeholder 9">
            <a:extLst>
              <a:ext uri="{FF2B5EF4-FFF2-40B4-BE49-F238E27FC236}">
                <a16:creationId xmlns:a16="http://schemas.microsoft.com/office/drawing/2014/main" id="{E44D41BF-45CF-B60E-08D3-A8C49332E574}"/>
              </a:ext>
            </a:extLst>
          </p:cNvPr>
          <p:cNvSpPr>
            <a:spLocks noGrp="1"/>
          </p:cNvSpPr>
          <p:nvPr>
            <p:ph type="sldNum" sz="quarter" idx="4"/>
          </p:nvPr>
        </p:nvSpPr>
        <p:spPr>
          <a:xfrm>
            <a:off x="10930596" y="6221324"/>
            <a:ext cx="617912" cy="365125"/>
          </a:xfrm>
          <a:prstGeom prst="rect">
            <a:avLst/>
          </a:prstGeom>
        </p:spPr>
        <p:txBody>
          <a:bodyPr/>
          <a:lstStyle>
            <a:lvl1pPr algn="r">
              <a:defRPr sz="1100" b="0" i="0">
                <a:solidFill>
                  <a:schemeClr val="tx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9" r:id="rId5"/>
    <p:sldLayoutId id="2147483746" r:id="rId6"/>
    <p:sldLayoutId id="2147483747" r:id="rId7"/>
    <p:sldLayoutId id="2147483748" r:id="rId8"/>
    <p:sldLayoutId id="2147483750" r:id="rId9"/>
    <p:sldLayoutId id="2147483756" r:id="rId10"/>
    <p:sldLayoutId id="2147483751" r:id="rId11"/>
    <p:sldLayoutId id="2147483752" r:id="rId12"/>
    <p:sldLayoutId id="2147483754" r:id="rId13"/>
    <p:sldLayoutId id="2147483755" r:id="rId14"/>
    <p:sldLayoutId id="2147483753" r:id="rId15"/>
  </p:sldLayoutIdLst>
  <p:hf hdr="0" dt="0"/>
  <p:txStyles>
    <p:titleStyle>
      <a:lvl1pPr algn="l" defTabSz="914400" rtl="0" eaLnBrk="1" latinLnBrk="0" hangingPunct="1">
        <a:lnSpc>
          <a:spcPct val="90000"/>
        </a:lnSpc>
        <a:spcBef>
          <a:spcPct val="0"/>
        </a:spcBef>
        <a:buNone/>
        <a:defRPr sz="6000" kern="1200" spc="-50" baseline="0">
          <a:solidFill>
            <a:schemeClr val="tx1"/>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63475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libreshot.com/business-plan/" TargetMode="Externa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mynextmove.org/profile/summary/15-2051.01?redir=15-1199.08" TargetMode="External"/><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94">
            <a:extLst>
              <a:ext uri="{FF2B5EF4-FFF2-40B4-BE49-F238E27FC236}">
                <a16:creationId xmlns:a16="http://schemas.microsoft.com/office/drawing/2014/main" id="{7643F50D-950F-5A7E-722A-79E4F5D31565}"/>
              </a:ext>
            </a:extLst>
          </p:cNvPr>
          <p:cNvSpPr>
            <a:spLocks noGrp="1"/>
          </p:cNvSpPr>
          <p:nvPr>
            <p:ph type="ctrTitle"/>
          </p:nvPr>
        </p:nvSpPr>
        <p:spPr>
          <a:xfrm>
            <a:off x="7119890" y="723440"/>
            <a:ext cx="4323426" cy="2579052"/>
          </a:xfrm>
        </p:spPr>
        <p:txBody>
          <a:bodyPr>
            <a:normAutofit/>
          </a:bodyPr>
          <a:lstStyle/>
          <a:p>
            <a:r>
              <a:rPr lang="en-US" sz="6600" dirty="0"/>
              <a:t>Financial</a:t>
            </a:r>
            <a:br>
              <a:rPr lang="en-US" sz="6600" dirty="0"/>
            </a:br>
            <a:r>
              <a:rPr lang="en-US" sz="6600" dirty="0"/>
              <a:t>Analysis</a:t>
            </a:r>
          </a:p>
        </p:txBody>
      </p:sp>
      <p:sp>
        <p:nvSpPr>
          <p:cNvPr id="96" name="Subtitle 95">
            <a:extLst>
              <a:ext uri="{FF2B5EF4-FFF2-40B4-BE49-F238E27FC236}">
                <a16:creationId xmlns:a16="http://schemas.microsoft.com/office/drawing/2014/main" id="{1C5A4B6C-BAC7-A685-A9B1-2F354B12832E}"/>
              </a:ext>
            </a:extLst>
          </p:cNvPr>
          <p:cNvSpPr>
            <a:spLocks noGrp="1"/>
          </p:cNvSpPr>
          <p:nvPr>
            <p:ph type="subTitle" idx="1"/>
          </p:nvPr>
        </p:nvSpPr>
        <p:spPr>
          <a:xfrm>
            <a:off x="7128152" y="5248834"/>
            <a:ext cx="4323426" cy="1008925"/>
          </a:xfrm>
        </p:spPr>
        <p:txBody>
          <a:bodyPr/>
          <a:lstStyle/>
          <a:p>
            <a:r>
              <a:rPr lang="en-US" dirty="0"/>
              <a:t>Presentation by: </a:t>
            </a:r>
          </a:p>
          <a:p>
            <a:r>
              <a:rPr lang="en-US" dirty="0"/>
              <a:t>Susmita khanra</a:t>
            </a:r>
          </a:p>
          <a:p>
            <a:r>
              <a:rPr lang="en-US" dirty="0"/>
              <a:t> </a:t>
            </a:r>
          </a:p>
        </p:txBody>
      </p:sp>
      <p:pic>
        <p:nvPicPr>
          <p:cNvPr id="82" name="Picture Placeholder 81">
            <a:extLst>
              <a:ext uri="{FF2B5EF4-FFF2-40B4-BE49-F238E27FC236}">
                <a16:creationId xmlns:a16="http://schemas.microsoft.com/office/drawing/2014/main" id="{146F06CC-0FBA-25FB-03E4-AEA27BB636B2}"/>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t="5941" b="5941"/>
          <a:stretch/>
        </p:blipFill>
        <p:spPr>
          <a:xfrm>
            <a:off x="0" y="-2235"/>
            <a:ext cx="5840730" cy="6862275"/>
          </a:xfrm>
        </p:spPr>
      </p:pic>
      <p:sp>
        <p:nvSpPr>
          <p:cNvPr id="97" name="Text Placeholder 96">
            <a:extLst>
              <a:ext uri="{FF2B5EF4-FFF2-40B4-BE49-F238E27FC236}">
                <a16:creationId xmlns:a16="http://schemas.microsoft.com/office/drawing/2014/main" id="{2A924E96-9B1C-6D19-49F6-49CA70E65537}"/>
              </a:ext>
            </a:extLst>
          </p:cNvPr>
          <p:cNvSpPr>
            <a:spLocks noGrp="1"/>
          </p:cNvSpPr>
          <p:nvPr>
            <p:ph type="body" sz="quarter" idx="10"/>
          </p:nvPr>
        </p:nvSpPr>
        <p:spPr>
          <a:xfrm>
            <a:off x="7119274" y="3373515"/>
            <a:ext cx="4323426" cy="1008926"/>
          </a:xfrm>
        </p:spPr>
        <p:txBody>
          <a:bodyPr/>
          <a:lstStyle/>
          <a:p>
            <a:r>
              <a:rPr lang="en-US" sz="2800" dirty="0"/>
              <a:t>Task - 3</a:t>
            </a:r>
          </a:p>
        </p:txBody>
      </p:sp>
      <p:sp>
        <p:nvSpPr>
          <p:cNvPr id="53" name="Freeform: Shape 52">
            <a:extLst>
              <a:ext uri="{FF2B5EF4-FFF2-40B4-BE49-F238E27FC236}">
                <a16:creationId xmlns:a16="http://schemas.microsoft.com/office/drawing/2014/main" id="{D96C8D99-3232-849B-9CC8-6E4982208FEA}"/>
              </a:ext>
              <a:ext uri="{C183D7F6-B498-43B3-948B-1728B52AA6E4}">
                <adec:decorative xmlns:adec="http://schemas.microsoft.com/office/drawing/2017/decorative" val="1"/>
              </a:ext>
            </a:extLst>
          </p:cNvPr>
          <p:cNvSpPr/>
          <p:nvPr/>
        </p:nvSpPr>
        <p:spPr>
          <a:xfrm rot="10800000">
            <a:off x="3507757" y="-11160"/>
            <a:ext cx="2553080" cy="6858841"/>
          </a:xfrm>
          <a:custGeom>
            <a:avLst/>
            <a:gdLst>
              <a:gd name="connsiteX0" fmla="*/ 2526446 w 2553080"/>
              <a:gd name="connsiteY0" fmla="*/ 0 h 6858841"/>
              <a:gd name="connsiteX1" fmla="*/ 1707127 w 2553080"/>
              <a:gd name="connsiteY1" fmla="*/ 3182290 h 6858841"/>
              <a:gd name="connsiteX2" fmla="*/ 1365955 w 2553080"/>
              <a:gd name="connsiteY2" fmla="*/ 4453431 h 6858841"/>
              <a:gd name="connsiteX3" fmla="*/ 1182052 w 2553080"/>
              <a:gd name="connsiteY3" fmla="*/ 4538343 h 6858841"/>
              <a:gd name="connsiteX4" fmla="*/ 1070442 w 2553080"/>
              <a:gd name="connsiteY4" fmla="*/ 4344440 h 6858841"/>
              <a:gd name="connsiteX5" fmla="*/ 1329175 w 2553080"/>
              <a:gd name="connsiteY5" fmla="*/ 3390133 h 6858841"/>
              <a:gd name="connsiteX6" fmla="*/ 1311418 w 2553080"/>
              <a:gd name="connsiteY6" fmla="*/ 3250726 h 6858841"/>
              <a:gd name="connsiteX7" fmla="*/ 1199808 w 2553080"/>
              <a:gd name="connsiteY7" fmla="*/ 3164547 h 6858841"/>
              <a:gd name="connsiteX8" fmla="*/ 975320 w 2553080"/>
              <a:gd name="connsiteY8" fmla="*/ 3293816 h 6858841"/>
              <a:gd name="connsiteX9" fmla="*/ 582148 w 2553080"/>
              <a:gd name="connsiteY9" fmla="*/ 4743652 h 6858841"/>
              <a:gd name="connsiteX10" fmla="*/ 5073 w 2553080"/>
              <a:gd name="connsiteY10" fmla="*/ 6842367 h 6858841"/>
              <a:gd name="connsiteX11" fmla="*/ 0 w 2553080"/>
              <a:gd name="connsiteY11" fmla="*/ 6858842 h 6858841"/>
              <a:gd name="connsiteX12" fmla="*/ 26634 w 2553080"/>
              <a:gd name="connsiteY12" fmla="*/ 6858842 h 6858841"/>
              <a:gd name="connsiteX13" fmla="*/ 607514 w 2553080"/>
              <a:gd name="connsiteY13" fmla="*/ 4751256 h 6858841"/>
              <a:gd name="connsiteX14" fmla="*/ 1000686 w 2553080"/>
              <a:gd name="connsiteY14" fmla="*/ 3301420 h 6858841"/>
              <a:gd name="connsiteX15" fmla="*/ 1194735 w 2553080"/>
              <a:gd name="connsiteY15" fmla="*/ 3189894 h 6858841"/>
              <a:gd name="connsiteX16" fmla="*/ 1289857 w 2553080"/>
              <a:gd name="connsiteY16" fmla="*/ 3263399 h 6858841"/>
              <a:gd name="connsiteX17" fmla="*/ 1305077 w 2553080"/>
              <a:gd name="connsiteY17" fmla="*/ 3383797 h 6858841"/>
              <a:gd name="connsiteX18" fmla="*/ 1046345 w 2553080"/>
              <a:gd name="connsiteY18" fmla="*/ 4338103 h 6858841"/>
              <a:gd name="connsiteX19" fmla="*/ 1175711 w 2553080"/>
              <a:gd name="connsiteY19" fmla="*/ 4562423 h 6858841"/>
              <a:gd name="connsiteX20" fmla="*/ 1390053 w 2553080"/>
              <a:gd name="connsiteY20" fmla="*/ 4462303 h 6858841"/>
              <a:gd name="connsiteX21" fmla="*/ 1390053 w 2553080"/>
              <a:gd name="connsiteY21" fmla="*/ 4461035 h 6858841"/>
              <a:gd name="connsiteX22" fmla="*/ 1731225 w 2553080"/>
              <a:gd name="connsiteY22" fmla="*/ 3188627 h 6858841"/>
              <a:gd name="connsiteX23" fmla="*/ 2553081 w 2553080"/>
              <a:gd name="connsiteY23" fmla="*/ 1267 h 6858841"/>
              <a:gd name="connsiteX24" fmla="*/ 2526446 w 2553080"/>
              <a:gd name="connsiteY24" fmla="*/ 0 h 685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53080" h="6858841">
                <a:moveTo>
                  <a:pt x="2526446" y="0"/>
                </a:moveTo>
                <a:lnTo>
                  <a:pt x="1707127" y="3182290"/>
                </a:lnTo>
                <a:lnTo>
                  <a:pt x="1365955" y="4453431"/>
                </a:lnTo>
                <a:cubicBezTo>
                  <a:pt x="1332979" y="4523135"/>
                  <a:pt x="1255613" y="4558621"/>
                  <a:pt x="1182052" y="4538343"/>
                </a:cubicBezTo>
                <a:cubicBezTo>
                  <a:pt x="1098345" y="4515531"/>
                  <a:pt x="1047613" y="4428085"/>
                  <a:pt x="1070442" y="4344440"/>
                </a:cubicBezTo>
                <a:lnTo>
                  <a:pt x="1329175" y="3390133"/>
                </a:lnTo>
                <a:cubicBezTo>
                  <a:pt x="1341858" y="3343242"/>
                  <a:pt x="1335516" y="3293816"/>
                  <a:pt x="1311418" y="3250726"/>
                </a:cubicBezTo>
                <a:cubicBezTo>
                  <a:pt x="1287321" y="3207637"/>
                  <a:pt x="1248004" y="3177220"/>
                  <a:pt x="1199808" y="3164547"/>
                </a:cubicBezTo>
                <a:cubicBezTo>
                  <a:pt x="1102150" y="3137933"/>
                  <a:pt x="1000686" y="3196230"/>
                  <a:pt x="975320" y="3293816"/>
                </a:cubicBezTo>
                <a:lnTo>
                  <a:pt x="582148" y="4743652"/>
                </a:lnTo>
                <a:lnTo>
                  <a:pt x="5073" y="6842367"/>
                </a:lnTo>
                <a:cubicBezTo>
                  <a:pt x="5073" y="6842367"/>
                  <a:pt x="1268" y="6855040"/>
                  <a:pt x="0" y="6858842"/>
                </a:cubicBezTo>
                <a:lnTo>
                  <a:pt x="26634" y="6858842"/>
                </a:lnTo>
                <a:lnTo>
                  <a:pt x="607514" y="4751256"/>
                </a:lnTo>
                <a:lnTo>
                  <a:pt x="1000686" y="3301420"/>
                </a:lnTo>
                <a:cubicBezTo>
                  <a:pt x="1023515" y="3217775"/>
                  <a:pt x="1111028" y="3167082"/>
                  <a:pt x="1194735" y="3189894"/>
                </a:cubicBezTo>
                <a:cubicBezTo>
                  <a:pt x="1235321" y="3201300"/>
                  <a:pt x="1269565" y="3226647"/>
                  <a:pt x="1289857" y="3263399"/>
                </a:cubicBezTo>
                <a:cubicBezTo>
                  <a:pt x="1311418" y="3300152"/>
                  <a:pt x="1316492" y="3341975"/>
                  <a:pt x="1305077" y="3383797"/>
                </a:cubicBezTo>
                <a:lnTo>
                  <a:pt x="1046345" y="4338103"/>
                </a:lnTo>
                <a:cubicBezTo>
                  <a:pt x="1019710" y="4435689"/>
                  <a:pt x="1078052" y="4537076"/>
                  <a:pt x="1175711" y="4562423"/>
                </a:cubicBezTo>
                <a:cubicBezTo>
                  <a:pt x="1261955" y="4585235"/>
                  <a:pt x="1352004" y="4543413"/>
                  <a:pt x="1390053" y="4462303"/>
                </a:cubicBezTo>
                <a:lnTo>
                  <a:pt x="1390053" y="4461035"/>
                </a:lnTo>
                <a:lnTo>
                  <a:pt x="1731225" y="3188627"/>
                </a:lnTo>
                <a:lnTo>
                  <a:pt x="2553081" y="1267"/>
                </a:lnTo>
                <a:cubicBezTo>
                  <a:pt x="2544203" y="0"/>
                  <a:pt x="2535325" y="0"/>
                  <a:pt x="2526446" y="0"/>
                </a:cubicBezTo>
                <a:close/>
              </a:path>
            </a:pathLst>
          </a:custGeom>
          <a:solidFill>
            <a:schemeClr val="accent1"/>
          </a:solidFill>
          <a:ln w="9116" cap="flat">
            <a:noFill/>
            <a:prstDash val="solid"/>
            <a:miter/>
          </a:ln>
        </p:spPr>
        <p:txBody>
          <a:bodyPr rtlCol="0" anchor="ctr"/>
          <a:lstStyle/>
          <a:p>
            <a:endParaRPr lang="en-US" dirty="0"/>
          </a:p>
        </p:txBody>
      </p:sp>
    </p:spTree>
    <p:extLst>
      <p:ext uri="{BB962C8B-B14F-4D97-AF65-F5344CB8AC3E}">
        <p14:creationId xmlns:p14="http://schemas.microsoft.com/office/powerpoint/2010/main" val="350397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EE4-0F77-0173-AC5A-9FBAE6AE8B40}"/>
              </a:ext>
            </a:extLst>
          </p:cNvPr>
          <p:cNvSpPr>
            <a:spLocks noGrp="1"/>
          </p:cNvSpPr>
          <p:nvPr>
            <p:ph type="ctrTitle"/>
          </p:nvPr>
        </p:nvSpPr>
        <p:spPr>
          <a:xfrm>
            <a:off x="117955" y="-42238"/>
            <a:ext cx="9407364" cy="1218929"/>
          </a:xfrm>
        </p:spPr>
        <p:txBody>
          <a:bodyPr>
            <a:noAutofit/>
          </a:bodyPr>
          <a:lstStyle/>
          <a:p>
            <a:pPr algn="ctr"/>
            <a:br>
              <a:rPr lang="en-US" dirty="0">
                <a:solidFill>
                  <a:schemeClr val="accent1"/>
                </a:solidFill>
              </a:rPr>
            </a:br>
            <a:br>
              <a:rPr lang="en-US" dirty="0">
                <a:solidFill>
                  <a:schemeClr val="accent1"/>
                </a:solidFill>
              </a:rPr>
            </a:br>
            <a:br>
              <a:rPr lang="en-US" dirty="0">
                <a:solidFill>
                  <a:schemeClr val="accent1"/>
                </a:solidFill>
              </a:rPr>
            </a:br>
            <a:br>
              <a:rPr lang="en-US" dirty="0">
                <a:solidFill>
                  <a:schemeClr val="accent1"/>
                </a:solidFill>
              </a:rPr>
            </a:br>
            <a:r>
              <a:rPr lang="en-US" dirty="0">
                <a:solidFill>
                  <a:schemeClr val="accent1"/>
                </a:solidFill>
              </a:rPr>
              <a:t>Top 10 industries by Market Caps and Quarterly Sales</a:t>
            </a:r>
          </a:p>
        </p:txBody>
      </p:sp>
      <p:pic>
        <p:nvPicPr>
          <p:cNvPr id="14" name="Picture Placeholder 13" descr="A hand holding a wire">
            <a:extLst>
              <a:ext uri="{FF2B5EF4-FFF2-40B4-BE49-F238E27FC236}">
                <a16:creationId xmlns:a16="http://schemas.microsoft.com/office/drawing/2014/main" id="{8663049F-9392-3719-E4E8-8D7D5659E899}"/>
              </a:ext>
            </a:extLst>
          </p:cNvPr>
          <p:cNvPicPr>
            <a:picLocks noGrp="1" noChangeAspect="1"/>
          </p:cNvPicPr>
          <p:nvPr>
            <p:ph type="pic" sz="quarter" idx="11"/>
          </p:nvPr>
        </p:nvPicPr>
        <p:blipFill>
          <a:blip r:embed="rId2"/>
          <a:srcRect l="5747" r="5747"/>
          <a:stretch/>
        </p:blipFill>
        <p:spPr>
          <a:xfrm flipH="1">
            <a:off x="7163691" y="0"/>
            <a:ext cx="5024825" cy="6858000"/>
          </a:xfrm>
        </p:spPr>
      </p:pic>
      <p:sp>
        <p:nvSpPr>
          <p:cNvPr id="6" name="Slide Number Placeholder 5">
            <a:extLst>
              <a:ext uri="{FF2B5EF4-FFF2-40B4-BE49-F238E27FC236}">
                <a16:creationId xmlns:a16="http://schemas.microsoft.com/office/drawing/2014/main" id="{50BB1CD4-3111-5E9F-7893-9B96015B8F4A}"/>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10</a:t>
            </a:fld>
            <a:endParaRPr lang="en-US" dirty="0"/>
          </a:p>
        </p:txBody>
      </p:sp>
      <p:sp>
        <p:nvSpPr>
          <p:cNvPr id="7" name="Freeform: Shape 6">
            <a:extLst>
              <a:ext uri="{FF2B5EF4-FFF2-40B4-BE49-F238E27FC236}">
                <a16:creationId xmlns:a16="http://schemas.microsoft.com/office/drawing/2014/main" id="{313DF1B8-48E1-A0F1-C69D-7B671CD1D116}"/>
              </a:ext>
              <a:ext uri="{C183D7F6-B498-43B3-948B-1728B52AA6E4}">
                <adec:decorative xmlns:adec="http://schemas.microsoft.com/office/drawing/2017/decorative" val="1"/>
              </a:ext>
            </a:extLst>
          </p:cNvPr>
          <p:cNvSpPr/>
          <p:nvPr/>
        </p:nvSpPr>
        <p:spPr>
          <a:xfrm>
            <a:off x="7370364" y="-321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pic>
        <p:nvPicPr>
          <p:cNvPr id="8" name="Graphic 7">
            <a:extLst>
              <a:ext uri="{FF2B5EF4-FFF2-40B4-BE49-F238E27FC236}">
                <a16:creationId xmlns:a16="http://schemas.microsoft.com/office/drawing/2014/main" id="{05D9C41A-6441-7A5C-EAE1-D96C71F24F6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68038" y="5156615"/>
            <a:ext cx="878334" cy="1705001"/>
          </a:xfrm>
          <a:prstGeom prst="rect">
            <a:avLst/>
          </a:prstGeom>
        </p:spPr>
      </p:pic>
      <p:sp>
        <p:nvSpPr>
          <p:cNvPr id="16" name="TextBox 15">
            <a:extLst>
              <a:ext uri="{FF2B5EF4-FFF2-40B4-BE49-F238E27FC236}">
                <a16:creationId xmlns:a16="http://schemas.microsoft.com/office/drawing/2014/main" id="{EC1BED3D-1D74-3B2C-7AD4-6F4439224AA5}"/>
              </a:ext>
            </a:extLst>
          </p:cNvPr>
          <p:cNvSpPr txBox="1"/>
          <p:nvPr/>
        </p:nvSpPr>
        <p:spPr>
          <a:xfrm>
            <a:off x="648928" y="1229032"/>
            <a:ext cx="5057265" cy="5339923"/>
          </a:xfrm>
          <a:prstGeom prst="rect">
            <a:avLst/>
          </a:prstGeom>
          <a:noFill/>
        </p:spPr>
        <p:txBody>
          <a:bodyPr wrap="square" rtlCol="0">
            <a:spAutoFit/>
          </a:bodyPr>
          <a:lstStyle/>
          <a:p>
            <a:r>
              <a:rPr lang="en-US" sz="2000" b="1" dirty="0"/>
              <a:t>INSIGHTS</a:t>
            </a:r>
          </a:p>
          <a:p>
            <a:endParaRPr lang="en-US" dirty="0"/>
          </a:p>
          <a:p>
            <a:pPr marL="285750" indent="-285750">
              <a:buFont typeface="Arial" panose="020B0604020202020204" pitchFamily="34" charset="0"/>
              <a:buChar char="•"/>
            </a:pPr>
            <a:r>
              <a:rPr lang="en-IN" sz="1900" dirty="0"/>
              <a:t>TCS dominates highest Market caps by 94% followed by Larsen &amp; Toubro (86.3%), Reliance Industries(85.4%)and St BK of India (80.3%).</a:t>
            </a:r>
          </a:p>
          <a:p>
            <a:pPr marL="285750" indent="-285750">
              <a:buFont typeface="Arial" panose="020B0604020202020204" pitchFamily="34" charset="0"/>
              <a:buChar char="•"/>
            </a:pPr>
            <a:r>
              <a:rPr lang="en-IN" sz="1900" dirty="0"/>
              <a:t>HPCL has almost 50% of both shares.</a:t>
            </a:r>
          </a:p>
          <a:p>
            <a:pPr marL="285750" indent="-285750">
              <a:buFont typeface="Arial" panose="020B0604020202020204" pitchFamily="34" charset="0"/>
              <a:buChar char="•"/>
            </a:pPr>
            <a:r>
              <a:rPr lang="en-IN" sz="1900" dirty="0"/>
              <a:t>Rajesh Exports leads larger share of sales (63.7%) followed by HPCL(Hindustan Petroleum Corporation Limited)is 49.8%.</a:t>
            </a:r>
          </a:p>
          <a:p>
            <a:pPr marL="285750" indent="-285750">
              <a:buFont typeface="Arial" panose="020B0604020202020204" pitchFamily="34" charset="0"/>
              <a:buChar char="•"/>
            </a:pPr>
            <a:r>
              <a:rPr lang="en-IN" sz="1900" dirty="0"/>
              <a:t>These companies demonstrate significant quarterly sales, contributing to a total of 593,157 crores. </a:t>
            </a:r>
          </a:p>
          <a:p>
            <a:pPr marL="285750" indent="-285750">
              <a:buFont typeface="Arial" panose="020B0604020202020204" pitchFamily="34" charset="0"/>
              <a:buChar char="•"/>
            </a:pPr>
            <a:r>
              <a:rPr lang="en-IN" sz="1900" dirty="0"/>
              <a:t>Their strong sales figures highlight their importance in the market and their robust financial performance.</a:t>
            </a:r>
          </a:p>
          <a:p>
            <a:endParaRPr lang="en-IN" dirty="0"/>
          </a:p>
        </p:txBody>
      </p:sp>
      <p:pic>
        <p:nvPicPr>
          <p:cNvPr id="12" name="Picture 11">
            <a:extLst>
              <a:ext uri="{FF2B5EF4-FFF2-40B4-BE49-F238E27FC236}">
                <a16:creationId xmlns:a16="http://schemas.microsoft.com/office/drawing/2014/main" id="{4BA87613-279A-ADAA-06D0-0A37A6815954}"/>
              </a:ext>
            </a:extLst>
          </p:cNvPr>
          <p:cNvPicPr>
            <a:picLocks noChangeAspect="1"/>
          </p:cNvPicPr>
          <p:nvPr/>
        </p:nvPicPr>
        <p:blipFill>
          <a:blip r:embed="rId5"/>
          <a:stretch>
            <a:fillRect/>
          </a:stretch>
        </p:blipFill>
        <p:spPr>
          <a:xfrm>
            <a:off x="6096000" y="1300298"/>
            <a:ext cx="5702710" cy="4990475"/>
          </a:xfrm>
          <a:prstGeom prst="rect">
            <a:avLst/>
          </a:prstGeom>
        </p:spPr>
      </p:pic>
    </p:spTree>
    <p:extLst>
      <p:ext uri="{BB962C8B-B14F-4D97-AF65-F5344CB8AC3E}">
        <p14:creationId xmlns:p14="http://schemas.microsoft.com/office/powerpoint/2010/main" val="241628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3917-072D-B98F-53A4-46496DCB7D2A}"/>
              </a:ext>
            </a:extLst>
          </p:cNvPr>
          <p:cNvSpPr>
            <a:spLocks noGrp="1"/>
          </p:cNvSpPr>
          <p:nvPr>
            <p:ph type="ctrTitle"/>
          </p:nvPr>
        </p:nvSpPr>
        <p:spPr>
          <a:xfrm>
            <a:off x="6599788" y="353962"/>
            <a:ext cx="4786877" cy="983225"/>
          </a:xfrm>
        </p:spPr>
        <p:txBody>
          <a:bodyPr/>
          <a:lstStyle/>
          <a:p>
            <a:pPr algn="ctr"/>
            <a:r>
              <a:rPr lang="en-US" dirty="0"/>
              <a:t> </a:t>
            </a:r>
            <a:r>
              <a:rPr lang="en-US" sz="4400" dirty="0">
                <a:solidFill>
                  <a:schemeClr val="accent1"/>
                </a:solidFill>
              </a:rPr>
              <a:t>SUMMARY</a:t>
            </a:r>
          </a:p>
        </p:txBody>
      </p:sp>
      <p:pic>
        <p:nvPicPr>
          <p:cNvPr id="7" name="Picture Placeholder 6" descr="A close up of a circuit board">
            <a:extLst>
              <a:ext uri="{FF2B5EF4-FFF2-40B4-BE49-F238E27FC236}">
                <a16:creationId xmlns:a16="http://schemas.microsoft.com/office/drawing/2014/main" id="{F8C45233-1B15-3596-75CE-DED7D720CA02}"/>
              </a:ext>
            </a:extLst>
          </p:cNvPr>
          <p:cNvPicPr>
            <a:picLocks noGrp="1" noChangeAspect="1"/>
          </p:cNvPicPr>
          <p:nvPr>
            <p:ph type="pic" sz="quarter" idx="11"/>
          </p:nvPr>
        </p:nvPicPr>
        <p:blipFill>
          <a:blip r:embed="rId2"/>
          <a:srcRect l="1194" r="1194"/>
          <a:stretch/>
        </p:blipFill>
        <p:spPr>
          <a:xfrm>
            <a:off x="0" y="-2235"/>
            <a:ext cx="5840730" cy="6862275"/>
          </a:xfrm>
        </p:spPr>
      </p:pic>
      <p:sp>
        <p:nvSpPr>
          <p:cNvPr id="23" name="Text Placeholder 22">
            <a:extLst>
              <a:ext uri="{FF2B5EF4-FFF2-40B4-BE49-F238E27FC236}">
                <a16:creationId xmlns:a16="http://schemas.microsoft.com/office/drawing/2014/main" id="{E8F44E43-BD27-EF72-1581-53AA4AF310DE}"/>
              </a:ext>
            </a:extLst>
          </p:cNvPr>
          <p:cNvSpPr>
            <a:spLocks noGrp="1"/>
          </p:cNvSpPr>
          <p:nvPr>
            <p:ph type="body" sz="quarter" idx="15"/>
          </p:nvPr>
        </p:nvSpPr>
        <p:spPr>
          <a:xfrm>
            <a:off x="6457317" y="1789685"/>
            <a:ext cx="5164412" cy="4640612"/>
          </a:xfrm>
        </p:spPr>
        <p:txBody>
          <a:bodyPr/>
          <a:lstStyle/>
          <a:p>
            <a:r>
              <a:rPr lang="en-US" sz="1800" b="1" dirty="0"/>
              <a:t>Market Leaders: </a:t>
            </a:r>
            <a:r>
              <a:rPr lang="en-US" sz="1600" dirty="0"/>
              <a:t>Reliance Industries and TCS are leading in both market capitalization and sales indicating their dominant position in the Indian market.</a:t>
            </a:r>
          </a:p>
          <a:p>
            <a:r>
              <a:rPr lang="en-US" sz="1800" b="1" dirty="0"/>
              <a:t>Sector Dominance: </a:t>
            </a:r>
            <a:r>
              <a:rPr lang="en-US" sz="1600" dirty="0"/>
              <a:t>oil &amp; Gas and Technology sectors are particularly strong, with companies like IOCL and TCS showing impressive numbers.</a:t>
            </a:r>
          </a:p>
          <a:p>
            <a:r>
              <a:rPr lang="en-US" sz="1800" b="1" dirty="0"/>
              <a:t>Diversified Performance: </a:t>
            </a:r>
            <a:r>
              <a:rPr lang="en-US" sz="1600" dirty="0"/>
              <a:t>While major companies lead the market, a variety of smaller companies also contributes significantly to the series  figures, indicating a diversified market landscape. It is better for investing in this top companies.</a:t>
            </a:r>
          </a:p>
          <a:p>
            <a:endParaRPr lang="en-US" dirty="0"/>
          </a:p>
        </p:txBody>
      </p:sp>
      <p:grpSp>
        <p:nvGrpSpPr>
          <p:cNvPr id="44" name="Group 43">
            <a:extLst>
              <a:ext uri="{FF2B5EF4-FFF2-40B4-BE49-F238E27FC236}">
                <a16:creationId xmlns:a16="http://schemas.microsoft.com/office/drawing/2014/main" id="{19A1C40A-BC04-C14E-7867-E3D7B15979F8}"/>
              </a:ext>
              <a:ext uri="{C183D7F6-B498-43B3-948B-1728B52AA6E4}">
                <adec:decorative xmlns:adec="http://schemas.microsoft.com/office/drawing/2017/decorative" val="1"/>
              </a:ext>
            </a:extLst>
          </p:cNvPr>
          <p:cNvGrpSpPr/>
          <p:nvPr/>
        </p:nvGrpSpPr>
        <p:grpSpPr>
          <a:xfrm>
            <a:off x="3084061" y="0"/>
            <a:ext cx="2959129" cy="6871447"/>
            <a:chOff x="3084061" y="0"/>
            <a:chExt cx="2959129" cy="6871447"/>
          </a:xfrm>
        </p:grpSpPr>
        <p:sp>
          <p:nvSpPr>
            <p:cNvPr id="45" name="Freeform: Shape 44">
              <a:extLst>
                <a:ext uri="{FF2B5EF4-FFF2-40B4-BE49-F238E27FC236}">
                  <a16:creationId xmlns:a16="http://schemas.microsoft.com/office/drawing/2014/main" id="{45521D96-1220-9A5F-FB15-764C14CD87A4}"/>
                </a:ext>
              </a:extLst>
            </p:cNvPr>
            <p:cNvSpPr/>
            <p:nvPr/>
          </p:nvSpPr>
          <p:spPr>
            <a:xfrm rot="10800000">
              <a:off x="3498189" y="17722"/>
              <a:ext cx="2545001" cy="6837172"/>
            </a:xfrm>
            <a:custGeom>
              <a:avLst/>
              <a:gdLst>
                <a:gd name="connsiteX0" fmla="*/ 2518452 w 2545001"/>
                <a:gd name="connsiteY0" fmla="*/ 0 h 6837172"/>
                <a:gd name="connsiteX1" fmla="*/ 1701725 w 2545001"/>
                <a:gd name="connsiteY1" fmla="*/ 3172236 h 6837172"/>
                <a:gd name="connsiteX2" fmla="*/ 1361633 w 2545001"/>
                <a:gd name="connsiteY2" fmla="*/ 4439362 h 6837172"/>
                <a:gd name="connsiteX3" fmla="*/ 1178312 w 2545001"/>
                <a:gd name="connsiteY3" fmla="*/ 4524005 h 6837172"/>
                <a:gd name="connsiteX4" fmla="*/ 1067055 w 2545001"/>
                <a:gd name="connsiteY4" fmla="*/ 4330715 h 6837172"/>
                <a:gd name="connsiteX5" fmla="*/ 1324969 w 2545001"/>
                <a:gd name="connsiteY5" fmla="*/ 3379423 h 6837172"/>
                <a:gd name="connsiteX6" fmla="*/ 1307268 w 2545001"/>
                <a:gd name="connsiteY6" fmla="*/ 3240456 h 6837172"/>
                <a:gd name="connsiteX7" fmla="*/ 1196012 w 2545001"/>
                <a:gd name="connsiteY7" fmla="*/ 3154549 h 6837172"/>
                <a:gd name="connsiteX8" fmla="*/ 972233 w 2545001"/>
                <a:gd name="connsiteY8" fmla="*/ 3283409 h 6837172"/>
                <a:gd name="connsiteX9" fmla="*/ 580306 w 2545001"/>
                <a:gd name="connsiteY9" fmla="*/ 4728666 h 6837172"/>
                <a:gd name="connsiteX10" fmla="*/ 5057 w 2545001"/>
                <a:gd name="connsiteY10" fmla="*/ 6820750 h 6837172"/>
                <a:gd name="connsiteX11" fmla="*/ 0 w 2545001"/>
                <a:gd name="connsiteY11" fmla="*/ 6837173 h 6837172"/>
                <a:gd name="connsiteX12" fmla="*/ 26550 w 2545001"/>
                <a:gd name="connsiteY12" fmla="*/ 6837173 h 6837172"/>
                <a:gd name="connsiteX13" fmla="*/ 605591 w 2545001"/>
                <a:gd name="connsiteY13" fmla="*/ 4736246 h 6837172"/>
                <a:gd name="connsiteX14" fmla="*/ 997519 w 2545001"/>
                <a:gd name="connsiteY14" fmla="*/ 3290990 h 6837172"/>
                <a:gd name="connsiteX15" fmla="*/ 1190954 w 2545001"/>
                <a:gd name="connsiteY15" fmla="*/ 3179816 h 6837172"/>
                <a:gd name="connsiteX16" fmla="*/ 1285776 w 2545001"/>
                <a:gd name="connsiteY16" fmla="*/ 3253089 h 6837172"/>
                <a:gd name="connsiteX17" fmla="*/ 1300947 w 2545001"/>
                <a:gd name="connsiteY17" fmla="*/ 3373106 h 6837172"/>
                <a:gd name="connsiteX18" fmla="*/ 1043033 w 2545001"/>
                <a:gd name="connsiteY18" fmla="*/ 4324398 h 6837172"/>
                <a:gd name="connsiteX19" fmla="*/ 1171990 w 2545001"/>
                <a:gd name="connsiteY19" fmla="*/ 4548009 h 6837172"/>
                <a:gd name="connsiteX20" fmla="*/ 1385654 w 2545001"/>
                <a:gd name="connsiteY20" fmla="*/ 4448205 h 6837172"/>
                <a:gd name="connsiteX21" fmla="*/ 1385654 w 2545001"/>
                <a:gd name="connsiteY21" fmla="*/ 4446942 h 6837172"/>
                <a:gd name="connsiteX22" fmla="*/ 1725746 w 2545001"/>
                <a:gd name="connsiteY22" fmla="*/ 3178553 h 6837172"/>
                <a:gd name="connsiteX23" fmla="*/ 2545002 w 2545001"/>
                <a:gd name="connsiteY23" fmla="*/ 1263 h 6837172"/>
                <a:gd name="connsiteX24" fmla="*/ 2518452 w 2545001"/>
                <a:gd name="connsiteY24" fmla="*/ 0 h 683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5001" h="6837172">
                  <a:moveTo>
                    <a:pt x="2518452" y="0"/>
                  </a:moveTo>
                  <a:lnTo>
                    <a:pt x="1701725" y="3172236"/>
                  </a:lnTo>
                  <a:lnTo>
                    <a:pt x="1361633" y="4439362"/>
                  </a:lnTo>
                  <a:cubicBezTo>
                    <a:pt x="1328761" y="4508845"/>
                    <a:pt x="1251640" y="4544219"/>
                    <a:pt x="1178312" y="4524005"/>
                  </a:cubicBezTo>
                  <a:cubicBezTo>
                    <a:pt x="1094869" y="4501265"/>
                    <a:pt x="1044298" y="4414095"/>
                    <a:pt x="1067055" y="4330715"/>
                  </a:cubicBezTo>
                  <a:lnTo>
                    <a:pt x="1324969" y="3379423"/>
                  </a:lnTo>
                  <a:cubicBezTo>
                    <a:pt x="1337611" y="3332679"/>
                    <a:pt x="1331290" y="3283409"/>
                    <a:pt x="1307268" y="3240456"/>
                  </a:cubicBezTo>
                  <a:cubicBezTo>
                    <a:pt x="1283247" y="3197503"/>
                    <a:pt x="1244054" y="3167183"/>
                    <a:pt x="1196012" y="3154549"/>
                  </a:cubicBezTo>
                  <a:cubicBezTo>
                    <a:pt x="1098662" y="3128019"/>
                    <a:pt x="997519" y="3186133"/>
                    <a:pt x="972233" y="3283409"/>
                  </a:cubicBezTo>
                  <a:lnTo>
                    <a:pt x="580306" y="4728666"/>
                  </a:lnTo>
                  <a:lnTo>
                    <a:pt x="5057" y="6820750"/>
                  </a:lnTo>
                  <a:cubicBezTo>
                    <a:pt x="5057" y="6820750"/>
                    <a:pt x="1264" y="6833383"/>
                    <a:pt x="0" y="6837173"/>
                  </a:cubicBezTo>
                  <a:lnTo>
                    <a:pt x="26550" y="6837173"/>
                  </a:lnTo>
                  <a:lnTo>
                    <a:pt x="605591" y="4736246"/>
                  </a:lnTo>
                  <a:lnTo>
                    <a:pt x="997519" y="3290990"/>
                  </a:lnTo>
                  <a:cubicBezTo>
                    <a:pt x="1020276" y="3207609"/>
                    <a:pt x="1107512" y="3157076"/>
                    <a:pt x="1190954" y="3179816"/>
                  </a:cubicBezTo>
                  <a:cubicBezTo>
                    <a:pt x="1231411" y="3191186"/>
                    <a:pt x="1265547" y="3216453"/>
                    <a:pt x="1285776" y="3253089"/>
                  </a:cubicBezTo>
                  <a:cubicBezTo>
                    <a:pt x="1307268" y="3289726"/>
                    <a:pt x="1312326" y="3331416"/>
                    <a:pt x="1300947" y="3373106"/>
                  </a:cubicBezTo>
                  <a:lnTo>
                    <a:pt x="1043033" y="4324398"/>
                  </a:lnTo>
                  <a:cubicBezTo>
                    <a:pt x="1016483" y="4421675"/>
                    <a:pt x="1074640" y="4522742"/>
                    <a:pt x="1171990" y="4548009"/>
                  </a:cubicBezTo>
                  <a:cubicBezTo>
                    <a:pt x="1257961" y="4570749"/>
                    <a:pt x="1347725" y="4529059"/>
                    <a:pt x="1385654" y="4448205"/>
                  </a:cubicBezTo>
                  <a:lnTo>
                    <a:pt x="1385654" y="4446942"/>
                  </a:lnTo>
                  <a:lnTo>
                    <a:pt x="1725746" y="3178553"/>
                  </a:lnTo>
                  <a:lnTo>
                    <a:pt x="2545002" y="1263"/>
                  </a:lnTo>
                  <a:cubicBezTo>
                    <a:pt x="2536151" y="0"/>
                    <a:pt x="2527302" y="0"/>
                    <a:pt x="2518452" y="0"/>
                  </a:cubicBezTo>
                  <a:close/>
                </a:path>
              </a:pathLst>
            </a:custGeom>
            <a:solidFill>
              <a:schemeClr val="accent1"/>
            </a:solidFill>
            <a:ln w="12637" cap="flat">
              <a:noFill/>
              <a:prstDash val="solid"/>
              <a:miter/>
            </a:ln>
          </p:spPr>
          <p:txBody>
            <a:bodyPr rtlCol="0" anchor="ctr"/>
            <a:lstStyle/>
            <a:p>
              <a:endParaRPr lang="en-US" dirty="0"/>
            </a:p>
          </p:txBody>
        </p:sp>
        <p:cxnSp>
          <p:nvCxnSpPr>
            <p:cNvPr id="46" name="Straight Connector 45">
              <a:extLst>
                <a:ext uri="{FF2B5EF4-FFF2-40B4-BE49-F238E27FC236}">
                  <a16:creationId xmlns:a16="http://schemas.microsoft.com/office/drawing/2014/main" id="{937359AB-4FC7-AF1F-096F-69BD733B876C}"/>
                </a:ext>
              </a:extLst>
            </p:cNvPr>
            <p:cNvCxnSpPr>
              <a:cxnSpLocks/>
            </p:cNvCxnSpPr>
            <p:nvPr/>
          </p:nvCxnSpPr>
          <p:spPr>
            <a:xfrm flipH="1">
              <a:off x="3084061"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19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52219-785E-4657-C5F4-A53FEF2EB02D}"/>
              </a:ext>
            </a:extLst>
          </p:cNvPr>
          <p:cNvSpPr>
            <a:spLocks noGrp="1"/>
          </p:cNvSpPr>
          <p:nvPr>
            <p:ph type="ctrTitle"/>
          </p:nvPr>
        </p:nvSpPr>
        <p:spPr>
          <a:xfrm>
            <a:off x="6970326" y="1679216"/>
            <a:ext cx="4786877" cy="1518315"/>
          </a:xfrm>
        </p:spPr>
        <p:txBody>
          <a:bodyPr/>
          <a:lstStyle/>
          <a:p>
            <a:r>
              <a:rPr lang="en-US" dirty="0"/>
              <a:t>Thank you</a:t>
            </a:r>
          </a:p>
        </p:txBody>
      </p:sp>
      <p:pic>
        <p:nvPicPr>
          <p:cNvPr id="6" name="Picture Placeholder 5" descr="A person and person looking at a computer screen">
            <a:extLst>
              <a:ext uri="{FF2B5EF4-FFF2-40B4-BE49-F238E27FC236}">
                <a16:creationId xmlns:a16="http://schemas.microsoft.com/office/drawing/2014/main" id="{AA35CD3A-9896-7953-C82D-AAE87F6124DB}"/>
              </a:ext>
            </a:extLst>
          </p:cNvPr>
          <p:cNvPicPr>
            <a:picLocks noGrp="1" noChangeAspect="1"/>
          </p:cNvPicPr>
          <p:nvPr>
            <p:ph type="pic" sz="quarter" idx="11"/>
          </p:nvPr>
        </p:nvPicPr>
        <p:blipFill>
          <a:blip r:embed="rId2"/>
          <a:srcRect l="127" r="127"/>
          <a:stretch/>
        </p:blipFill>
        <p:spPr>
          <a:xfrm>
            <a:off x="-29499" y="-2236"/>
            <a:ext cx="6814124" cy="6871095"/>
          </a:xfrm>
        </p:spPr>
      </p:pic>
      <p:grpSp>
        <p:nvGrpSpPr>
          <p:cNvPr id="7" name="Group 6">
            <a:extLst>
              <a:ext uri="{FF2B5EF4-FFF2-40B4-BE49-F238E27FC236}">
                <a16:creationId xmlns:a16="http://schemas.microsoft.com/office/drawing/2014/main" id="{6A8DFC8D-4AE6-170E-C27A-DA97EBD7DC87}"/>
              </a:ext>
              <a:ext uri="{C183D7F6-B498-43B3-948B-1728B52AA6E4}">
                <adec:decorative xmlns:adec="http://schemas.microsoft.com/office/drawing/2017/decorative" val="1"/>
              </a:ext>
            </a:extLst>
          </p:cNvPr>
          <p:cNvGrpSpPr/>
          <p:nvPr/>
        </p:nvGrpSpPr>
        <p:grpSpPr>
          <a:xfrm>
            <a:off x="4059704" y="0"/>
            <a:ext cx="2928883" cy="6871447"/>
            <a:chOff x="4059704" y="0"/>
            <a:chExt cx="2928883" cy="6871447"/>
          </a:xfrm>
        </p:grpSpPr>
        <p:sp>
          <p:nvSpPr>
            <p:cNvPr id="8" name="Freeform: Shape 7">
              <a:extLst>
                <a:ext uri="{FF2B5EF4-FFF2-40B4-BE49-F238E27FC236}">
                  <a16:creationId xmlns:a16="http://schemas.microsoft.com/office/drawing/2014/main" id="{CF966C9E-A9A2-BF8C-EDCB-B7F6AE51C425}"/>
                </a:ext>
              </a:extLst>
            </p:cNvPr>
            <p:cNvSpPr/>
            <p:nvPr/>
          </p:nvSpPr>
          <p:spPr>
            <a:xfrm rot="10800000">
              <a:off x="4443586" y="5022"/>
              <a:ext cx="2545001" cy="6837172"/>
            </a:xfrm>
            <a:custGeom>
              <a:avLst/>
              <a:gdLst>
                <a:gd name="connsiteX0" fmla="*/ 2518452 w 2545001"/>
                <a:gd name="connsiteY0" fmla="*/ 0 h 6837172"/>
                <a:gd name="connsiteX1" fmla="*/ 1701725 w 2545001"/>
                <a:gd name="connsiteY1" fmla="*/ 3172236 h 6837172"/>
                <a:gd name="connsiteX2" fmla="*/ 1361633 w 2545001"/>
                <a:gd name="connsiteY2" fmla="*/ 4439362 h 6837172"/>
                <a:gd name="connsiteX3" fmla="*/ 1178312 w 2545001"/>
                <a:gd name="connsiteY3" fmla="*/ 4524005 h 6837172"/>
                <a:gd name="connsiteX4" fmla="*/ 1067055 w 2545001"/>
                <a:gd name="connsiteY4" fmla="*/ 4330715 h 6837172"/>
                <a:gd name="connsiteX5" fmla="*/ 1324969 w 2545001"/>
                <a:gd name="connsiteY5" fmla="*/ 3379423 h 6837172"/>
                <a:gd name="connsiteX6" fmla="*/ 1307268 w 2545001"/>
                <a:gd name="connsiteY6" fmla="*/ 3240456 h 6837172"/>
                <a:gd name="connsiteX7" fmla="*/ 1196012 w 2545001"/>
                <a:gd name="connsiteY7" fmla="*/ 3154549 h 6837172"/>
                <a:gd name="connsiteX8" fmla="*/ 972233 w 2545001"/>
                <a:gd name="connsiteY8" fmla="*/ 3283409 h 6837172"/>
                <a:gd name="connsiteX9" fmla="*/ 580306 w 2545001"/>
                <a:gd name="connsiteY9" fmla="*/ 4728666 h 6837172"/>
                <a:gd name="connsiteX10" fmla="*/ 5057 w 2545001"/>
                <a:gd name="connsiteY10" fmla="*/ 6820750 h 6837172"/>
                <a:gd name="connsiteX11" fmla="*/ 0 w 2545001"/>
                <a:gd name="connsiteY11" fmla="*/ 6837173 h 6837172"/>
                <a:gd name="connsiteX12" fmla="*/ 26550 w 2545001"/>
                <a:gd name="connsiteY12" fmla="*/ 6837173 h 6837172"/>
                <a:gd name="connsiteX13" fmla="*/ 605591 w 2545001"/>
                <a:gd name="connsiteY13" fmla="*/ 4736246 h 6837172"/>
                <a:gd name="connsiteX14" fmla="*/ 997519 w 2545001"/>
                <a:gd name="connsiteY14" fmla="*/ 3290990 h 6837172"/>
                <a:gd name="connsiteX15" fmla="*/ 1190954 w 2545001"/>
                <a:gd name="connsiteY15" fmla="*/ 3179816 h 6837172"/>
                <a:gd name="connsiteX16" fmla="*/ 1285776 w 2545001"/>
                <a:gd name="connsiteY16" fmla="*/ 3253089 h 6837172"/>
                <a:gd name="connsiteX17" fmla="*/ 1300947 w 2545001"/>
                <a:gd name="connsiteY17" fmla="*/ 3373106 h 6837172"/>
                <a:gd name="connsiteX18" fmla="*/ 1043033 w 2545001"/>
                <a:gd name="connsiteY18" fmla="*/ 4324398 h 6837172"/>
                <a:gd name="connsiteX19" fmla="*/ 1171990 w 2545001"/>
                <a:gd name="connsiteY19" fmla="*/ 4548009 h 6837172"/>
                <a:gd name="connsiteX20" fmla="*/ 1385654 w 2545001"/>
                <a:gd name="connsiteY20" fmla="*/ 4448205 h 6837172"/>
                <a:gd name="connsiteX21" fmla="*/ 1385654 w 2545001"/>
                <a:gd name="connsiteY21" fmla="*/ 4446942 h 6837172"/>
                <a:gd name="connsiteX22" fmla="*/ 1725746 w 2545001"/>
                <a:gd name="connsiteY22" fmla="*/ 3178553 h 6837172"/>
                <a:gd name="connsiteX23" fmla="*/ 2545002 w 2545001"/>
                <a:gd name="connsiteY23" fmla="*/ 1263 h 6837172"/>
                <a:gd name="connsiteX24" fmla="*/ 2518452 w 2545001"/>
                <a:gd name="connsiteY24" fmla="*/ 0 h 683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5001" h="6837172">
                  <a:moveTo>
                    <a:pt x="2518452" y="0"/>
                  </a:moveTo>
                  <a:lnTo>
                    <a:pt x="1701725" y="3172236"/>
                  </a:lnTo>
                  <a:lnTo>
                    <a:pt x="1361633" y="4439362"/>
                  </a:lnTo>
                  <a:cubicBezTo>
                    <a:pt x="1328761" y="4508845"/>
                    <a:pt x="1251640" y="4544219"/>
                    <a:pt x="1178312" y="4524005"/>
                  </a:cubicBezTo>
                  <a:cubicBezTo>
                    <a:pt x="1094869" y="4501265"/>
                    <a:pt x="1044298" y="4414095"/>
                    <a:pt x="1067055" y="4330715"/>
                  </a:cubicBezTo>
                  <a:lnTo>
                    <a:pt x="1324969" y="3379423"/>
                  </a:lnTo>
                  <a:cubicBezTo>
                    <a:pt x="1337611" y="3332679"/>
                    <a:pt x="1331290" y="3283409"/>
                    <a:pt x="1307268" y="3240456"/>
                  </a:cubicBezTo>
                  <a:cubicBezTo>
                    <a:pt x="1283247" y="3197503"/>
                    <a:pt x="1244054" y="3167183"/>
                    <a:pt x="1196012" y="3154549"/>
                  </a:cubicBezTo>
                  <a:cubicBezTo>
                    <a:pt x="1098662" y="3128019"/>
                    <a:pt x="997519" y="3186133"/>
                    <a:pt x="972233" y="3283409"/>
                  </a:cubicBezTo>
                  <a:lnTo>
                    <a:pt x="580306" y="4728666"/>
                  </a:lnTo>
                  <a:lnTo>
                    <a:pt x="5057" y="6820750"/>
                  </a:lnTo>
                  <a:cubicBezTo>
                    <a:pt x="5057" y="6820750"/>
                    <a:pt x="1264" y="6833383"/>
                    <a:pt x="0" y="6837173"/>
                  </a:cubicBezTo>
                  <a:lnTo>
                    <a:pt x="26550" y="6837173"/>
                  </a:lnTo>
                  <a:lnTo>
                    <a:pt x="605591" y="4736246"/>
                  </a:lnTo>
                  <a:lnTo>
                    <a:pt x="997519" y="3290990"/>
                  </a:lnTo>
                  <a:cubicBezTo>
                    <a:pt x="1020276" y="3207609"/>
                    <a:pt x="1107512" y="3157076"/>
                    <a:pt x="1190954" y="3179816"/>
                  </a:cubicBezTo>
                  <a:cubicBezTo>
                    <a:pt x="1231411" y="3191186"/>
                    <a:pt x="1265547" y="3216453"/>
                    <a:pt x="1285776" y="3253089"/>
                  </a:cubicBezTo>
                  <a:cubicBezTo>
                    <a:pt x="1307268" y="3289726"/>
                    <a:pt x="1312326" y="3331416"/>
                    <a:pt x="1300947" y="3373106"/>
                  </a:cubicBezTo>
                  <a:lnTo>
                    <a:pt x="1043033" y="4324398"/>
                  </a:lnTo>
                  <a:cubicBezTo>
                    <a:pt x="1016483" y="4421675"/>
                    <a:pt x="1074640" y="4522742"/>
                    <a:pt x="1171990" y="4548009"/>
                  </a:cubicBezTo>
                  <a:cubicBezTo>
                    <a:pt x="1257961" y="4570749"/>
                    <a:pt x="1347725" y="4529059"/>
                    <a:pt x="1385654" y="4448205"/>
                  </a:cubicBezTo>
                  <a:lnTo>
                    <a:pt x="1385654" y="4446942"/>
                  </a:lnTo>
                  <a:lnTo>
                    <a:pt x="1725746" y="3178553"/>
                  </a:lnTo>
                  <a:lnTo>
                    <a:pt x="2545002" y="1263"/>
                  </a:lnTo>
                  <a:cubicBezTo>
                    <a:pt x="2536151" y="0"/>
                    <a:pt x="2527302" y="0"/>
                    <a:pt x="2518452" y="0"/>
                  </a:cubicBezTo>
                  <a:close/>
                </a:path>
              </a:pathLst>
            </a:custGeom>
            <a:solidFill>
              <a:schemeClr val="accent1"/>
            </a:solidFill>
            <a:ln w="12637" cap="flat">
              <a:noFill/>
              <a:prstDash val="solid"/>
              <a:miter/>
            </a:ln>
          </p:spPr>
          <p:txBody>
            <a:bodyPr rtlCol="0" anchor="ctr"/>
            <a:lstStyle/>
            <a:p>
              <a:endParaRPr lang="en-US" dirty="0"/>
            </a:p>
          </p:txBody>
        </p:sp>
        <p:cxnSp>
          <p:nvCxnSpPr>
            <p:cNvPr id="9" name="Straight Connector 8">
              <a:extLst>
                <a:ext uri="{FF2B5EF4-FFF2-40B4-BE49-F238E27FC236}">
                  <a16:creationId xmlns:a16="http://schemas.microsoft.com/office/drawing/2014/main" id="{433BC35A-F255-48AA-48B8-D6561A6FAB9E}"/>
                </a:ext>
              </a:extLst>
            </p:cNvPr>
            <p:cNvCxnSpPr>
              <a:cxnSpLocks/>
            </p:cNvCxnSpPr>
            <p:nvPr/>
          </p:nvCxnSpPr>
          <p:spPr>
            <a:xfrm flipH="1">
              <a:off x="4059704"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4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82">
            <a:extLst>
              <a:ext uri="{FF2B5EF4-FFF2-40B4-BE49-F238E27FC236}">
                <a16:creationId xmlns:a16="http://schemas.microsoft.com/office/drawing/2014/main" id="{79723FB2-CDBE-ABDD-9BC6-1E8D5204E7B7}"/>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27538" r="27538"/>
          <a:stretch/>
        </p:blipFill>
        <p:spPr>
          <a:xfrm flipH="1">
            <a:off x="7163691" y="0"/>
            <a:ext cx="5024825" cy="6858000"/>
          </a:xfrm>
        </p:spPr>
      </p:pic>
      <p:sp>
        <p:nvSpPr>
          <p:cNvPr id="15" name="Slide Number Placeholder 14">
            <a:extLst>
              <a:ext uri="{FF2B5EF4-FFF2-40B4-BE49-F238E27FC236}">
                <a16:creationId xmlns:a16="http://schemas.microsoft.com/office/drawing/2014/main" id="{A0F88C39-60B8-7163-0602-9B68A9FCDBFF}"/>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2</a:t>
            </a:fld>
            <a:endParaRPr lang="en-US" dirty="0"/>
          </a:p>
        </p:txBody>
      </p:sp>
      <p:sp>
        <p:nvSpPr>
          <p:cNvPr id="3" name="Title 2">
            <a:extLst>
              <a:ext uri="{FF2B5EF4-FFF2-40B4-BE49-F238E27FC236}">
                <a16:creationId xmlns:a16="http://schemas.microsoft.com/office/drawing/2014/main" id="{1AC51E62-7F55-3B6A-FF5F-39D8CFE7414F}"/>
              </a:ext>
            </a:extLst>
          </p:cNvPr>
          <p:cNvSpPr>
            <a:spLocks noGrp="1"/>
          </p:cNvSpPr>
          <p:nvPr>
            <p:ph type="ctrTitle"/>
          </p:nvPr>
        </p:nvSpPr>
        <p:spPr>
          <a:xfrm>
            <a:off x="796322" y="320040"/>
            <a:ext cx="6732237" cy="1017147"/>
          </a:xfrm>
        </p:spPr>
        <p:txBody>
          <a:bodyPr>
            <a:noAutofit/>
          </a:bodyPr>
          <a:lstStyle/>
          <a:p>
            <a:pPr algn="ctr"/>
            <a:r>
              <a:rPr lang="en-US" sz="4400" dirty="0"/>
              <a:t>CONTENTS</a:t>
            </a:r>
          </a:p>
        </p:txBody>
      </p:sp>
      <p:sp>
        <p:nvSpPr>
          <p:cNvPr id="4" name="Text Placeholder 3">
            <a:extLst>
              <a:ext uri="{FF2B5EF4-FFF2-40B4-BE49-F238E27FC236}">
                <a16:creationId xmlns:a16="http://schemas.microsoft.com/office/drawing/2014/main" id="{C2ABC786-DACF-D63D-553F-4EDB8E95A2F1}"/>
              </a:ext>
            </a:extLst>
          </p:cNvPr>
          <p:cNvSpPr>
            <a:spLocks noGrp="1"/>
          </p:cNvSpPr>
          <p:nvPr>
            <p:ph type="body" sz="quarter" idx="10"/>
          </p:nvPr>
        </p:nvSpPr>
        <p:spPr>
          <a:xfrm>
            <a:off x="824242" y="1749479"/>
            <a:ext cx="788639" cy="533400"/>
          </a:xfrm>
        </p:spPr>
        <p:txBody>
          <a:bodyPr/>
          <a:lstStyle/>
          <a:p>
            <a:r>
              <a:rPr lang="en-US" dirty="0"/>
              <a:t>o1.</a:t>
            </a:r>
          </a:p>
        </p:txBody>
      </p:sp>
      <p:sp>
        <p:nvSpPr>
          <p:cNvPr id="5" name="Text Placeholder 4">
            <a:extLst>
              <a:ext uri="{FF2B5EF4-FFF2-40B4-BE49-F238E27FC236}">
                <a16:creationId xmlns:a16="http://schemas.microsoft.com/office/drawing/2014/main" id="{024B3C1A-3346-F617-2EC7-C16586CF19B6}"/>
              </a:ext>
            </a:extLst>
          </p:cNvPr>
          <p:cNvSpPr>
            <a:spLocks noGrp="1"/>
          </p:cNvSpPr>
          <p:nvPr>
            <p:ph type="body" sz="quarter" idx="16"/>
          </p:nvPr>
        </p:nvSpPr>
        <p:spPr>
          <a:xfrm>
            <a:off x="1643379" y="1749479"/>
            <a:ext cx="5885179" cy="533400"/>
          </a:xfrm>
        </p:spPr>
        <p:txBody>
          <a:bodyPr>
            <a:normAutofit/>
          </a:bodyPr>
          <a:lstStyle/>
          <a:p>
            <a:r>
              <a:rPr lang="en-US" sz="2400" dirty="0"/>
              <a:t>INTRODUCTION</a:t>
            </a:r>
          </a:p>
        </p:txBody>
      </p:sp>
      <p:sp>
        <p:nvSpPr>
          <p:cNvPr id="6" name="Text Placeholder 5">
            <a:extLst>
              <a:ext uri="{FF2B5EF4-FFF2-40B4-BE49-F238E27FC236}">
                <a16:creationId xmlns:a16="http://schemas.microsoft.com/office/drawing/2014/main" id="{EF880F1A-5BCC-F84F-3EED-7FA660DEB3F7}"/>
              </a:ext>
            </a:extLst>
          </p:cNvPr>
          <p:cNvSpPr>
            <a:spLocks noGrp="1"/>
          </p:cNvSpPr>
          <p:nvPr>
            <p:ph type="body" sz="quarter" idx="12"/>
          </p:nvPr>
        </p:nvSpPr>
        <p:spPr>
          <a:xfrm>
            <a:off x="824242" y="2378035"/>
            <a:ext cx="788639" cy="533400"/>
          </a:xfrm>
        </p:spPr>
        <p:txBody>
          <a:bodyPr/>
          <a:lstStyle/>
          <a:p>
            <a:r>
              <a:rPr lang="en-US" dirty="0"/>
              <a:t>o2.</a:t>
            </a:r>
          </a:p>
        </p:txBody>
      </p:sp>
      <p:sp>
        <p:nvSpPr>
          <p:cNvPr id="7" name="Text Placeholder 6">
            <a:extLst>
              <a:ext uri="{FF2B5EF4-FFF2-40B4-BE49-F238E27FC236}">
                <a16:creationId xmlns:a16="http://schemas.microsoft.com/office/drawing/2014/main" id="{BDA9475A-A652-4BB2-F82D-18D978C3972A}"/>
              </a:ext>
            </a:extLst>
          </p:cNvPr>
          <p:cNvSpPr>
            <a:spLocks noGrp="1"/>
          </p:cNvSpPr>
          <p:nvPr>
            <p:ph type="body" sz="quarter" idx="17"/>
          </p:nvPr>
        </p:nvSpPr>
        <p:spPr>
          <a:xfrm>
            <a:off x="1643379" y="2378035"/>
            <a:ext cx="5885179" cy="533400"/>
          </a:xfrm>
        </p:spPr>
        <p:txBody>
          <a:bodyPr>
            <a:normAutofit/>
          </a:bodyPr>
          <a:lstStyle/>
          <a:p>
            <a:r>
              <a:rPr lang="en-US" sz="2400" dirty="0"/>
              <a:t>PROBLEM STATEMENT</a:t>
            </a:r>
          </a:p>
        </p:txBody>
      </p:sp>
      <p:sp>
        <p:nvSpPr>
          <p:cNvPr id="8" name="Text Placeholder 7">
            <a:extLst>
              <a:ext uri="{FF2B5EF4-FFF2-40B4-BE49-F238E27FC236}">
                <a16:creationId xmlns:a16="http://schemas.microsoft.com/office/drawing/2014/main" id="{EBA4606E-0589-2AE6-3A39-D84CDB24870F}"/>
              </a:ext>
            </a:extLst>
          </p:cNvPr>
          <p:cNvSpPr>
            <a:spLocks noGrp="1"/>
          </p:cNvSpPr>
          <p:nvPr>
            <p:ph type="body" sz="quarter" idx="13"/>
          </p:nvPr>
        </p:nvSpPr>
        <p:spPr>
          <a:xfrm>
            <a:off x="824242" y="3006909"/>
            <a:ext cx="788639" cy="533400"/>
          </a:xfrm>
        </p:spPr>
        <p:txBody>
          <a:bodyPr/>
          <a:lstStyle/>
          <a:p>
            <a:r>
              <a:rPr lang="en-US" dirty="0"/>
              <a:t>o3.</a:t>
            </a:r>
          </a:p>
        </p:txBody>
      </p:sp>
      <p:sp>
        <p:nvSpPr>
          <p:cNvPr id="9" name="Text Placeholder 8">
            <a:extLst>
              <a:ext uri="{FF2B5EF4-FFF2-40B4-BE49-F238E27FC236}">
                <a16:creationId xmlns:a16="http://schemas.microsoft.com/office/drawing/2014/main" id="{5DE5E134-360B-2943-34EC-C57477A8C820}"/>
              </a:ext>
            </a:extLst>
          </p:cNvPr>
          <p:cNvSpPr>
            <a:spLocks noGrp="1"/>
          </p:cNvSpPr>
          <p:nvPr>
            <p:ph type="body" sz="quarter" idx="18"/>
          </p:nvPr>
        </p:nvSpPr>
        <p:spPr>
          <a:xfrm>
            <a:off x="1643379" y="3009613"/>
            <a:ext cx="5885179" cy="533400"/>
          </a:xfrm>
        </p:spPr>
        <p:txBody>
          <a:bodyPr>
            <a:normAutofit/>
          </a:bodyPr>
          <a:lstStyle/>
          <a:p>
            <a:r>
              <a:rPr lang="en-US" sz="2400" dirty="0"/>
              <a:t>PROCESS</a:t>
            </a:r>
          </a:p>
        </p:txBody>
      </p:sp>
      <p:sp>
        <p:nvSpPr>
          <p:cNvPr id="10" name="Text Placeholder 9">
            <a:extLst>
              <a:ext uri="{FF2B5EF4-FFF2-40B4-BE49-F238E27FC236}">
                <a16:creationId xmlns:a16="http://schemas.microsoft.com/office/drawing/2014/main" id="{50E7CD20-3130-C2BD-2379-6EB766F55674}"/>
              </a:ext>
            </a:extLst>
          </p:cNvPr>
          <p:cNvSpPr>
            <a:spLocks noGrp="1"/>
          </p:cNvSpPr>
          <p:nvPr>
            <p:ph type="body" sz="quarter" idx="14"/>
          </p:nvPr>
        </p:nvSpPr>
        <p:spPr>
          <a:xfrm>
            <a:off x="824242" y="3635783"/>
            <a:ext cx="788639" cy="533400"/>
          </a:xfrm>
        </p:spPr>
        <p:txBody>
          <a:bodyPr/>
          <a:lstStyle/>
          <a:p>
            <a:r>
              <a:rPr lang="en-US" dirty="0"/>
              <a:t>o4.</a:t>
            </a:r>
          </a:p>
        </p:txBody>
      </p:sp>
      <p:sp>
        <p:nvSpPr>
          <p:cNvPr id="11" name="Text Placeholder 10">
            <a:extLst>
              <a:ext uri="{FF2B5EF4-FFF2-40B4-BE49-F238E27FC236}">
                <a16:creationId xmlns:a16="http://schemas.microsoft.com/office/drawing/2014/main" id="{9C7F6B17-F299-A158-A26D-47FCD7A1971B}"/>
              </a:ext>
            </a:extLst>
          </p:cNvPr>
          <p:cNvSpPr>
            <a:spLocks noGrp="1"/>
          </p:cNvSpPr>
          <p:nvPr>
            <p:ph type="body" sz="quarter" idx="19"/>
          </p:nvPr>
        </p:nvSpPr>
        <p:spPr>
          <a:xfrm>
            <a:off x="1643379" y="3638169"/>
            <a:ext cx="5885179" cy="533400"/>
          </a:xfrm>
        </p:spPr>
        <p:txBody>
          <a:bodyPr>
            <a:normAutofit/>
          </a:bodyPr>
          <a:lstStyle/>
          <a:p>
            <a:r>
              <a:rPr lang="en-US" sz="2400" dirty="0"/>
              <a:t>DASHBOARD</a:t>
            </a:r>
          </a:p>
        </p:txBody>
      </p:sp>
      <p:sp>
        <p:nvSpPr>
          <p:cNvPr id="12" name="Text Placeholder 11">
            <a:extLst>
              <a:ext uri="{FF2B5EF4-FFF2-40B4-BE49-F238E27FC236}">
                <a16:creationId xmlns:a16="http://schemas.microsoft.com/office/drawing/2014/main" id="{DEC4E845-9A78-36A5-60F3-A22DFD938257}"/>
              </a:ext>
            </a:extLst>
          </p:cNvPr>
          <p:cNvSpPr>
            <a:spLocks noGrp="1"/>
          </p:cNvSpPr>
          <p:nvPr>
            <p:ph type="body" sz="quarter" idx="15"/>
          </p:nvPr>
        </p:nvSpPr>
        <p:spPr>
          <a:xfrm>
            <a:off x="824242" y="4334404"/>
            <a:ext cx="788639" cy="533400"/>
          </a:xfrm>
        </p:spPr>
        <p:txBody>
          <a:bodyPr/>
          <a:lstStyle/>
          <a:p>
            <a:endParaRPr lang="en-US" dirty="0"/>
          </a:p>
          <a:p>
            <a:endParaRPr lang="en-US" dirty="0"/>
          </a:p>
          <a:p>
            <a:r>
              <a:rPr lang="en-US" dirty="0"/>
              <a:t>o5.</a:t>
            </a:r>
          </a:p>
          <a:p>
            <a:endParaRPr lang="en-US" dirty="0"/>
          </a:p>
          <a:p>
            <a:r>
              <a:rPr lang="en-US" dirty="0"/>
              <a:t>o6.</a:t>
            </a:r>
          </a:p>
        </p:txBody>
      </p:sp>
      <p:sp>
        <p:nvSpPr>
          <p:cNvPr id="13" name="Text Placeholder 12">
            <a:extLst>
              <a:ext uri="{FF2B5EF4-FFF2-40B4-BE49-F238E27FC236}">
                <a16:creationId xmlns:a16="http://schemas.microsoft.com/office/drawing/2014/main" id="{125FE4BA-08C1-FBA0-844E-67EA0062904C}"/>
              </a:ext>
            </a:extLst>
          </p:cNvPr>
          <p:cNvSpPr>
            <a:spLocks noGrp="1"/>
          </p:cNvSpPr>
          <p:nvPr>
            <p:ph type="body" sz="quarter" idx="20"/>
          </p:nvPr>
        </p:nvSpPr>
        <p:spPr>
          <a:xfrm>
            <a:off x="1643379" y="4269746"/>
            <a:ext cx="5885179" cy="1075335"/>
          </a:xfrm>
        </p:spPr>
        <p:txBody>
          <a:bodyPr>
            <a:noAutofit/>
          </a:bodyPr>
          <a:lstStyle/>
          <a:p>
            <a:r>
              <a:rPr lang="en-US" sz="2400" dirty="0"/>
              <a:t>INSIGHTS </a:t>
            </a:r>
          </a:p>
          <a:p>
            <a:r>
              <a:rPr lang="en-US" sz="2400" dirty="0"/>
              <a:t>SUMMARY</a:t>
            </a:r>
          </a:p>
        </p:txBody>
      </p:sp>
      <p:grpSp>
        <p:nvGrpSpPr>
          <p:cNvPr id="17" name="Group 16">
            <a:extLst>
              <a:ext uri="{FF2B5EF4-FFF2-40B4-BE49-F238E27FC236}">
                <a16:creationId xmlns:a16="http://schemas.microsoft.com/office/drawing/2014/main" id="{98B1A91E-7D63-4E15-B7EA-0453BC15265C}"/>
              </a:ext>
              <a:ext uri="{C183D7F6-B498-43B3-948B-1728B52AA6E4}">
                <adec:decorative xmlns:adec="http://schemas.microsoft.com/office/drawing/2017/decorative" val="1"/>
              </a:ext>
            </a:extLst>
          </p:cNvPr>
          <p:cNvGrpSpPr/>
          <p:nvPr/>
        </p:nvGrpSpPr>
        <p:grpSpPr>
          <a:xfrm>
            <a:off x="7370364" y="-23539"/>
            <a:ext cx="2562565" cy="6885155"/>
            <a:chOff x="7370364" y="-23539"/>
            <a:chExt cx="2562565" cy="6885155"/>
          </a:xfrm>
        </p:grpSpPr>
        <p:pic>
          <p:nvPicPr>
            <p:cNvPr id="18" name="Graphic 17">
              <a:extLst>
                <a:ext uri="{FF2B5EF4-FFF2-40B4-BE49-F238E27FC236}">
                  <a16:creationId xmlns:a16="http://schemas.microsoft.com/office/drawing/2014/main" id="{F0A32002-CC31-2B6D-7A5D-66EDF27611B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7829202" y="5156615"/>
              <a:ext cx="878334" cy="1705001"/>
            </a:xfrm>
            <a:prstGeom prst="rect">
              <a:avLst/>
            </a:prstGeom>
          </p:spPr>
        </p:pic>
        <p:sp>
          <p:nvSpPr>
            <p:cNvPr id="19" name="Freeform: Shape 18">
              <a:extLst>
                <a:ext uri="{FF2B5EF4-FFF2-40B4-BE49-F238E27FC236}">
                  <a16:creationId xmlns:a16="http://schemas.microsoft.com/office/drawing/2014/main" id="{519D6ED2-972A-D3E9-ADCE-6524C827860F}"/>
                </a:ext>
                <a:ext uri="{C183D7F6-B498-43B3-948B-1728B52AA6E4}">
                  <adec:decorative xmlns:adec="http://schemas.microsoft.com/office/drawing/2017/decorative" val="1"/>
                </a:ext>
              </a:extLst>
            </p:cNvPr>
            <p:cNvSpPr/>
            <p:nvPr/>
          </p:nvSpPr>
          <p:spPr>
            <a:xfrm>
              <a:off x="7370364" y="-2353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grpSp>
      <p:pic>
        <p:nvPicPr>
          <p:cNvPr id="20" name="Picture 19">
            <a:extLst>
              <a:ext uri="{FF2B5EF4-FFF2-40B4-BE49-F238E27FC236}">
                <a16:creationId xmlns:a16="http://schemas.microsoft.com/office/drawing/2014/main" id="{367EA3FD-9040-02C8-4CE8-079DD4424E37}"/>
              </a:ext>
            </a:extLst>
          </p:cNvPr>
          <p:cNvPicPr>
            <a:picLocks noChangeAspect="1"/>
          </p:cNvPicPr>
          <p:nvPr/>
        </p:nvPicPr>
        <p:blipFill>
          <a:blip r:embed="rId6"/>
          <a:stretch>
            <a:fillRect/>
          </a:stretch>
        </p:blipFill>
        <p:spPr>
          <a:xfrm>
            <a:off x="6108554" y="493719"/>
            <a:ext cx="1036864" cy="742793"/>
          </a:xfrm>
          <a:prstGeom prst="rect">
            <a:avLst/>
          </a:prstGeom>
        </p:spPr>
      </p:pic>
    </p:spTree>
    <p:extLst>
      <p:ext uri="{BB962C8B-B14F-4D97-AF65-F5344CB8AC3E}">
        <p14:creationId xmlns:p14="http://schemas.microsoft.com/office/powerpoint/2010/main" val="425597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2EA33AE-2E4E-2AD0-7AAD-FF06CBACB603}"/>
              </a:ext>
            </a:extLst>
          </p:cNvPr>
          <p:cNvSpPr>
            <a:spLocks noGrp="1"/>
          </p:cNvSpPr>
          <p:nvPr>
            <p:ph type="ctrTitle"/>
          </p:nvPr>
        </p:nvSpPr>
        <p:spPr>
          <a:xfrm>
            <a:off x="6615541" y="715654"/>
            <a:ext cx="4786877" cy="763899"/>
          </a:xfrm>
        </p:spPr>
        <p:txBody>
          <a:bodyPr>
            <a:normAutofit/>
          </a:bodyPr>
          <a:lstStyle/>
          <a:p>
            <a:r>
              <a:rPr lang="en-US" sz="4000" dirty="0">
                <a:solidFill>
                  <a:schemeClr val="accent1"/>
                </a:solidFill>
              </a:rPr>
              <a:t>INTRODUCTION</a:t>
            </a:r>
          </a:p>
        </p:txBody>
      </p:sp>
      <p:pic>
        <p:nvPicPr>
          <p:cNvPr id="11" name="Picture Placeholder 10">
            <a:extLst>
              <a:ext uri="{FF2B5EF4-FFF2-40B4-BE49-F238E27FC236}">
                <a16:creationId xmlns:a16="http://schemas.microsoft.com/office/drawing/2014/main" id="{8FB04EF3-CC57-2C94-49E0-6F49EAA52171}"/>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26062" r="26062"/>
          <a:stretch/>
        </p:blipFill>
        <p:spPr>
          <a:xfrm>
            <a:off x="0" y="-2235"/>
            <a:ext cx="5840730" cy="6862275"/>
          </a:xfrm>
        </p:spPr>
      </p:pic>
      <p:sp>
        <p:nvSpPr>
          <p:cNvPr id="15" name="Text Placeholder 14">
            <a:extLst>
              <a:ext uri="{FF2B5EF4-FFF2-40B4-BE49-F238E27FC236}">
                <a16:creationId xmlns:a16="http://schemas.microsoft.com/office/drawing/2014/main" id="{43B8BFA9-FBE9-EDA2-FBB1-C2B55CD7C827}"/>
              </a:ext>
            </a:extLst>
          </p:cNvPr>
          <p:cNvSpPr>
            <a:spLocks noGrp="1"/>
          </p:cNvSpPr>
          <p:nvPr>
            <p:ph type="body" sz="quarter" idx="12"/>
          </p:nvPr>
        </p:nvSpPr>
        <p:spPr>
          <a:xfrm>
            <a:off x="5840730" y="2084439"/>
            <a:ext cx="5948148" cy="3834044"/>
          </a:xfrm>
        </p:spPr>
        <p:txBody>
          <a:bodyPr>
            <a:normAutofit/>
          </a:bodyPr>
          <a:lstStyle/>
          <a:p>
            <a:pPr marL="0" indent="0">
              <a:buNone/>
            </a:pPr>
            <a:r>
              <a:rPr lang="en-US" sz="2000" dirty="0"/>
              <a:t>The financial analysis project aims to provide a comprehensive overview of the financial performance and market positioning of major Indian companies. </a:t>
            </a:r>
          </a:p>
          <a:p>
            <a:pPr marL="0" indent="0">
              <a:buNone/>
            </a:pPr>
            <a:r>
              <a:rPr lang="en-US" sz="2000" dirty="0"/>
              <a:t>This analysis includes key metrics such as market capitalization and quarterly sales figures, offering valuable insights into the economic landscape and industry dynamics. The data highlights the dominance of certain sectors and companies, showcasing their impact on the overall market.</a:t>
            </a:r>
          </a:p>
          <a:p>
            <a:pPr marL="0" indent="0">
              <a:buNone/>
            </a:pPr>
            <a:endParaRPr lang="en-US" dirty="0"/>
          </a:p>
        </p:txBody>
      </p:sp>
      <p:cxnSp>
        <p:nvCxnSpPr>
          <p:cNvPr id="16" name="Straight Connector 15">
            <a:extLst>
              <a:ext uri="{FF2B5EF4-FFF2-40B4-BE49-F238E27FC236}">
                <a16:creationId xmlns:a16="http://schemas.microsoft.com/office/drawing/2014/main" id="{D73E677C-B30B-9361-1557-EE90A7448E96}"/>
              </a:ext>
              <a:ext uri="{C183D7F6-B498-43B3-948B-1728B52AA6E4}">
                <adec:decorative xmlns:adec="http://schemas.microsoft.com/office/drawing/2017/decorative" val="1"/>
              </a:ext>
            </a:extLst>
          </p:cNvPr>
          <p:cNvCxnSpPr>
            <a:cxnSpLocks/>
          </p:cNvCxnSpPr>
          <p:nvPr/>
        </p:nvCxnSpPr>
        <p:spPr>
          <a:xfrm flipH="1">
            <a:off x="2929081" y="0"/>
            <a:ext cx="1822122" cy="6871447"/>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99511001-6F2E-D16C-C5A6-4486407F672C}"/>
              </a:ext>
              <a:ext uri="{C183D7F6-B498-43B3-948B-1728B52AA6E4}">
                <adec:decorative xmlns:adec="http://schemas.microsoft.com/office/drawing/2017/decorative" val="1"/>
              </a:ext>
            </a:extLst>
          </p:cNvPr>
          <p:cNvSpPr/>
          <p:nvPr/>
        </p:nvSpPr>
        <p:spPr>
          <a:xfrm rot="10800000">
            <a:off x="3498189" y="17722"/>
            <a:ext cx="2545001" cy="6837172"/>
          </a:xfrm>
          <a:custGeom>
            <a:avLst/>
            <a:gdLst>
              <a:gd name="connsiteX0" fmla="*/ 2518452 w 2545001"/>
              <a:gd name="connsiteY0" fmla="*/ 0 h 6837172"/>
              <a:gd name="connsiteX1" fmla="*/ 1701725 w 2545001"/>
              <a:gd name="connsiteY1" fmla="*/ 3172236 h 6837172"/>
              <a:gd name="connsiteX2" fmla="*/ 1361633 w 2545001"/>
              <a:gd name="connsiteY2" fmla="*/ 4439362 h 6837172"/>
              <a:gd name="connsiteX3" fmla="*/ 1178312 w 2545001"/>
              <a:gd name="connsiteY3" fmla="*/ 4524005 h 6837172"/>
              <a:gd name="connsiteX4" fmla="*/ 1067055 w 2545001"/>
              <a:gd name="connsiteY4" fmla="*/ 4330715 h 6837172"/>
              <a:gd name="connsiteX5" fmla="*/ 1324969 w 2545001"/>
              <a:gd name="connsiteY5" fmla="*/ 3379423 h 6837172"/>
              <a:gd name="connsiteX6" fmla="*/ 1307268 w 2545001"/>
              <a:gd name="connsiteY6" fmla="*/ 3240456 h 6837172"/>
              <a:gd name="connsiteX7" fmla="*/ 1196012 w 2545001"/>
              <a:gd name="connsiteY7" fmla="*/ 3154549 h 6837172"/>
              <a:gd name="connsiteX8" fmla="*/ 972233 w 2545001"/>
              <a:gd name="connsiteY8" fmla="*/ 3283409 h 6837172"/>
              <a:gd name="connsiteX9" fmla="*/ 580306 w 2545001"/>
              <a:gd name="connsiteY9" fmla="*/ 4728666 h 6837172"/>
              <a:gd name="connsiteX10" fmla="*/ 5057 w 2545001"/>
              <a:gd name="connsiteY10" fmla="*/ 6820750 h 6837172"/>
              <a:gd name="connsiteX11" fmla="*/ 0 w 2545001"/>
              <a:gd name="connsiteY11" fmla="*/ 6837173 h 6837172"/>
              <a:gd name="connsiteX12" fmla="*/ 26550 w 2545001"/>
              <a:gd name="connsiteY12" fmla="*/ 6837173 h 6837172"/>
              <a:gd name="connsiteX13" fmla="*/ 605591 w 2545001"/>
              <a:gd name="connsiteY13" fmla="*/ 4736246 h 6837172"/>
              <a:gd name="connsiteX14" fmla="*/ 997519 w 2545001"/>
              <a:gd name="connsiteY14" fmla="*/ 3290990 h 6837172"/>
              <a:gd name="connsiteX15" fmla="*/ 1190954 w 2545001"/>
              <a:gd name="connsiteY15" fmla="*/ 3179816 h 6837172"/>
              <a:gd name="connsiteX16" fmla="*/ 1285776 w 2545001"/>
              <a:gd name="connsiteY16" fmla="*/ 3253089 h 6837172"/>
              <a:gd name="connsiteX17" fmla="*/ 1300947 w 2545001"/>
              <a:gd name="connsiteY17" fmla="*/ 3373106 h 6837172"/>
              <a:gd name="connsiteX18" fmla="*/ 1043033 w 2545001"/>
              <a:gd name="connsiteY18" fmla="*/ 4324398 h 6837172"/>
              <a:gd name="connsiteX19" fmla="*/ 1171990 w 2545001"/>
              <a:gd name="connsiteY19" fmla="*/ 4548009 h 6837172"/>
              <a:gd name="connsiteX20" fmla="*/ 1385654 w 2545001"/>
              <a:gd name="connsiteY20" fmla="*/ 4448205 h 6837172"/>
              <a:gd name="connsiteX21" fmla="*/ 1385654 w 2545001"/>
              <a:gd name="connsiteY21" fmla="*/ 4446942 h 6837172"/>
              <a:gd name="connsiteX22" fmla="*/ 1725746 w 2545001"/>
              <a:gd name="connsiteY22" fmla="*/ 3178553 h 6837172"/>
              <a:gd name="connsiteX23" fmla="*/ 2545002 w 2545001"/>
              <a:gd name="connsiteY23" fmla="*/ 1263 h 6837172"/>
              <a:gd name="connsiteX24" fmla="*/ 2518452 w 2545001"/>
              <a:gd name="connsiteY24" fmla="*/ 0 h 683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5001" h="6837172">
                <a:moveTo>
                  <a:pt x="2518452" y="0"/>
                </a:moveTo>
                <a:lnTo>
                  <a:pt x="1701725" y="3172236"/>
                </a:lnTo>
                <a:lnTo>
                  <a:pt x="1361633" y="4439362"/>
                </a:lnTo>
                <a:cubicBezTo>
                  <a:pt x="1328761" y="4508845"/>
                  <a:pt x="1251640" y="4544219"/>
                  <a:pt x="1178312" y="4524005"/>
                </a:cubicBezTo>
                <a:cubicBezTo>
                  <a:pt x="1094869" y="4501265"/>
                  <a:pt x="1044298" y="4414095"/>
                  <a:pt x="1067055" y="4330715"/>
                </a:cubicBezTo>
                <a:lnTo>
                  <a:pt x="1324969" y="3379423"/>
                </a:lnTo>
                <a:cubicBezTo>
                  <a:pt x="1337611" y="3332679"/>
                  <a:pt x="1331290" y="3283409"/>
                  <a:pt x="1307268" y="3240456"/>
                </a:cubicBezTo>
                <a:cubicBezTo>
                  <a:pt x="1283247" y="3197503"/>
                  <a:pt x="1244054" y="3167183"/>
                  <a:pt x="1196012" y="3154549"/>
                </a:cubicBezTo>
                <a:cubicBezTo>
                  <a:pt x="1098662" y="3128019"/>
                  <a:pt x="997519" y="3186133"/>
                  <a:pt x="972233" y="3283409"/>
                </a:cubicBezTo>
                <a:lnTo>
                  <a:pt x="580306" y="4728666"/>
                </a:lnTo>
                <a:lnTo>
                  <a:pt x="5057" y="6820750"/>
                </a:lnTo>
                <a:cubicBezTo>
                  <a:pt x="5057" y="6820750"/>
                  <a:pt x="1264" y="6833383"/>
                  <a:pt x="0" y="6837173"/>
                </a:cubicBezTo>
                <a:lnTo>
                  <a:pt x="26550" y="6837173"/>
                </a:lnTo>
                <a:lnTo>
                  <a:pt x="605591" y="4736246"/>
                </a:lnTo>
                <a:lnTo>
                  <a:pt x="997519" y="3290990"/>
                </a:lnTo>
                <a:cubicBezTo>
                  <a:pt x="1020276" y="3207609"/>
                  <a:pt x="1107512" y="3157076"/>
                  <a:pt x="1190954" y="3179816"/>
                </a:cubicBezTo>
                <a:cubicBezTo>
                  <a:pt x="1231411" y="3191186"/>
                  <a:pt x="1265547" y="3216453"/>
                  <a:pt x="1285776" y="3253089"/>
                </a:cubicBezTo>
                <a:cubicBezTo>
                  <a:pt x="1307268" y="3289726"/>
                  <a:pt x="1312326" y="3331416"/>
                  <a:pt x="1300947" y="3373106"/>
                </a:cubicBezTo>
                <a:lnTo>
                  <a:pt x="1043033" y="4324398"/>
                </a:lnTo>
                <a:cubicBezTo>
                  <a:pt x="1016483" y="4421675"/>
                  <a:pt x="1074640" y="4522742"/>
                  <a:pt x="1171990" y="4548009"/>
                </a:cubicBezTo>
                <a:cubicBezTo>
                  <a:pt x="1257961" y="4570749"/>
                  <a:pt x="1347725" y="4529059"/>
                  <a:pt x="1385654" y="4448205"/>
                </a:cubicBezTo>
                <a:lnTo>
                  <a:pt x="1385654" y="4446942"/>
                </a:lnTo>
                <a:lnTo>
                  <a:pt x="1725746" y="3178553"/>
                </a:lnTo>
                <a:lnTo>
                  <a:pt x="2545002" y="1263"/>
                </a:lnTo>
                <a:cubicBezTo>
                  <a:pt x="2536151" y="0"/>
                  <a:pt x="2527302" y="0"/>
                  <a:pt x="2518452" y="0"/>
                </a:cubicBezTo>
                <a:close/>
              </a:path>
            </a:pathLst>
          </a:custGeom>
          <a:solidFill>
            <a:schemeClr val="accent1"/>
          </a:solidFill>
          <a:ln w="12637" cap="flat">
            <a:noFill/>
            <a:prstDash val="solid"/>
            <a:miter/>
          </a:ln>
        </p:spPr>
        <p:txBody>
          <a:bodyPr rtlCol="0" anchor="ctr"/>
          <a:lstStyle/>
          <a:p>
            <a:endParaRPr lang="en-US" dirty="0"/>
          </a:p>
        </p:txBody>
      </p:sp>
    </p:spTree>
    <p:extLst>
      <p:ext uri="{BB962C8B-B14F-4D97-AF65-F5344CB8AC3E}">
        <p14:creationId xmlns:p14="http://schemas.microsoft.com/office/powerpoint/2010/main" val="46347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D835925-3D21-0B99-9A6C-587FBAE43339}"/>
              </a:ext>
            </a:extLst>
          </p:cNvPr>
          <p:cNvSpPr>
            <a:spLocks noGrp="1"/>
          </p:cNvSpPr>
          <p:nvPr>
            <p:ph type="ctrTitle"/>
          </p:nvPr>
        </p:nvSpPr>
        <p:spPr>
          <a:xfrm>
            <a:off x="796322" y="320040"/>
            <a:ext cx="6732237" cy="722179"/>
          </a:xfrm>
        </p:spPr>
        <p:txBody>
          <a:bodyPr>
            <a:normAutofit/>
          </a:bodyPr>
          <a:lstStyle/>
          <a:p>
            <a:r>
              <a:rPr lang="en-US" sz="4000" dirty="0">
                <a:solidFill>
                  <a:schemeClr val="accent1"/>
                </a:solidFill>
              </a:rPr>
              <a:t>PROBLEM STATEMENT </a:t>
            </a:r>
            <a:r>
              <a:rPr lang="en-US" sz="4000" dirty="0"/>
              <a:t> </a:t>
            </a:r>
          </a:p>
        </p:txBody>
      </p:sp>
      <p:sp>
        <p:nvSpPr>
          <p:cNvPr id="24" name="Text Placeholder 23">
            <a:extLst>
              <a:ext uri="{FF2B5EF4-FFF2-40B4-BE49-F238E27FC236}">
                <a16:creationId xmlns:a16="http://schemas.microsoft.com/office/drawing/2014/main" id="{A67690BC-58BE-BD46-38A4-61EC504EA898}"/>
              </a:ext>
            </a:extLst>
          </p:cNvPr>
          <p:cNvSpPr>
            <a:spLocks noGrp="1"/>
          </p:cNvSpPr>
          <p:nvPr>
            <p:ph sz="quarter" idx="17"/>
          </p:nvPr>
        </p:nvSpPr>
        <p:spPr>
          <a:xfrm>
            <a:off x="796322" y="1362259"/>
            <a:ext cx="5797550" cy="5293640"/>
          </a:xfrm>
        </p:spPr>
        <p:txBody>
          <a:bodyPr>
            <a:normAutofit/>
          </a:bodyPr>
          <a:lstStyle/>
          <a:p>
            <a:r>
              <a:rPr lang="en-US" sz="1600" dirty="0"/>
              <a:t>Without analyzing the competition, it is difficult for a business to survive. You are tasked to analyse the competition for the management to provide better results. The data set has information on the market capitalization of the top 500 companies in India.</a:t>
            </a:r>
          </a:p>
          <a:p>
            <a:r>
              <a:rPr lang="en-US" sz="1600" dirty="0"/>
              <a:t>Serial Number , Name of the company ,Market Capitalization in Crores and Quarterly Sales in crores. Find key metrics and factors and show the meaningful relationships between attributes.</a:t>
            </a:r>
          </a:p>
          <a:p>
            <a:pPr marL="0" indent="0">
              <a:buNone/>
            </a:pPr>
            <a:r>
              <a:rPr lang="en-US" sz="1800" b="1" dirty="0">
                <a:solidFill>
                  <a:schemeClr val="tx1">
                    <a:lumMod val="95000"/>
                    <a:lumOff val="5000"/>
                  </a:schemeClr>
                </a:solidFill>
              </a:rPr>
              <a:t>Objectives</a:t>
            </a:r>
          </a:p>
          <a:p>
            <a:pPr>
              <a:buFont typeface="Arial" panose="020B0604020202020204" pitchFamily="34" charset="0"/>
              <a:buChar char="•"/>
            </a:pPr>
            <a:r>
              <a:rPr lang="en-US" sz="1600" u="sng" dirty="0"/>
              <a:t>Identify Market Leaders</a:t>
            </a:r>
            <a:r>
              <a:rPr lang="en-US" sz="1600" dirty="0"/>
              <a:t>: Highlighting companies with the highest market capitalization and quarterly sales.</a:t>
            </a:r>
          </a:p>
          <a:p>
            <a:pPr>
              <a:buFont typeface="Arial" panose="020B0604020202020204" pitchFamily="34" charset="0"/>
              <a:buChar char="•"/>
            </a:pPr>
            <a:r>
              <a:rPr lang="en-US" sz="1600" u="sng" dirty="0"/>
              <a:t>Analyze Sector Performance</a:t>
            </a:r>
            <a:r>
              <a:rPr lang="en-US" sz="1600" dirty="0"/>
              <a:t>: Understanding the contribution of various sectors to the overall market. Assess Financial Heath: Evaluating the financial stability and growth potential to top companies.  </a:t>
            </a:r>
          </a:p>
          <a:p>
            <a:endParaRPr lang="en-US" dirty="0"/>
          </a:p>
          <a:p>
            <a:endParaRPr lang="en-US" dirty="0"/>
          </a:p>
          <a:p>
            <a:endParaRPr lang="en-US" dirty="0"/>
          </a:p>
          <a:p>
            <a:endParaRPr lang="en-US" dirty="0"/>
          </a:p>
          <a:p>
            <a:endParaRPr lang="en-US" dirty="0"/>
          </a:p>
        </p:txBody>
      </p:sp>
      <p:pic>
        <p:nvPicPr>
          <p:cNvPr id="19" name="Picture Placeholder 18" descr="A person working at a desk">
            <a:extLst>
              <a:ext uri="{FF2B5EF4-FFF2-40B4-BE49-F238E27FC236}">
                <a16:creationId xmlns:a16="http://schemas.microsoft.com/office/drawing/2014/main" id="{52D45C27-4F4D-5A89-8C52-CB8FC47BCEFF}"/>
              </a:ext>
            </a:extLst>
          </p:cNvPr>
          <p:cNvPicPr>
            <a:picLocks noGrp="1" noChangeAspect="1"/>
          </p:cNvPicPr>
          <p:nvPr>
            <p:ph type="pic" sz="quarter" idx="11"/>
          </p:nvPr>
        </p:nvPicPr>
        <p:blipFill>
          <a:blip r:embed="rId2"/>
          <a:srcRect l="3565" r="3565"/>
          <a:stretch/>
        </p:blipFill>
        <p:spPr>
          <a:xfrm flipH="1">
            <a:off x="7163691" y="0"/>
            <a:ext cx="5024825" cy="6858000"/>
          </a:xfrm>
        </p:spPr>
      </p:pic>
      <p:sp>
        <p:nvSpPr>
          <p:cNvPr id="12" name="Freeform: Shape 11">
            <a:extLst>
              <a:ext uri="{FF2B5EF4-FFF2-40B4-BE49-F238E27FC236}">
                <a16:creationId xmlns:a16="http://schemas.microsoft.com/office/drawing/2014/main" id="{3E7466B0-B69A-FEBF-B8E0-FDA9AEAC709F}"/>
              </a:ext>
              <a:ext uri="{C183D7F6-B498-43B3-948B-1728B52AA6E4}">
                <adec:decorative xmlns:adec="http://schemas.microsoft.com/office/drawing/2017/decorative" val="1"/>
              </a:ext>
            </a:extLst>
          </p:cNvPr>
          <p:cNvSpPr/>
          <p:nvPr/>
        </p:nvSpPr>
        <p:spPr>
          <a:xfrm>
            <a:off x="7370364" y="-321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pic>
        <p:nvPicPr>
          <p:cNvPr id="13" name="Graphic 12">
            <a:extLst>
              <a:ext uri="{FF2B5EF4-FFF2-40B4-BE49-F238E27FC236}">
                <a16:creationId xmlns:a16="http://schemas.microsoft.com/office/drawing/2014/main" id="{2756CFB8-E805-3CF9-61D2-C02341EC764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829202" y="5156615"/>
            <a:ext cx="878334" cy="1705001"/>
          </a:xfrm>
          <a:prstGeom prst="rect">
            <a:avLst/>
          </a:prstGeom>
        </p:spPr>
      </p:pic>
      <p:sp>
        <p:nvSpPr>
          <p:cNvPr id="6" name="Slide Number Placeholder 5">
            <a:extLst>
              <a:ext uri="{FF2B5EF4-FFF2-40B4-BE49-F238E27FC236}">
                <a16:creationId xmlns:a16="http://schemas.microsoft.com/office/drawing/2014/main" id="{68D96053-DF7F-7AFE-4D23-78CFF34D0026}"/>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31132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70F9-17DA-839C-44F9-7397A5EFC979}"/>
              </a:ext>
            </a:extLst>
          </p:cNvPr>
          <p:cNvSpPr>
            <a:spLocks noGrp="1"/>
          </p:cNvSpPr>
          <p:nvPr>
            <p:ph type="title"/>
          </p:nvPr>
        </p:nvSpPr>
        <p:spPr>
          <a:xfrm>
            <a:off x="1494503" y="363794"/>
            <a:ext cx="7541342" cy="1012722"/>
          </a:xfrm>
        </p:spPr>
        <p:txBody>
          <a:bodyPr>
            <a:normAutofit/>
          </a:bodyPr>
          <a:lstStyle/>
          <a:p>
            <a:r>
              <a:rPr lang="en-US" sz="4000" dirty="0">
                <a:solidFill>
                  <a:schemeClr val="accent1"/>
                </a:solidFill>
              </a:rPr>
              <a:t>PROCESS</a:t>
            </a:r>
            <a:endParaRPr lang="en-US" sz="4000" dirty="0"/>
          </a:p>
        </p:txBody>
      </p:sp>
      <p:sp>
        <p:nvSpPr>
          <p:cNvPr id="3" name="Text Placeholder 2">
            <a:extLst>
              <a:ext uri="{FF2B5EF4-FFF2-40B4-BE49-F238E27FC236}">
                <a16:creationId xmlns:a16="http://schemas.microsoft.com/office/drawing/2014/main" id="{597B49AB-9182-5EB7-E03A-3E144B8F0EE9}"/>
              </a:ext>
            </a:extLst>
          </p:cNvPr>
          <p:cNvSpPr>
            <a:spLocks noGrp="1"/>
          </p:cNvSpPr>
          <p:nvPr>
            <p:ph type="body" sz="quarter" idx="16"/>
          </p:nvPr>
        </p:nvSpPr>
        <p:spPr>
          <a:xfrm>
            <a:off x="682299" y="2035277"/>
            <a:ext cx="2627486" cy="2703871"/>
          </a:xfrm>
        </p:spPr>
        <p:txBody>
          <a:bodyPr>
            <a:normAutofit/>
          </a:bodyPr>
          <a:lstStyle/>
          <a:p>
            <a:r>
              <a:rPr lang="en-US" dirty="0"/>
              <a:t>DATA UNDERSTANDING</a:t>
            </a:r>
          </a:p>
        </p:txBody>
      </p:sp>
      <p:sp>
        <p:nvSpPr>
          <p:cNvPr id="7" name="Text Placeholder 6">
            <a:extLst>
              <a:ext uri="{FF2B5EF4-FFF2-40B4-BE49-F238E27FC236}">
                <a16:creationId xmlns:a16="http://schemas.microsoft.com/office/drawing/2014/main" id="{DBD828F9-B330-B117-FF6A-8F0C12444700}"/>
              </a:ext>
            </a:extLst>
          </p:cNvPr>
          <p:cNvSpPr>
            <a:spLocks noGrp="1"/>
          </p:cNvSpPr>
          <p:nvPr>
            <p:ph type="body" sz="quarter" idx="18"/>
          </p:nvPr>
        </p:nvSpPr>
        <p:spPr>
          <a:xfrm>
            <a:off x="3569235" y="2035277"/>
            <a:ext cx="2473856" cy="2703871"/>
          </a:xfrm>
        </p:spPr>
        <p:txBody>
          <a:bodyPr/>
          <a:lstStyle/>
          <a:p>
            <a:r>
              <a:rPr lang="en-US" dirty="0"/>
              <a:t>DATA ANALYSIS</a:t>
            </a:r>
          </a:p>
        </p:txBody>
      </p:sp>
      <p:sp>
        <p:nvSpPr>
          <p:cNvPr id="13" name="Slide Number Placeholder 12">
            <a:extLst>
              <a:ext uri="{FF2B5EF4-FFF2-40B4-BE49-F238E27FC236}">
                <a16:creationId xmlns:a16="http://schemas.microsoft.com/office/drawing/2014/main" id="{057039E5-2916-97DA-297D-8FEA442FE1D7}"/>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5</a:t>
            </a:fld>
            <a:endParaRPr lang="en-US" dirty="0"/>
          </a:p>
        </p:txBody>
      </p:sp>
      <p:sp>
        <p:nvSpPr>
          <p:cNvPr id="26" name="Text Placeholder 25">
            <a:extLst>
              <a:ext uri="{FF2B5EF4-FFF2-40B4-BE49-F238E27FC236}">
                <a16:creationId xmlns:a16="http://schemas.microsoft.com/office/drawing/2014/main" id="{D6E64281-87AA-1A45-C6ED-7A2F51CC465E}"/>
              </a:ext>
            </a:extLst>
          </p:cNvPr>
          <p:cNvSpPr>
            <a:spLocks noGrp="1"/>
          </p:cNvSpPr>
          <p:nvPr>
            <p:ph type="body" sz="quarter" idx="19"/>
          </p:nvPr>
        </p:nvSpPr>
        <p:spPr>
          <a:xfrm>
            <a:off x="6302540" y="2042650"/>
            <a:ext cx="2473856" cy="2703871"/>
          </a:xfrm>
        </p:spPr>
        <p:txBody>
          <a:bodyPr/>
          <a:lstStyle/>
          <a:p>
            <a:r>
              <a:rPr lang="en-US" dirty="0"/>
              <a:t>DATA CLEANING</a:t>
            </a:r>
            <a:endParaRPr lang="en-IN" dirty="0"/>
          </a:p>
        </p:txBody>
      </p:sp>
      <p:sp>
        <p:nvSpPr>
          <p:cNvPr id="27" name="Text Placeholder 25">
            <a:extLst>
              <a:ext uri="{FF2B5EF4-FFF2-40B4-BE49-F238E27FC236}">
                <a16:creationId xmlns:a16="http://schemas.microsoft.com/office/drawing/2014/main" id="{3838CF05-0868-E619-AD73-8F7EE5817454}"/>
              </a:ext>
            </a:extLst>
          </p:cNvPr>
          <p:cNvSpPr txBox="1">
            <a:spLocks/>
          </p:cNvSpPr>
          <p:nvPr/>
        </p:nvSpPr>
        <p:spPr>
          <a:xfrm>
            <a:off x="9035845" y="2035277"/>
            <a:ext cx="2473856" cy="2703871"/>
          </a:xfrm>
          <a:prstGeom prst="roundRect">
            <a:avLst/>
          </a:prstGeom>
          <a:solidFill>
            <a:schemeClr val="tx1"/>
          </a:solidFill>
          <a:ln w="31750">
            <a:solidFill>
              <a:schemeClr val="accent1"/>
            </a:solidFill>
          </a:ln>
        </p:spPr>
        <p:txBody>
          <a:bodyPr vert="horz" lIns="0" tIns="274320" rIns="0" bIns="0" rtlCol="0" anchor="t">
            <a:normAutofit/>
          </a:bodyPr>
          <a:lstStyle>
            <a:lvl1pPr marL="0" indent="0" algn="ctr" defTabSz="914400" rtl="0" eaLnBrk="1" latinLnBrk="0" hangingPunct="1">
              <a:lnSpc>
                <a:spcPct val="100000"/>
              </a:lnSpc>
              <a:spcBef>
                <a:spcPts val="600"/>
              </a:spcBef>
              <a:spcAft>
                <a:spcPts val="1800"/>
              </a:spcAft>
              <a:buClr>
                <a:schemeClr val="accent1"/>
              </a:buClr>
              <a:buSzPct val="100000"/>
              <a:buFont typeface="Calibri" panose="020F0502020204030204" pitchFamily="34" charset="0"/>
              <a:buNone/>
              <a:defRPr sz="2400" kern="1200">
                <a:solidFill>
                  <a:schemeClr val="accent1"/>
                </a:solidFill>
                <a:latin typeface="+mj-lt"/>
                <a:ea typeface="+mn-ea"/>
                <a:cs typeface="+mn-cs"/>
              </a:defRPr>
            </a:lvl1pPr>
            <a:lvl2pPr marL="201168" indent="0" algn="l" defTabSz="914400" rtl="0" eaLnBrk="1" latinLnBrk="0" hangingPunct="1">
              <a:lnSpc>
                <a:spcPct val="100000"/>
              </a:lnSpc>
              <a:spcBef>
                <a:spcPts val="200"/>
              </a:spcBef>
              <a:spcAft>
                <a:spcPts val="400"/>
              </a:spcAft>
              <a:buClrTx/>
              <a:buFont typeface="Calibri" pitchFamily="34" charset="0"/>
              <a:buNone/>
              <a:defRPr sz="18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28" name="TextBox 27">
            <a:extLst>
              <a:ext uri="{FF2B5EF4-FFF2-40B4-BE49-F238E27FC236}">
                <a16:creationId xmlns:a16="http://schemas.microsoft.com/office/drawing/2014/main" id="{C167C6CD-C489-6A4E-9E8A-1C04CA3D7503}"/>
              </a:ext>
            </a:extLst>
          </p:cNvPr>
          <p:cNvSpPr txBox="1"/>
          <p:nvPr/>
        </p:nvSpPr>
        <p:spPr>
          <a:xfrm>
            <a:off x="9237491" y="2340079"/>
            <a:ext cx="2070563" cy="1200329"/>
          </a:xfrm>
          <a:prstGeom prst="rect">
            <a:avLst/>
          </a:prstGeom>
          <a:noFill/>
        </p:spPr>
        <p:txBody>
          <a:bodyPr wrap="square" rtlCol="0">
            <a:spAutoFit/>
          </a:bodyPr>
          <a:lstStyle/>
          <a:p>
            <a:r>
              <a:rPr lang="en-US" sz="2400" dirty="0">
                <a:solidFill>
                  <a:schemeClr val="accent1"/>
                </a:solidFill>
                <a:latin typeface="+mj-lt"/>
              </a:rPr>
              <a:t>UNCOVERING INSIGHTS</a:t>
            </a:r>
            <a:endParaRPr lang="en-IN" sz="2400" dirty="0">
              <a:solidFill>
                <a:schemeClr val="accent1"/>
              </a:solidFill>
              <a:latin typeface="+mj-lt"/>
            </a:endParaRPr>
          </a:p>
        </p:txBody>
      </p:sp>
    </p:spTree>
    <p:extLst>
      <p:ext uri="{BB962C8B-B14F-4D97-AF65-F5344CB8AC3E}">
        <p14:creationId xmlns:p14="http://schemas.microsoft.com/office/powerpoint/2010/main" val="116282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E0F2054-FE7E-B49A-E17F-5DE1864D8F76}"/>
              </a:ext>
            </a:extLst>
          </p:cNvPr>
          <p:cNvSpPr>
            <a:spLocks noGrp="1"/>
          </p:cNvSpPr>
          <p:nvPr>
            <p:ph type="ctrTitle"/>
          </p:nvPr>
        </p:nvSpPr>
        <p:spPr>
          <a:xfrm>
            <a:off x="726394" y="547065"/>
            <a:ext cx="6732237" cy="227746"/>
          </a:xfrm>
        </p:spPr>
        <p:txBody>
          <a:bodyPr>
            <a:noAutofit/>
          </a:bodyPr>
          <a:lstStyle/>
          <a:p>
            <a:r>
              <a:rPr lang="en-US" sz="4400" dirty="0">
                <a:solidFill>
                  <a:schemeClr val="accent1"/>
                </a:solidFill>
                <a:latin typeface="+mn-lt"/>
              </a:rPr>
              <a:t>DASHBOARD</a:t>
            </a:r>
          </a:p>
        </p:txBody>
      </p:sp>
      <p:sp>
        <p:nvSpPr>
          <p:cNvPr id="6" name="Slide Number Placeholder 5">
            <a:extLst>
              <a:ext uri="{FF2B5EF4-FFF2-40B4-BE49-F238E27FC236}">
                <a16:creationId xmlns:a16="http://schemas.microsoft.com/office/drawing/2014/main" id="{B5768C54-1820-3B00-1C96-88D7349FD784}"/>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6</a:t>
            </a:fld>
            <a:endParaRPr lang="en-US" dirty="0"/>
          </a:p>
        </p:txBody>
      </p:sp>
      <p:grpSp>
        <p:nvGrpSpPr>
          <p:cNvPr id="2" name="Group 1">
            <a:extLst>
              <a:ext uri="{FF2B5EF4-FFF2-40B4-BE49-F238E27FC236}">
                <a16:creationId xmlns:a16="http://schemas.microsoft.com/office/drawing/2014/main" id="{CC1EF105-497F-4EFD-8E5D-D4573ED81310}"/>
              </a:ext>
              <a:ext uri="{C183D7F6-B498-43B3-948B-1728B52AA6E4}">
                <adec:decorative xmlns:adec="http://schemas.microsoft.com/office/drawing/2017/decorative" val="1"/>
              </a:ext>
            </a:extLst>
          </p:cNvPr>
          <p:cNvGrpSpPr/>
          <p:nvPr/>
        </p:nvGrpSpPr>
        <p:grpSpPr>
          <a:xfrm>
            <a:off x="7370364" y="-23539"/>
            <a:ext cx="2562565" cy="6885155"/>
            <a:chOff x="7370364" y="-23539"/>
            <a:chExt cx="2562565" cy="6885155"/>
          </a:xfrm>
        </p:grpSpPr>
        <p:pic>
          <p:nvPicPr>
            <p:cNvPr id="13" name="Graphic 12">
              <a:extLst>
                <a:ext uri="{FF2B5EF4-FFF2-40B4-BE49-F238E27FC236}">
                  <a16:creationId xmlns:a16="http://schemas.microsoft.com/office/drawing/2014/main" id="{2F08D551-B30D-FCB1-C8B2-0160EC5309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829202" y="5156615"/>
              <a:ext cx="878334" cy="1705001"/>
            </a:xfrm>
            <a:prstGeom prst="rect">
              <a:avLst/>
            </a:prstGeom>
          </p:spPr>
        </p:pic>
        <p:sp>
          <p:nvSpPr>
            <p:cNvPr id="15" name="Freeform: Shape 14">
              <a:extLst>
                <a:ext uri="{FF2B5EF4-FFF2-40B4-BE49-F238E27FC236}">
                  <a16:creationId xmlns:a16="http://schemas.microsoft.com/office/drawing/2014/main" id="{F5AA2D64-53A7-BC77-FBA2-EC723D311450}"/>
                </a:ext>
                <a:ext uri="{C183D7F6-B498-43B3-948B-1728B52AA6E4}">
                  <adec:decorative xmlns:adec="http://schemas.microsoft.com/office/drawing/2017/decorative" val="1"/>
                </a:ext>
              </a:extLst>
            </p:cNvPr>
            <p:cNvSpPr/>
            <p:nvPr/>
          </p:nvSpPr>
          <p:spPr>
            <a:xfrm>
              <a:off x="7370364" y="-2353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grpSp>
      <p:sp>
        <p:nvSpPr>
          <p:cNvPr id="9" name="Picture Placeholder 8">
            <a:extLst>
              <a:ext uri="{FF2B5EF4-FFF2-40B4-BE49-F238E27FC236}">
                <a16:creationId xmlns:a16="http://schemas.microsoft.com/office/drawing/2014/main" id="{8D631B5A-5BA2-9F9F-710E-DE3E3F930B54}"/>
              </a:ext>
            </a:extLst>
          </p:cNvPr>
          <p:cNvSpPr>
            <a:spLocks noGrp="1"/>
          </p:cNvSpPr>
          <p:nvPr>
            <p:ph type="pic" sz="quarter" idx="11"/>
          </p:nvPr>
        </p:nvSpPr>
        <p:spPr/>
      </p:sp>
      <p:pic>
        <p:nvPicPr>
          <p:cNvPr id="14" name="Picture 13">
            <a:extLst>
              <a:ext uri="{FF2B5EF4-FFF2-40B4-BE49-F238E27FC236}">
                <a16:creationId xmlns:a16="http://schemas.microsoft.com/office/drawing/2014/main" id="{4238FE3D-D765-A6C2-68B0-79254C91C384}"/>
              </a:ext>
            </a:extLst>
          </p:cNvPr>
          <p:cNvPicPr>
            <a:picLocks noChangeAspect="1"/>
          </p:cNvPicPr>
          <p:nvPr/>
        </p:nvPicPr>
        <p:blipFill>
          <a:blip r:embed="rId4"/>
          <a:stretch>
            <a:fillRect/>
          </a:stretch>
        </p:blipFill>
        <p:spPr>
          <a:xfrm>
            <a:off x="265471" y="786580"/>
            <a:ext cx="11651226" cy="5869319"/>
          </a:xfrm>
          <a:prstGeom prst="rect">
            <a:avLst/>
          </a:prstGeom>
        </p:spPr>
      </p:pic>
    </p:spTree>
    <p:extLst>
      <p:ext uri="{BB962C8B-B14F-4D97-AF65-F5344CB8AC3E}">
        <p14:creationId xmlns:p14="http://schemas.microsoft.com/office/powerpoint/2010/main" val="258121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EE4-0F77-0173-AC5A-9FBAE6AE8B40}"/>
              </a:ext>
            </a:extLst>
          </p:cNvPr>
          <p:cNvSpPr>
            <a:spLocks noGrp="1"/>
          </p:cNvSpPr>
          <p:nvPr>
            <p:ph type="ctrTitle"/>
          </p:nvPr>
        </p:nvSpPr>
        <p:spPr>
          <a:xfrm>
            <a:off x="184665" y="235205"/>
            <a:ext cx="9407364" cy="653064"/>
          </a:xfrm>
        </p:spPr>
        <p:txBody>
          <a:bodyPr>
            <a:noAutofit/>
          </a:bodyPr>
          <a:lstStyle/>
          <a:p>
            <a:r>
              <a:rPr lang="en-US" dirty="0">
                <a:solidFill>
                  <a:schemeClr val="accent1"/>
                </a:solidFill>
              </a:rPr>
              <a:t>Top 5 Industries by Market Capitalization</a:t>
            </a:r>
          </a:p>
        </p:txBody>
      </p:sp>
      <p:pic>
        <p:nvPicPr>
          <p:cNvPr id="14" name="Picture Placeholder 13" descr="A hand holding a wire">
            <a:extLst>
              <a:ext uri="{FF2B5EF4-FFF2-40B4-BE49-F238E27FC236}">
                <a16:creationId xmlns:a16="http://schemas.microsoft.com/office/drawing/2014/main" id="{8663049F-9392-3719-E4E8-8D7D5659E899}"/>
              </a:ext>
            </a:extLst>
          </p:cNvPr>
          <p:cNvPicPr>
            <a:picLocks noGrp="1" noChangeAspect="1"/>
          </p:cNvPicPr>
          <p:nvPr>
            <p:ph type="pic" sz="quarter" idx="11"/>
          </p:nvPr>
        </p:nvPicPr>
        <p:blipFill>
          <a:blip r:embed="rId2"/>
          <a:srcRect l="5747" r="5747"/>
          <a:stretch/>
        </p:blipFill>
        <p:spPr>
          <a:xfrm flipH="1">
            <a:off x="7163691" y="0"/>
            <a:ext cx="5024825" cy="6858000"/>
          </a:xfrm>
        </p:spPr>
      </p:pic>
      <p:sp>
        <p:nvSpPr>
          <p:cNvPr id="6" name="Slide Number Placeholder 5">
            <a:extLst>
              <a:ext uri="{FF2B5EF4-FFF2-40B4-BE49-F238E27FC236}">
                <a16:creationId xmlns:a16="http://schemas.microsoft.com/office/drawing/2014/main" id="{50BB1CD4-3111-5E9F-7893-9B96015B8F4A}"/>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7</a:t>
            </a:fld>
            <a:endParaRPr lang="en-US" dirty="0"/>
          </a:p>
        </p:txBody>
      </p:sp>
      <p:sp>
        <p:nvSpPr>
          <p:cNvPr id="7" name="Freeform: Shape 6">
            <a:extLst>
              <a:ext uri="{FF2B5EF4-FFF2-40B4-BE49-F238E27FC236}">
                <a16:creationId xmlns:a16="http://schemas.microsoft.com/office/drawing/2014/main" id="{313DF1B8-48E1-A0F1-C69D-7B671CD1D116}"/>
              </a:ext>
              <a:ext uri="{C183D7F6-B498-43B3-948B-1728B52AA6E4}">
                <adec:decorative xmlns:adec="http://schemas.microsoft.com/office/drawing/2017/decorative" val="1"/>
              </a:ext>
            </a:extLst>
          </p:cNvPr>
          <p:cNvSpPr/>
          <p:nvPr/>
        </p:nvSpPr>
        <p:spPr>
          <a:xfrm>
            <a:off x="7370364" y="-321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pic>
        <p:nvPicPr>
          <p:cNvPr id="8" name="Graphic 7">
            <a:extLst>
              <a:ext uri="{FF2B5EF4-FFF2-40B4-BE49-F238E27FC236}">
                <a16:creationId xmlns:a16="http://schemas.microsoft.com/office/drawing/2014/main" id="{05D9C41A-6441-7A5C-EAE1-D96C71F24F6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68038" y="5156615"/>
            <a:ext cx="878334" cy="1705001"/>
          </a:xfrm>
          <a:prstGeom prst="rect">
            <a:avLst/>
          </a:prstGeom>
        </p:spPr>
      </p:pic>
      <p:sp>
        <p:nvSpPr>
          <p:cNvPr id="16" name="TextBox 15">
            <a:extLst>
              <a:ext uri="{FF2B5EF4-FFF2-40B4-BE49-F238E27FC236}">
                <a16:creationId xmlns:a16="http://schemas.microsoft.com/office/drawing/2014/main" id="{EC1BED3D-1D74-3B2C-7AD4-6F4439224AA5}"/>
              </a:ext>
            </a:extLst>
          </p:cNvPr>
          <p:cNvSpPr txBox="1"/>
          <p:nvPr/>
        </p:nvSpPr>
        <p:spPr>
          <a:xfrm>
            <a:off x="648929" y="1229032"/>
            <a:ext cx="4239418" cy="4555093"/>
          </a:xfrm>
          <a:prstGeom prst="rect">
            <a:avLst/>
          </a:prstGeom>
          <a:noFill/>
        </p:spPr>
        <p:txBody>
          <a:bodyPr wrap="square" rtlCol="0">
            <a:spAutoFit/>
          </a:bodyPr>
          <a:lstStyle/>
          <a:p>
            <a:r>
              <a:rPr lang="en-US" sz="2000" b="1" dirty="0"/>
              <a:t>INSIGHTS</a:t>
            </a:r>
          </a:p>
          <a:p>
            <a:endParaRPr lang="en-US" dirty="0"/>
          </a:p>
          <a:p>
            <a:r>
              <a:rPr lang="en-US" b="1" dirty="0">
                <a:solidFill>
                  <a:schemeClr val="accent5">
                    <a:lumMod val="75000"/>
                  </a:schemeClr>
                </a:solidFill>
              </a:rPr>
              <a:t>Top 5 Industries by Market Capitalization</a:t>
            </a:r>
          </a:p>
          <a:p>
            <a:endParaRPr lang="en-US" dirty="0"/>
          </a:p>
          <a:p>
            <a:pPr marL="285750" indent="-285750">
              <a:buFont typeface="Arial" panose="020B0604020202020204" pitchFamily="34" charset="0"/>
              <a:buChar char="•"/>
            </a:pPr>
            <a:r>
              <a:rPr lang="en-US" dirty="0"/>
              <a:t>Reliance Industries- 583.44K</a:t>
            </a:r>
          </a:p>
          <a:p>
            <a:pPr marL="285750" indent="-285750">
              <a:buFont typeface="Arial" panose="020B0604020202020204" pitchFamily="34" charset="0"/>
              <a:buChar char="•"/>
            </a:pPr>
            <a:r>
              <a:rPr lang="en-US" dirty="0"/>
              <a:t>TCS ( Tata Consultancy Services)- 568.71k</a:t>
            </a:r>
          </a:p>
          <a:p>
            <a:pPr marL="285750" indent="-285750">
              <a:buFont typeface="Arial" panose="020B0604020202020204" pitchFamily="34" charset="0"/>
              <a:buChar char="•"/>
            </a:pPr>
            <a:r>
              <a:rPr lang="en-US" dirty="0"/>
              <a:t>HDFC Bank- 482.95K</a:t>
            </a:r>
          </a:p>
          <a:p>
            <a:pPr marL="285750" indent="-285750">
              <a:buFont typeface="Arial" panose="020B0604020202020204" pitchFamily="34" charset="0"/>
              <a:buChar char="•"/>
            </a:pPr>
            <a:r>
              <a:rPr lang="en-US" dirty="0"/>
              <a:t>ITC- 320.99K</a:t>
            </a:r>
          </a:p>
          <a:p>
            <a:pPr marL="285750" indent="-285750">
              <a:buFont typeface="Arial" panose="020B0604020202020204" pitchFamily="34" charset="0"/>
              <a:buChar char="•"/>
            </a:pPr>
            <a:r>
              <a:rPr lang="en-US" dirty="0"/>
              <a:t>HDFC- 289.5K</a:t>
            </a:r>
          </a:p>
          <a:p>
            <a:r>
              <a:rPr lang="en-US" dirty="0"/>
              <a:t>These companies dominate in terms of market capitalization, with Reliance  Industries leading significantly.</a:t>
            </a:r>
          </a:p>
          <a:p>
            <a:endParaRPr lang="en-IN" dirty="0"/>
          </a:p>
        </p:txBody>
      </p:sp>
      <p:pic>
        <p:nvPicPr>
          <p:cNvPr id="18" name="Picture 17">
            <a:extLst>
              <a:ext uri="{FF2B5EF4-FFF2-40B4-BE49-F238E27FC236}">
                <a16:creationId xmlns:a16="http://schemas.microsoft.com/office/drawing/2014/main" id="{72D6F171-B356-4C61-8D87-B7723AABDAFB}"/>
              </a:ext>
            </a:extLst>
          </p:cNvPr>
          <p:cNvPicPr>
            <a:picLocks noChangeAspect="1"/>
          </p:cNvPicPr>
          <p:nvPr/>
        </p:nvPicPr>
        <p:blipFill>
          <a:blip r:embed="rId5"/>
          <a:stretch>
            <a:fillRect/>
          </a:stretch>
        </p:blipFill>
        <p:spPr>
          <a:xfrm>
            <a:off x="5723964" y="1391805"/>
            <a:ext cx="6173067" cy="4802517"/>
          </a:xfrm>
          <a:prstGeom prst="rect">
            <a:avLst/>
          </a:prstGeom>
        </p:spPr>
      </p:pic>
    </p:spTree>
    <p:extLst>
      <p:ext uri="{BB962C8B-B14F-4D97-AF65-F5344CB8AC3E}">
        <p14:creationId xmlns:p14="http://schemas.microsoft.com/office/powerpoint/2010/main" val="370660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EE4-0F77-0173-AC5A-9FBAE6AE8B40}"/>
              </a:ext>
            </a:extLst>
          </p:cNvPr>
          <p:cNvSpPr>
            <a:spLocks noGrp="1"/>
          </p:cNvSpPr>
          <p:nvPr>
            <p:ph type="ctrTitle"/>
          </p:nvPr>
        </p:nvSpPr>
        <p:spPr>
          <a:xfrm>
            <a:off x="268739" y="193345"/>
            <a:ext cx="9407364" cy="653064"/>
          </a:xfrm>
        </p:spPr>
        <p:txBody>
          <a:bodyPr>
            <a:noAutofit/>
          </a:bodyPr>
          <a:lstStyle/>
          <a:p>
            <a:r>
              <a:rPr lang="en-US" dirty="0">
                <a:solidFill>
                  <a:schemeClr val="accent1"/>
                </a:solidFill>
              </a:rPr>
              <a:t>Top 5 Industries by Quarterly Sales</a:t>
            </a:r>
          </a:p>
        </p:txBody>
      </p:sp>
      <p:pic>
        <p:nvPicPr>
          <p:cNvPr id="14" name="Picture Placeholder 13" descr="A hand holding a wire">
            <a:extLst>
              <a:ext uri="{FF2B5EF4-FFF2-40B4-BE49-F238E27FC236}">
                <a16:creationId xmlns:a16="http://schemas.microsoft.com/office/drawing/2014/main" id="{8663049F-9392-3719-E4E8-8D7D5659E899}"/>
              </a:ext>
            </a:extLst>
          </p:cNvPr>
          <p:cNvPicPr>
            <a:picLocks noGrp="1" noChangeAspect="1"/>
          </p:cNvPicPr>
          <p:nvPr>
            <p:ph type="pic" sz="quarter" idx="11"/>
          </p:nvPr>
        </p:nvPicPr>
        <p:blipFill>
          <a:blip r:embed="rId2"/>
          <a:srcRect l="5747" r="5747"/>
          <a:stretch/>
        </p:blipFill>
        <p:spPr>
          <a:xfrm flipH="1">
            <a:off x="7163691" y="0"/>
            <a:ext cx="5024825" cy="6858000"/>
          </a:xfrm>
        </p:spPr>
      </p:pic>
      <p:sp>
        <p:nvSpPr>
          <p:cNvPr id="6" name="Slide Number Placeholder 5">
            <a:extLst>
              <a:ext uri="{FF2B5EF4-FFF2-40B4-BE49-F238E27FC236}">
                <a16:creationId xmlns:a16="http://schemas.microsoft.com/office/drawing/2014/main" id="{50BB1CD4-3111-5E9F-7893-9B96015B8F4A}"/>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8</a:t>
            </a:fld>
            <a:endParaRPr lang="en-US" dirty="0"/>
          </a:p>
        </p:txBody>
      </p:sp>
      <p:sp>
        <p:nvSpPr>
          <p:cNvPr id="7" name="Freeform: Shape 6">
            <a:extLst>
              <a:ext uri="{FF2B5EF4-FFF2-40B4-BE49-F238E27FC236}">
                <a16:creationId xmlns:a16="http://schemas.microsoft.com/office/drawing/2014/main" id="{313DF1B8-48E1-A0F1-C69D-7B671CD1D116}"/>
              </a:ext>
              <a:ext uri="{C183D7F6-B498-43B3-948B-1728B52AA6E4}">
                <adec:decorative xmlns:adec="http://schemas.microsoft.com/office/drawing/2017/decorative" val="1"/>
              </a:ext>
            </a:extLst>
          </p:cNvPr>
          <p:cNvSpPr/>
          <p:nvPr/>
        </p:nvSpPr>
        <p:spPr>
          <a:xfrm>
            <a:off x="7370364" y="-321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pic>
        <p:nvPicPr>
          <p:cNvPr id="8" name="Graphic 7">
            <a:extLst>
              <a:ext uri="{FF2B5EF4-FFF2-40B4-BE49-F238E27FC236}">
                <a16:creationId xmlns:a16="http://schemas.microsoft.com/office/drawing/2014/main" id="{05D9C41A-6441-7A5C-EAE1-D96C71F24F6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68038" y="5156615"/>
            <a:ext cx="878334" cy="1705001"/>
          </a:xfrm>
          <a:prstGeom prst="rect">
            <a:avLst/>
          </a:prstGeom>
        </p:spPr>
      </p:pic>
      <p:sp>
        <p:nvSpPr>
          <p:cNvPr id="16" name="TextBox 15">
            <a:extLst>
              <a:ext uri="{FF2B5EF4-FFF2-40B4-BE49-F238E27FC236}">
                <a16:creationId xmlns:a16="http://schemas.microsoft.com/office/drawing/2014/main" id="{EC1BED3D-1D74-3B2C-7AD4-6F4439224AA5}"/>
              </a:ext>
            </a:extLst>
          </p:cNvPr>
          <p:cNvSpPr txBox="1"/>
          <p:nvPr/>
        </p:nvSpPr>
        <p:spPr>
          <a:xfrm>
            <a:off x="648929" y="1229032"/>
            <a:ext cx="4489504" cy="5109091"/>
          </a:xfrm>
          <a:prstGeom prst="rect">
            <a:avLst/>
          </a:prstGeom>
          <a:noFill/>
        </p:spPr>
        <p:txBody>
          <a:bodyPr wrap="square" rtlCol="0">
            <a:spAutoFit/>
          </a:bodyPr>
          <a:lstStyle/>
          <a:p>
            <a:r>
              <a:rPr lang="en-US" sz="2000" b="1" dirty="0"/>
              <a:t>INSIGHTS</a:t>
            </a:r>
          </a:p>
          <a:p>
            <a:endParaRPr lang="en-US" dirty="0"/>
          </a:p>
          <a:p>
            <a:r>
              <a:rPr lang="en-US" b="1" dirty="0">
                <a:solidFill>
                  <a:schemeClr val="accent5">
                    <a:lumMod val="75000"/>
                  </a:schemeClr>
                </a:solidFill>
              </a:rPr>
              <a:t>Top 5 Industries by Quarterly Sales-crore:</a:t>
            </a:r>
          </a:p>
          <a:p>
            <a:endParaRPr lang="en-US" dirty="0"/>
          </a:p>
          <a:p>
            <a:pPr marL="285750" indent="-285750">
              <a:buFont typeface="Arial" panose="020B0604020202020204" pitchFamily="34" charset="0"/>
              <a:buChar char="•"/>
            </a:pPr>
            <a:r>
              <a:rPr lang="en-US" dirty="0"/>
              <a:t>IOCL(Indian Oil Corporation Limited)-110,667</a:t>
            </a:r>
          </a:p>
          <a:p>
            <a:pPr marL="285750" indent="-285750">
              <a:buFont typeface="Arial" panose="020B0604020202020204" pitchFamily="34" charset="0"/>
              <a:buChar char="•"/>
            </a:pPr>
            <a:r>
              <a:rPr lang="en-US" dirty="0"/>
              <a:t>Reliance Industries-99,810</a:t>
            </a:r>
          </a:p>
          <a:p>
            <a:pPr marL="285750" indent="-285750">
              <a:buFont typeface="Arial" panose="020B0604020202020204" pitchFamily="34" charset="0"/>
              <a:buChar char="•"/>
            </a:pPr>
            <a:r>
              <a:rPr lang="en-US" dirty="0"/>
              <a:t>Tata Motors- 74,156</a:t>
            </a:r>
          </a:p>
          <a:p>
            <a:pPr marL="285750" indent="-285750">
              <a:buFont typeface="Arial" panose="020B0604020202020204" pitchFamily="34" charset="0"/>
              <a:buChar char="•"/>
            </a:pPr>
            <a:r>
              <a:rPr lang="en-US" dirty="0"/>
              <a:t>BPCL(Bharat Petroleum Corporation Limited)-60,616</a:t>
            </a:r>
          </a:p>
          <a:p>
            <a:pPr marL="285750" indent="-285750">
              <a:buFont typeface="Arial" panose="020B0604020202020204" pitchFamily="34" charset="0"/>
              <a:buChar char="•"/>
            </a:pPr>
            <a:r>
              <a:rPr lang="en-US" dirty="0"/>
              <a:t>HPCL(Hindustan Petroleum Corporation Limited)-57,474</a:t>
            </a:r>
          </a:p>
          <a:p>
            <a:pPr marL="285750" indent="-285750">
              <a:buFont typeface="Arial" panose="020B0604020202020204" pitchFamily="34" charset="0"/>
              <a:buChar char="•"/>
            </a:pPr>
            <a:endParaRPr lang="en-US" dirty="0"/>
          </a:p>
          <a:p>
            <a:r>
              <a:rPr lang="en-US" dirty="0"/>
              <a:t>These companies dominate in terms of Quarterly sales indicating their strong performance in market.</a:t>
            </a:r>
          </a:p>
          <a:p>
            <a:endParaRPr lang="en-IN" dirty="0"/>
          </a:p>
        </p:txBody>
      </p:sp>
      <p:pic>
        <p:nvPicPr>
          <p:cNvPr id="4" name="Picture 3">
            <a:extLst>
              <a:ext uri="{FF2B5EF4-FFF2-40B4-BE49-F238E27FC236}">
                <a16:creationId xmlns:a16="http://schemas.microsoft.com/office/drawing/2014/main" id="{64ECAD91-348B-F717-9B13-A6DEF9E0135F}"/>
              </a:ext>
            </a:extLst>
          </p:cNvPr>
          <p:cNvPicPr>
            <a:picLocks noChangeAspect="1"/>
          </p:cNvPicPr>
          <p:nvPr/>
        </p:nvPicPr>
        <p:blipFill>
          <a:blip r:embed="rId5"/>
          <a:stretch>
            <a:fillRect/>
          </a:stretch>
        </p:blipFill>
        <p:spPr>
          <a:xfrm>
            <a:off x="5723964" y="1229032"/>
            <a:ext cx="6234223" cy="5061742"/>
          </a:xfrm>
          <a:prstGeom prst="rect">
            <a:avLst/>
          </a:prstGeom>
        </p:spPr>
      </p:pic>
    </p:spTree>
    <p:extLst>
      <p:ext uri="{BB962C8B-B14F-4D97-AF65-F5344CB8AC3E}">
        <p14:creationId xmlns:p14="http://schemas.microsoft.com/office/powerpoint/2010/main" val="343077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EE4-0F77-0173-AC5A-9FBAE6AE8B40}"/>
              </a:ext>
            </a:extLst>
          </p:cNvPr>
          <p:cNvSpPr>
            <a:spLocks noGrp="1"/>
          </p:cNvSpPr>
          <p:nvPr>
            <p:ph type="ctrTitle"/>
          </p:nvPr>
        </p:nvSpPr>
        <p:spPr>
          <a:xfrm>
            <a:off x="117955" y="169998"/>
            <a:ext cx="9407364" cy="653064"/>
          </a:xfrm>
        </p:spPr>
        <p:txBody>
          <a:bodyPr>
            <a:noAutofit/>
          </a:bodyPr>
          <a:lstStyle/>
          <a:p>
            <a:r>
              <a:rPr lang="en-US" dirty="0">
                <a:solidFill>
                  <a:schemeClr val="accent1"/>
                </a:solidFill>
              </a:rPr>
              <a:t>   Sales and Market Cap Distribution</a:t>
            </a:r>
          </a:p>
        </p:txBody>
      </p:sp>
      <p:pic>
        <p:nvPicPr>
          <p:cNvPr id="14" name="Picture Placeholder 13" descr="A hand holding a wire">
            <a:extLst>
              <a:ext uri="{FF2B5EF4-FFF2-40B4-BE49-F238E27FC236}">
                <a16:creationId xmlns:a16="http://schemas.microsoft.com/office/drawing/2014/main" id="{8663049F-9392-3719-E4E8-8D7D5659E899}"/>
              </a:ext>
            </a:extLst>
          </p:cNvPr>
          <p:cNvPicPr>
            <a:picLocks noGrp="1" noChangeAspect="1"/>
          </p:cNvPicPr>
          <p:nvPr>
            <p:ph type="pic" sz="quarter" idx="11"/>
          </p:nvPr>
        </p:nvPicPr>
        <p:blipFill>
          <a:blip r:embed="rId2"/>
          <a:srcRect l="5747" r="5747"/>
          <a:stretch/>
        </p:blipFill>
        <p:spPr>
          <a:xfrm flipH="1">
            <a:off x="7163691" y="0"/>
            <a:ext cx="5024825" cy="6858000"/>
          </a:xfrm>
        </p:spPr>
      </p:pic>
      <p:sp>
        <p:nvSpPr>
          <p:cNvPr id="6" name="Slide Number Placeholder 5">
            <a:extLst>
              <a:ext uri="{FF2B5EF4-FFF2-40B4-BE49-F238E27FC236}">
                <a16:creationId xmlns:a16="http://schemas.microsoft.com/office/drawing/2014/main" id="{50BB1CD4-3111-5E9F-7893-9B96015B8F4A}"/>
              </a:ext>
            </a:extLst>
          </p:cNvPr>
          <p:cNvSpPr>
            <a:spLocks noGrp="1"/>
          </p:cNvSpPr>
          <p:nvPr>
            <p:ph type="sldNum" sz="quarter" idx="4"/>
          </p:nvPr>
        </p:nvSpPr>
        <p:spPr>
          <a:xfrm>
            <a:off x="10768546" y="6290774"/>
            <a:ext cx="617912" cy="365125"/>
          </a:xfrm>
        </p:spPr>
        <p:txBody>
          <a:bodyPr/>
          <a:lstStyle/>
          <a:p>
            <a:fld id="{3A98EE3D-8CD1-4C3F-BD1C-C98C9596463C}" type="slidenum">
              <a:rPr lang="en-US" smtClean="0"/>
              <a:pPr/>
              <a:t>9</a:t>
            </a:fld>
            <a:endParaRPr lang="en-US" dirty="0"/>
          </a:p>
        </p:txBody>
      </p:sp>
      <p:sp>
        <p:nvSpPr>
          <p:cNvPr id="7" name="Freeform: Shape 6">
            <a:extLst>
              <a:ext uri="{FF2B5EF4-FFF2-40B4-BE49-F238E27FC236}">
                <a16:creationId xmlns:a16="http://schemas.microsoft.com/office/drawing/2014/main" id="{313DF1B8-48E1-A0F1-C69D-7B671CD1D116}"/>
              </a:ext>
              <a:ext uri="{C183D7F6-B498-43B3-948B-1728B52AA6E4}">
                <adec:decorative xmlns:adec="http://schemas.microsoft.com/office/drawing/2017/decorative" val="1"/>
              </a:ext>
            </a:extLst>
          </p:cNvPr>
          <p:cNvSpPr/>
          <p:nvPr/>
        </p:nvSpPr>
        <p:spPr>
          <a:xfrm>
            <a:off x="7370364" y="-3219"/>
            <a:ext cx="2562565" cy="6884359"/>
          </a:xfrm>
          <a:custGeom>
            <a:avLst/>
            <a:gdLst>
              <a:gd name="connsiteX0" fmla="*/ 2535833 w 2562565"/>
              <a:gd name="connsiteY0" fmla="*/ 0 h 6884359"/>
              <a:gd name="connsiteX1" fmla="*/ 2106829 w 2562565"/>
              <a:gd name="connsiteY1" fmla="*/ 1564627 h 6884359"/>
              <a:gd name="connsiteX2" fmla="*/ 1764389 w 2562565"/>
              <a:gd name="connsiteY2" fmla="*/ 2840498 h 6884359"/>
              <a:gd name="connsiteX3" fmla="*/ 1579803 w 2562565"/>
              <a:gd name="connsiteY3" fmla="*/ 2925726 h 6884359"/>
              <a:gd name="connsiteX4" fmla="*/ 1467779 w 2562565"/>
              <a:gd name="connsiteY4" fmla="*/ 2731101 h 6884359"/>
              <a:gd name="connsiteX5" fmla="*/ 1727472 w 2562565"/>
              <a:gd name="connsiteY5" fmla="*/ 1773244 h 6884359"/>
              <a:gd name="connsiteX6" fmla="*/ 1709650 w 2562565"/>
              <a:gd name="connsiteY6" fmla="*/ 1633318 h 6884359"/>
              <a:gd name="connsiteX7" fmla="*/ 1597625 w 2562565"/>
              <a:gd name="connsiteY7" fmla="*/ 1546818 h 6884359"/>
              <a:gd name="connsiteX8" fmla="*/ 1372303 w 2562565"/>
              <a:gd name="connsiteY8" fmla="*/ 1676568 h 6884359"/>
              <a:gd name="connsiteX9" fmla="*/ 977670 w 2562565"/>
              <a:gd name="connsiteY9" fmla="*/ 3131798 h 6884359"/>
              <a:gd name="connsiteX10" fmla="*/ 5092 w 2562565"/>
              <a:gd name="connsiteY10" fmla="*/ 6867823 h 6884359"/>
              <a:gd name="connsiteX11" fmla="*/ 0 w 2562565"/>
              <a:gd name="connsiteY11" fmla="*/ 6884360 h 6884359"/>
              <a:gd name="connsiteX12" fmla="*/ 26733 w 2562565"/>
              <a:gd name="connsiteY12" fmla="*/ 6884360 h 6884359"/>
              <a:gd name="connsiteX13" fmla="*/ 1003131 w 2562565"/>
              <a:gd name="connsiteY13" fmla="*/ 3139431 h 6884359"/>
              <a:gd name="connsiteX14" fmla="*/ 1397763 w 2562565"/>
              <a:gd name="connsiteY14" fmla="*/ 1684200 h 6884359"/>
              <a:gd name="connsiteX15" fmla="*/ 1592533 w 2562565"/>
              <a:gd name="connsiteY15" fmla="*/ 1572259 h 6884359"/>
              <a:gd name="connsiteX16" fmla="*/ 1688009 w 2562565"/>
              <a:gd name="connsiteY16" fmla="*/ 1646039 h 6884359"/>
              <a:gd name="connsiteX17" fmla="*/ 1703285 w 2562565"/>
              <a:gd name="connsiteY17" fmla="*/ 1766884 h 6884359"/>
              <a:gd name="connsiteX18" fmla="*/ 1443591 w 2562565"/>
              <a:gd name="connsiteY18" fmla="*/ 2724741 h 6884359"/>
              <a:gd name="connsiteX19" fmla="*/ 1573438 w 2562565"/>
              <a:gd name="connsiteY19" fmla="*/ 2949894 h 6884359"/>
              <a:gd name="connsiteX20" fmla="*/ 1788577 w 2562565"/>
              <a:gd name="connsiteY20" fmla="*/ 2849402 h 6884359"/>
              <a:gd name="connsiteX21" fmla="*/ 1788577 w 2562565"/>
              <a:gd name="connsiteY21" fmla="*/ 2848130 h 6884359"/>
              <a:gd name="connsiteX22" fmla="*/ 2131016 w 2562565"/>
              <a:gd name="connsiteY22" fmla="*/ 1570987 h 6884359"/>
              <a:gd name="connsiteX23" fmla="*/ 2562566 w 2562565"/>
              <a:gd name="connsiteY23" fmla="*/ 1272 h 6884359"/>
              <a:gd name="connsiteX24" fmla="*/ 2535833 w 2562565"/>
              <a:gd name="connsiteY24" fmla="*/ 0 h 688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62565" h="6884359">
                <a:moveTo>
                  <a:pt x="2535833" y="0"/>
                </a:moveTo>
                <a:lnTo>
                  <a:pt x="2106829" y="1564627"/>
                </a:lnTo>
                <a:lnTo>
                  <a:pt x="1764389" y="2840498"/>
                </a:lnTo>
                <a:cubicBezTo>
                  <a:pt x="1731291" y="2910461"/>
                  <a:pt x="1653638" y="2946078"/>
                  <a:pt x="1579803" y="2925726"/>
                </a:cubicBezTo>
                <a:cubicBezTo>
                  <a:pt x="1495785" y="2902829"/>
                  <a:pt x="1444864" y="2815057"/>
                  <a:pt x="1467779" y="2731101"/>
                </a:cubicBezTo>
                <a:lnTo>
                  <a:pt x="1727472" y="1773244"/>
                </a:lnTo>
                <a:cubicBezTo>
                  <a:pt x="1740202" y="1726178"/>
                  <a:pt x="1733837" y="1676568"/>
                  <a:pt x="1709650" y="1633318"/>
                </a:cubicBezTo>
                <a:cubicBezTo>
                  <a:pt x="1685463" y="1590068"/>
                  <a:pt x="1646000" y="1559539"/>
                  <a:pt x="1597625" y="1546818"/>
                </a:cubicBezTo>
                <a:cubicBezTo>
                  <a:pt x="1499604" y="1520105"/>
                  <a:pt x="1397763" y="1578620"/>
                  <a:pt x="1372303" y="1676568"/>
                </a:cubicBezTo>
                <a:lnTo>
                  <a:pt x="977670" y="3131798"/>
                </a:lnTo>
                <a:lnTo>
                  <a:pt x="5092" y="6867823"/>
                </a:lnTo>
                <a:cubicBezTo>
                  <a:pt x="5092" y="6867823"/>
                  <a:pt x="1273" y="6880544"/>
                  <a:pt x="0" y="6884360"/>
                </a:cubicBezTo>
                <a:lnTo>
                  <a:pt x="26733" y="6884360"/>
                </a:lnTo>
                <a:lnTo>
                  <a:pt x="1003131" y="3139431"/>
                </a:lnTo>
                <a:lnTo>
                  <a:pt x="1397763" y="1684200"/>
                </a:lnTo>
                <a:cubicBezTo>
                  <a:pt x="1420677" y="1600245"/>
                  <a:pt x="1508515" y="1549363"/>
                  <a:pt x="1592533" y="1572259"/>
                </a:cubicBezTo>
                <a:cubicBezTo>
                  <a:pt x="1633270" y="1583708"/>
                  <a:pt x="1667641" y="1609149"/>
                  <a:pt x="1688009" y="1646039"/>
                </a:cubicBezTo>
                <a:cubicBezTo>
                  <a:pt x="1709650" y="1682928"/>
                  <a:pt x="1714742" y="1724906"/>
                  <a:pt x="1703285" y="1766884"/>
                </a:cubicBezTo>
                <a:lnTo>
                  <a:pt x="1443591" y="2724741"/>
                </a:lnTo>
                <a:cubicBezTo>
                  <a:pt x="1416858" y="2822689"/>
                  <a:pt x="1475417" y="2924453"/>
                  <a:pt x="1573438" y="2949894"/>
                </a:cubicBezTo>
                <a:cubicBezTo>
                  <a:pt x="1660003" y="2972792"/>
                  <a:pt x="1750386" y="2930814"/>
                  <a:pt x="1788577" y="2849402"/>
                </a:cubicBezTo>
                <a:lnTo>
                  <a:pt x="1788577" y="2848130"/>
                </a:lnTo>
                <a:lnTo>
                  <a:pt x="2131016" y="1570987"/>
                </a:lnTo>
                <a:lnTo>
                  <a:pt x="2562566" y="1272"/>
                </a:lnTo>
                <a:cubicBezTo>
                  <a:pt x="2553655" y="0"/>
                  <a:pt x="2544744" y="0"/>
                  <a:pt x="2535833" y="0"/>
                </a:cubicBezTo>
                <a:close/>
              </a:path>
            </a:pathLst>
          </a:custGeom>
          <a:solidFill>
            <a:schemeClr val="accent1"/>
          </a:solidFill>
          <a:ln w="12700" cap="flat">
            <a:noFill/>
            <a:prstDash val="solid"/>
            <a:miter/>
          </a:ln>
        </p:spPr>
        <p:txBody>
          <a:bodyPr rtlCol="0" anchor="ctr"/>
          <a:lstStyle/>
          <a:p>
            <a:endParaRPr lang="en-US" dirty="0"/>
          </a:p>
        </p:txBody>
      </p:sp>
      <p:pic>
        <p:nvPicPr>
          <p:cNvPr id="8" name="Graphic 7">
            <a:extLst>
              <a:ext uri="{FF2B5EF4-FFF2-40B4-BE49-F238E27FC236}">
                <a16:creationId xmlns:a16="http://schemas.microsoft.com/office/drawing/2014/main" id="{05D9C41A-6441-7A5C-EAE1-D96C71F24F6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68038" y="5156615"/>
            <a:ext cx="878334" cy="1705001"/>
          </a:xfrm>
          <a:prstGeom prst="rect">
            <a:avLst/>
          </a:prstGeom>
        </p:spPr>
      </p:pic>
      <p:sp>
        <p:nvSpPr>
          <p:cNvPr id="16" name="TextBox 15">
            <a:extLst>
              <a:ext uri="{FF2B5EF4-FFF2-40B4-BE49-F238E27FC236}">
                <a16:creationId xmlns:a16="http://schemas.microsoft.com/office/drawing/2014/main" id="{EC1BED3D-1D74-3B2C-7AD4-6F4439224AA5}"/>
              </a:ext>
            </a:extLst>
          </p:cNvPr>
          <p:cNvSpPr txBox="1"/>
          <p:nvPr/>
        </p:nvSpPr>
        <p:spPr>
          <a:xfrm>
            <a:off x="648928" y="1229032"/>
            <a:ext cx="4259175" cy="4031873"/>
          </a:xfrm>
          <a:prstGeom prst="rect">
            <a:avLst/>
          </a:prstGeom>
          <a:noFill/>
        </p:spPr>
        <p:txBody>
          <a:bodyPr wrap="square" rtlCol="0">
            <a:spAutoFit/>
          </a:bodyPr>
          <a:lstStyle/>
          <a:p>
            <a:r>
              <a:rPr lang="en-US" sz="2000" b="1" dirty="0"/>
              <a:t>INSIGHTS</a:t>
            </a:r>
          </a:p>
          <a:p>
            <a:endParaRPr lang="en-US" dirty="0"/>
          </a:p>
          <a:p>
            <a:r>
              <a:rPr lang="en-IN" sz="2000" dirty="0"/>
              <a:t>The  stacked area chat shows that companies like Reliance Industries and TCS not only have high market caps but also substantial quarterly sales.</a:t>
            </a:r>
          </a:p>
          <a:p>
            <a:endParaRPr lang="en-IN" sz="2000" dirty="0"/>
          </a:p>
          <a:p>
            <a:r>
              <a:rPr lang="en-IN" sz="2000" dirty="0"/>
              <a:t>HDFC Banks , ITC, and other major players also show strong performance in both market cap and sales</a:t>
            </a:r>
            <a:r>
              <a:rPr lang="en-IN" dirty="0"/>
              <a:t>.</a:t>
            </a:r>
          </a:p>
          <a:p>
            <a:endParaRPr lang="en-IN" dirty="0"/>
          </a:p>
        </p:txBody>
      </p:sp>
      <p:pic>
        <p:nvPicPr>
          <p:cNvPr id="5" name="Picture 4">
            <a:extLst>
              <a:ext uri="{FF2B5EF4-FFF2-40B4-BE49-F238E27FC236}">
                <a16:creationId xmlns:a16="http://schemas.microsoft.com/office/drawing/2014/main" id="{2B5969FF-BC8B-BE08-8790-DFE1C284C525}"/>
              </a:ext>
            </a:extLst>
          </p:cNvPr>
          <p:cNvPicPr>
            <a:picLocks noChangeAspect="1"/>
          </p:cNvPicPr>
          <p:nvPr/>
        </p:nvPicPr>
        <p:blipFill>
          <a:blip r:embed="rId5"/>
          <a:stretch>
            <a:fillRect/>
          </a:stretch>
        </p:blipFill>
        <p:spPr>
          <a:xfrm>
            <a:off x="6171126" y="1237943"/>
            <a:ext cx="5735739" cy="5123527"/>
          </a:xfrm>
          <a:prstGeom prst="rect">
            <a:avLst/>
          </a:prstGeom>
        </p:spPr>
      </p:pic>
    </p:spTree>
    <p:extLst>
      <p:ext uri="{BB962C8B-B14F-4D97-AF65-F5344CB8AC3E}">
        <p14:creationId xmlns:p14="http://schemas.microsoft.com/office/powerpoint/2010/main" val="2859739443"/>
      </p:ext>
    </p:extLst>
  </p:cSld>
  <p:clrMapOvr>
    <a:masterClrMapping/>
  </p:clrMapOvr>
</p:sld>
</file>

<file path=ppt/theme/theme1.xml><?xml version="1.0" encoding="utf-8"?>
<a:theme xmlns:a="http://schemas.openxmlformats.org/drawingml/2006/main" name="Custom">
  <a:themeElements>
    <a:clrScheme name="TM11534312">
      <a:dk1>
        <a:srgbClr val="000000"/>
      </a:dk1>
      <a:lt1>
        <a:srgbClr val="FFFFFF"/>
      </a:lt1>
      <a:dk2>
        <a:srgbClr val="D87A1A"/>
      </a:dk2>
      <a:lt2>
        <a:srgbClr val="E7E6E6"/>
      </a:lt2>
      <a:accent1>
        <a:srgbClr val="FFBA00"/>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Custom 62">
      <a:majorFont>
        <a:latin typeface="Book Antiqua"/>
        <a:ea typeface=""/>
        <a:cs typeface=""/>
      </a:majorFont>
      <a:minorFont>
        <a:latin typeface="Century Gothic"/>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11534312_Win32_SL_V3" id="{997564FD-A068-4008-83B6-070AA4A47434}" vid="{E6A5A359-31DF-46AC-82A0-260451C80A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46F0473E8EBD4A9231CB31DD0A68B2" ma:contentTypeVersion="8" ma:contentTypeDescription="Create a new document." ma:contentTypeScope="" ma:versionID="b50d9cc6ef9d12f31bffd578e4a4b573">
  <xsd:schema xmlns:xsd="http://www.w3.org/2001/XMLSchema" xmlns:xs="http://www.w3.org/2001/XMLSchema" xmlns:p="http://schemas.microsoft.com/office/2006/metadata/properties" xmlns:ns3="a111cec2-f62f-4f63-87f3-8aaa8577cc7a" xmlns:ns4="4f13ee6f-54ec-4f65-8962-c8dd16a0d9c0" targetNamespace="http://schemas.microsoft.com/office/2006/metadata/properties" ma:root="true" ma:fieldsID="cce371d025f21cf603d6f6801cc4f795" ns3:_="" ns4:_="">
    <xsd:import namespace="a111cec2-f62f-4f63-87f3-8aaa8577cc7a"/>
    <xsd:import namespace="4f13ee6f-54ec-4f65-8962-c8dd16a0d9c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1cec2-f62f-4f63-87f3-8aaa8577cc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13ee6f-54ec-4f65-8962-c8dd16a0d9c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111cec2-f62f-4f63-87f3-8aaa8577cc7a" xsi:nil="true"/>
  </documentManagement>
</p:properties>
</file>

<file path=customXml/itemProps1.xml><?xml version="1.0" encoding="utf-8"?>
<ds:datastoreItem xmlns:ds="http://schemas.openxmlformats.org/officeDocument/2006/customXml" ds:itemID="{DACD227D-A683-415D-A610-20912E1CEA19}">
  <ds:schemaRefs>
    <ds:schemaRef ds:uri="http://schemas.microsoft.com/sharepoint/v3/contenttype/forms"/>
  </ds:schemaRefs>
</ds:datastoreItem>
</file>

<file path=customXml/itemProps2.xml><?xml version="1.0" encoding="utf-8"?>
<ds:datastoreItem xmlns:ds="http://schemas.openxmlformats.org/officeDocument/2006/customXml" ds:itemID="{D6E45CB0-D28D-48C1-8B94-91B489DE0B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11cec2-f62f-4f63-87f3-8aaa8577cc7a"/>
    <ds:schemaRef ds:uri="4f13ee6f-54ec-4f65-8962-c8dd16a0d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E11EC4-AF13-4A6E-A5E0-5A264B291FD2}">
  <ds:schemaRefs>
    <ds:schemaRef ds:uri="http://schemas.microsoft.com/office/infopath/2007/PartnerControls"/>
    <ds:schemaRef ds:uri="http://schemas.microsoft.com/office/2006/documentManagement/types"/>
    <ds:schemaRef ds:uri="http://purl.org/dc/elements/1.1/"/>
    <ds:schemaRef ds:uri="http://purl.org/dc/dcmitype/"/>
    <ds:schemaRef ds:uri="http://schemas.openxmlformats.org/package/2006/metadata/core-properties"/>
    <ds:schemaRef ds:uri="http://purl.org/dc/terms/"/>
    <ds:schemaRef ds:uri="4f13ee6f-54ec-4f65-8962-c8dd16a0d9c0"/>
    <ds:schemaRef ds:uri="http://schemas.microsoft.com/office/2006/metadata/properties"/>
    <ds:schemaRef ds:uri="a111cec2-f62f-4f63-87f3-8aaa8577cc7a"/>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Classic corporate teach a course slides</Template>
  <TotalTime>529</TotalTime>
  <Words>592</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Century Gothic</vt:lpstr>
      <vt:lpstr>Courier New</vt:lpstr>
      <vt:lpstr>Custom</vt:lpstr>
      <vt:lpstr>Financial Analysis</vt:lpstr>
      <vt:lpstr>CONTENTS</vt:lpstr>
      <vt:lpstr>INTRODUCTION</vt:lpstr>
      <vt:lpstr>PROBLEM STATEMENT  </vt:lpstr>
      <vt:lpstr>PROCESS</vt:lpstr>
      <vt:lpstr>DASHBOARD</vt:lpstr>
      <vt:lpstr>Top 5 Industries by Market Capitalization</vt:lpstr>
      <vt:lpstr>Top 5 Industries by Quarterly Sales</vt:lpstr>
      <vt:lpstr>   Sales and Market Cap Distribution</vt:lpstr>
      <vt:lpstr>    Top 10 industries by Market Caps and Quarterly Sales</vt:lpstr>
      <vt:lpstr>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Susmita Khanra</dc:creator>
  <cp:lastModifiedBy>Susmita Khanra</cp:lastModifiedBy>
  <cp:revision>1</cp:revision>
  <dcterms:created xsi:type="dcterms:W3CDTF">2024-07-29T13:21:59Z</dcterms:created>
  <dcterms:modified xsi:type="dcterms:W3CDTF">2024-07-31T11:48:44Z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0x0101002346F0473E8EBD4A9231CB31DD0A68B2</vt:lpwstr>
  </property>
</Properties>
</file>