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0" r:id="rId3"/>
    <p:sldId id="271" r:id="rId4"/>
    <p:sldId id="275" r:id="rId5"/>
    <p:sldId id="273" r:id="rId6"/>
    <p:sldId id="274" r:id="rId7"/>
    <p:sldId id="318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FD6"/>
    <a:srgbClr val="ADB5DF"/>
    <a:srgbClr val="6472C3"/>
    <a:srgbClr val="0EAAE3"/>
    <a:srgbClr val="262626"/>
    <a:srgbClr val="FCFCFC"/>
    <a:srgbClr val="DCDEE0"/>
    <a:srgbClr val="AAB3B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2" autoAdjust="0"/>
    <p:restoredTop sz="94371" autoAdjust="0"/>
  </p:normalViewPr>
  <p:slideViewPr>
    <p:cSldViewPr snapToGrid="0">
      <p:cViewPr varScale="1">
        <p:scale>
          <a:sx n="64" d="100"/>
          <a:sy n="64" d="100"/>
        </p:scale>
        <p:origin x="1020" y="60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3891098079248E-3"/>
          <c:w val="0.99294436774345696"/>
          <c:h val="0.99866108901920703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18/03/2024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014CB8-9E99-4B78-9028-92419BD1BD5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1014045" y="1007000"/>
            <a:ext cx="3436035" cy="48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1806-F513-43AF-9483-B71CD6204837}"/>
              </a:ext>
            </a:extLst>
          </p:cNvPr>
          <p:cNvSpPr txBox="1"/>
          <p:nvPr/>
        </p:nvSpPr>
        <p:spPr>
          <a:xfrm>
            <a:off x="2055640" y="1897012"/>
            <a:ext cx="5991077" cy="2436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9500"/>
              </a:lnSpc>
            </a:pPr>
            <a:r>
              <a:rPr lang="en-US" sz="8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HELMET</a:t>
            </a:r>
          </a:p>
          <a:p>
            <a:pPr>
              <a:lnSpc>
                <a:spcPts val="9500"/>
              </a:lnSpc>
            </a:pPr>
            <a:r>
              <a:rPr lang="en-US" sz="8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15234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0F6010-6A2E-47D0-945C-8A093E6A1E29}"/>
              </a:ext>
            </a:extLst>
          </p:cNvPr>
          <p:cNvSpPr txBox="1"/>
          <p:nvPr/>
        </p:nvSpPr>
        <p:spPr>
          <a:xfrm>
            <a:off x="6705863" y="907410"/>
            <a:ext cx="4041631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64CD9-95E4-E28F-54E4-1D80EB5970B7}"/>
              </a:ext>
            </a:extLst>
          </p:cNvPr>
          <p:cNvSpPr txBox="1"/>
          <p:nvPr/>
        </p:nvSpPr>
        <p:spPr>
          <a:xfrm>
            <a:off x="854439" y="674557"/>
            <a:ext cx="382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PT Serif" panose="020A0603040505020204" pitchFamily="18" charset="0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13734-81D3-70B2-BCCC-58E7264E989F}"/>
              </a:ext>
            </a:extLst>
          </p:cNvPr>
          <p:cNvSpPr txBox="1"/>
          <p:nvPr/>
        </p:nvSpPr>
        <p:spPr>
          <a:xfrm>
            <a:off x="2023673" y="2053573"/>
            <a:ext cx="65357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We are team 72 we are working on the project Helmet detection</a:t>
            </a:r>
            <a:r>
              <a:rPr lang="en-IN" sz="2400" dirty="0"/>
              <a:t>.</a:t>
            </a:r>
            <a:r>
              <a:rPr lang="en-US" sz="2400" dirty="0">
                <a:solidFill>
                  <a:schemeClr val="bg1"/>
                </a:solidFill>
              </a:rPr>
              <a:t> The Helmet Detector project aims to enhance safety measures in various real-world applications by accurately detecting the presence of helmets in images or video footage. By utilizing advanced deep learning algorithms provided by AWS Recognition, and also we use API,</a:t>
            </a:r>
          </a:p>
          <a:p>
            <a:r>
              <a:rPr lang="en-US" sz="2400" dirty="0">
                <a:solidFill>
                  <a:schemeClr val="bg1"/>
                </a:solidFill>
              </a:rPr>
              <a:t>Python code.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76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D743C9-FFD5-4811-ADA1-2186A7607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852662"/>
              </p:ext>
            </p:extLst>
          </p:nvPr>
        </p:nvGraphicFramePr>
        <p:xfrm>
          <a:off x="1483901" y="4002765"/>
          <a:ext cx="1548969" cy="154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22E027-80A0-481A-A383-BE1E3FDF3C51}"/>
              </a:ext>
            </a:extLst>
          </p:cNvPr>
          <p:cNvSpPr txBox="1"/>
          <p:nvPr/>
        </p:nvSpPr>
        <p:spPr>
          <a:xfrm>
            <a:off x="259703" y="281260"/>
            <a:ext cx="10503235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Where and How this project can be useful?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6C8D0-A2D1-5D87-0F70-D9B14408B4F6}"/>
              </a:ext>
            </a:extLst>
          </p:cNvPr>
          <p:cNvSpPr txBox="1"/>
          <p:nvPr/>
        </p:nvSpPr>
        <p:spPr>
          <a:xfrm>
            <a:off x="1958591" y="4359827"/>
            <a:ext cx="4137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Workplace Safety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Industries such as construction, manufacturing, and mining can use helmet detection to ensure that workers are wearing for safety.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CC6A1-45D2-06E6-51FA-E5F4192B7D58}"/>
              </a:ext>
            </a:extLst>
          </p:cNvPr>
          <p:cNvSpPr txBox="1"/>
          <p:nvPr/>
        </p:nvSpPr>
        <p:spPr>
          <a:xfrm>
            <a:off x="5365677" y="1540843"/>
            <a:ext cx="36875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Safety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Sports organizations  can utilize helmet detection for ensuring that athletes wear helmets during practice sessions thereby reducing the risk of injuries.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1161E4-A3C2-DEEB-4B82-5418C9C745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90" y="4210744"/>
            <a:ext cx="3266502" cy="16133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12871F-3018-6D4D-1EA1-BFF3540B2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62" y="1639851"/>
            <a:ext cx="2943873" cy="18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6254A-F3CA-476B-C03A-E20214A11C5C}"/>
              </a:ext>
            </a:extLst>
          </p:cNvPr>
          <p:cNvSpPr txBox="1"/>
          <p:nvPr/>
        </p:nvSpPr>
        <p:spPr>
          <a:xfrm>
            <a:off x="1184223" y="1543987"/>
            <a:ext cx="3687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Enforcement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Traffic authorities can employ helmet detection to enforce helmet laws for motorcyclists, promoting road safety.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50920-D14B-250D-BB99-9BF2BBA03D86}"/>
              </a:ext>
            </a:extLst>
          </p:cNvPr>
          <p:cNvSpPr txBox="1"/>
          <p:nvPr/>
        </p:nvSpPr>
        <p:spPr>
          <a:xfrm>
            <a:off x="5525167" y="4128752"/>
            <a:ext cx="53274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Security Surveillance</a:t>
            </a:r>
            <a:r>
              <a:rPr lang="en-US" dirty="0">
                <a:solidFill>
                  <a:schemeClr val="bg1"/>
                </a:solidFill>
              </a:rPr>
              <a:t>: Helmet detection can be integrated into security surveillance systems to identify individuals wearing helmets in restricted area or during suspicious activities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D3B48-6117-42E2-4E5D-B2C2F5CAC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22" y="971851"/>
            <a:ext cx="3852473" cy="210600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4A53195-6637-0ABF-96D8-88836900A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80" y="4128752"/>
            <a:ext cx="3089713" cy="11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C688D-A50D-87B6-DE40-0DB4CC1F9AA9}"/>
              </a:ext>
            </a:extLst>
          </p:cNvPr>
          <p:cNvSpPr txBox="1"/>
          <p:nvPr/>
        </p:nvSpPr>
        <p:spPr>
          <a:xfrm>
            <a:off x="569626" y="599606"/>
            <a:ext cx="281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F191D-E395-22D9-8CC0-76B435292DB8}"/>
              </a:ext>
            </a:extLst>
          </p:cNvPr>
          <p:cNvSpPr txBox="1"/>
          <p:nvPr/>
        </p:nvSpPr>
        <p:spPr>
          <a:xfrm>
            <a:off x="569626" y="1494550"/>
            <a:ext cx="60935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IN" dirty="0">
                <a:solidFill>
                  <a:schemeClr val="bg1"/>
                </a:solidFill>
              </a:rPr>
              <a:t>: Amazon Recognition utilizes advanced deep learning algorithms that have been trained on extensive datasets, resulting in high accuracy in detecting objects like helmets , beards.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4B16D-01A9-94CA-6587-A6102CD79D9C}"/>
              </a:ext>
            </a:extLst>
          </p:cNvPr>
          <p:cNvSpPr txBox="1"/>
          <p:nvPr/>
        </p:nvSpPr>
        <p:spPr>
          <a:xfrm>
            <a:off x="569626" y="2999949"/>
            <a:ext cx="60934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Being a cloud-based service, Amazon Rekognition  can handle large-scale image processing tasks efficiently, making it suitable for projects requiring detection across a large number of images or video streams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36787-709B-11E4-AEA8-163E12C9455B}"/>
              </a:ext>
            </a:extLst>
          </p:cNvPr>
          <p:cNvSpPr txBox="1"/>
          <p:nvPr/>
        </p:nvSpPr>
        <p:spPr>
          <a:xfrm>
            <a:off x="569626" y="4703324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Integration</a:t>
            </a:r>
            <a:r>
              <a:rPr lang="en-IN" dirty="0">
                <a:solidFill>
                  <a:schemeClr val="bg1"/>
                </a:solidFill>
              </a:rPr>
              <a:t>: Amazon Recognition provides APIs that are easy to integrate into various applications and platforms.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6A1DB-87D1-5645-763D-01D2A509E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54" y="1061271"/>
            <a:ext cx="4240810" cy="26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8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AA6244-5B06-457E-8313-F0F61F788FAC}"/>
              </a:ext>
            </a:extLst>
          </p:cNvPr>
          <p:cNvSpPr txBox="1"/>
          <p:nvPr/>
        </p:nvSpPr>
        <p:spPr>
          <a:xfrm>
            <a:off x="473086" y="603187"/>
            <a:ext cx="11718913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Project at business scope and points of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C5F9B-B765-D243-42B5-6857ED1B20F4}"/>
              </a:ext>
            </a:extLst>
          </p:cNvPr>
          <p:cNvSpPr txBox="1"/>
          <p:nvPr/>
        </p:nvSpPr>
        <p:spPr>
          <a:xfrm>
            <a:off x="697938" y="3303155"/>
            <a:ext cx="102149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we are done a project on this. We detect some pictures like if a persons wearing a helmet. how it helps to business side means if a person need any detecting pictures we will sell whatever they need.</a:t>
            </a:r>
          </a:p>
          <a:p>
            <a:r>
              <a:rPr lang="en-IN" sz="2000" dirty="0">
                <a:solidFill>
                  <a:schemeClr val="bg1"/>
                </a:solidFill>
              </a:rPr>
              <a:t>For example they need beard detecting pictures or face etc…..</a:t>
            </a:r>
          </a:p>
          <a:p>
            <a:r>
              <a:rPr lang="en-IN" sz="2000" dirty="0">
                <a:solidFill>
                  <a:schemeClr val="bg1"/>
                </a:solidFill>
              </a:rPr>
              <a:t>Its will help who are working in detecting object . </a:t>
            </a:r>
          </a:p>
          <a:p>
            <a:r>
              <a:rPr lang="en-IN" sz="2000" dirty="0">
                <a:solidFill>
                  <a:schemeClr val="bg1"/>
                </a:solidFill>
              </a:rPr>
              <a:t>Also if  we publish the detecting pictures in media the accuracy will increase . whatever pictures they need we will sell them live detecting pictures or videos.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7E83B-C6AE-F729-CE70-CB3B722F5040}"/>
              </a:ext>
            </a:extLst>
          </p:cNvPr>
          <p:cNvSpPr txBox="1"/>
          <p:nvPr/>
        </p:nvSpPr>
        <p:spPr>
          <a:xfrm>
            <a:off x="697938" y="2023671"/>
            <a:ext cx="10035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Businesses, particularly those in industries like construction, mining, or manufacturing where helmets are mandated for safety reasons, may identify a need for a helmet detection system to ensure compliance with safety regulations and minimize accidents.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6948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EE5B04-F39C-E1AB-9139-0F58F5A2571C}"/>
              </a:ext>
            </a:extLst>
          </p:cNvPr>
          <p:cNvSpPr txBox="1"/>
          <p:nvPr/>
        </p:nvSpPr>
        <p:spPr>
          <a:xfrm>
            <a:off x="259703" y="281260"/>
            <a:ext cx="10503235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How we plan to improve this project?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97207-F593-3465-A752-188C085868C8}"/>
              </a:ext>
            </a:extLst>
          </p:cNvPr>
          <p:cNvSpPr txBox="1"/>
          <p:nvPr/>
        </p:nvSpPr>
        <p:spPr>
          <a:xfrm>
            <a:off x="999345" y="1463519"/>
            <a:ext cx="7959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TensorFlow</a:t>
            </a:r>
            <a:r>
              <a:rPr lang="en-US" sz="2000" dirty="0">
                <a:solidFill>
                  <a:schemeClr val="bg1"/>
                </a:solidFill>
              </a:rPr>
              <a:t>: A powerful deep learning framework developed by Google, widely used for building and training neural networks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8606B-5B76-CA31-925D-271B4CF87AC7}"/>
              </a:ext>
            </a:extLst>
          </p:cNvPr>
          <p:cNvSpPr txBox="1"/>
          <p:nvPr/>
        </p:nvSpPr>
        <p:spPr>
          <a:xfrm>
            <a:off x="999345" y="2592174"/>
            <a:ext cx="7185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Developed by Facebook, PyTorch is known for its dynamic computational graph and ease of use in building deep learning models.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6E40A-F17A-FA18-10CA-1AE9F0C15AD8}"/>
              </a:ext>
            </a:extLst>
          </p:cNvPr>
          <p:cNvSpPr txBox="1"/>
          <p:nvPr/>
        </p:nvSpPr>
        <p:spPr>
          <a:xfrm>
            <a:off x="999345" y="4058587"/>
            <a:ext cx="6123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YOLO 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sz="2000" dirty="0">
                <a:solidFill>
                  <a:schemeClr val="bg1"/>
                </a:solidFill>
              </a:rPr>
              <a:t>YOLO is a popular real-time object detection system known for its speed and accuracy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1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AB0CEA-742D-C3F0-505D-1441E15219EA}"/>
              </a:ext>
            </a:extLst>
          </p:cNvPr>
          <p:cNvSpPr txBox="1"/>
          <p:nvPr/>
        </p:nvSpPr>
        <p:spPr>
          <a:xfrm>
            <a:off x="4227226" y="2833141"/>
            <a:ext cx="3793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i="1" dirty="0">
                <a:latin typeface="Bell MT" panose="020205030603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677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76918</TotalTime>
  <Words>460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Bell MT</vt:lpstr>
      <vt:lpstr>Calibri</vt:lpstr>
      <vt:lpstr>PT Serif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tina m</cp:lastModifiedBy>
  <cp:revision>3905</cp:revision>
  <dcterms:created xsi:type="dcterms:W3CDTF">2018-11-21T06:39:41Z</dcterms:created>
  <dcterms:modified xsi:type="dcterms:W3CDTF">2024-03-19T12:15:18Z</dcterms:modified>
</cp:coreProperties>
</file>