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 name="Google Shape;95;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5" name="Google Shape;105;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9beeb66d4e_1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g29beeb66d4e_1_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9beeb66d4e_1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g29beeb66d4e_1_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0" name="Google Shape;30;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6" name="Google Shape;36;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6" name="Google Shape;46;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www.w3schools.com/python/python_mysql_getstarted.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585788" y="1657529"/>
            <a:ext cx="7772400" cy="147002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Fashion Store Managment</a:t>
            </a:r>
            <a:endParaRPr/>
          </a:p>
        </p:txBody>
      </p:sp>
      <p:sp>
        <p:nvSpPr>
          <p:cNvPr id="89" name="Google Shape;89;p13"/>
          <p:cNvSpPr txBox="1"/>
          <p:nvPr>
            <p:ph idx="1" type="subTitle"/>
          </p:nvPr>
        </p:nvSpPr>
        <p:spPr>
          <a:xfrm>
            <a:off x="4386263" y="4586288"/>
            <a:ext cx="4605337" cy="1981200"/>
          </a:xfrm>
          <a:prstGeom prst="rect">
            <a:avLst/>
          </a:prstGeom>
          <a:noFill/>
          <a:ln>
            <a:noFill/>
          </a:ln>
        </p:spPr>
        <p:txBody>
          <a:bodyPr anchorCtr="0" anchor="t" bIns="45700" lIns="91425" spcFirstLastPara="1" rIns="91425" wrap="square" tIns="45700">
            <a:normAutofit fontScale="55000" lnSpcReduction="20000"/>
          </a:bodyPr>
          <a:lstStyle/>
          <a:p>
            <a:pPr indent="0" lvl="0" marL="0" rtl="0" algn="ctr">
              <a:lnSpc>
                <a:spcPct val="100000"/>
              </a:lnSpc>
              <a:spcBef>
                <a:spcPts val="0"/>
              </a:spcBef>
              <a:spcAft>
                <a:spcPts val="0"/>
              </a:spcAft>
              <a:buSzPct val="100000"/>
              <a:buNone/>
            </a:pPr>
            <a:r>
              <a:rPr lang="en-US"/>
              <a:t>Batch ID:2</a:t>
            </a:r>
            <a:endParaRPr/>
          </a:p>
          <a:p>
            <a:pPr indent="0" lvl="0" marL="0" rtl="0" algn="ctr">
              <a:lnSpc>
                <a:spcPct val="100000"/>
              </a:lnSpc>
              <a:spcBef>
                <a:spcPts val="0"/>
              </a:spcBef>
              <a:spcAft>
                <a:spcPts val="0"/>
              </a:spcAft>
              <a:buClr>
                <a:srgbClr val="888888"/>
              </a:buClr>
              <a:buSzPct val="100000"/>
              <a:buNone/>
            </a:pPr>
            <a:r>
              <a:t/>
            </a:r>
            <a:endParaRPr/>
          </a:p>
          <a:p>
            <a:pPr indent="0" lvl="0" marL="0" rtl="0" algn="ctr">
              <a:lnSpc>
                <a:spcPct val="100000"/>
              </a:lnSpc>
              <a:spcBef>
                <a:spcPts val="0"/>
              </a:spcBef>
              <a:spcAft>
                <a:spcPts val="0"/>
              </a:spcAft>
              <a:buClr>
                <a:srgbClr val="888888"/>
              </a:buClr>
              <a:buSzPct val="100000"/>
              <a:buNone/>
            </a:pPr>
            <a:r>
              <a:rPr lang="en-US"/>
              <a:t>Student 1 Reg. No:RA2311003011185</a:t>
            </a:r>
            <a:endParaRPr/>
          </a:p>
          <a:p>
            <a:pPr indent="0" lvl="0" marL="0" rtl="0" algn="ctr">
              <a:lnSpc>
                <a:spcPct val="100000"/>
              </a:lnSpc>
              <a:spcBef>
                <a:spcPts val="592"/>
              </a:spcBef>
              <a:spcAft>
                <a:spcPts val="0"/>
              </a:spcAft>
              <a:buSzPct val="100000"/>
              <a:buNone/>
            </a:pPr>
            <a:r>
              <a:rPr lang="en-US"/>
              <a:t>Student 1 Name:Shreyas Manchanda</a:t>
            </a:r>
            <a:endParaRPr/>
          </a:p>
          <a:p>
            <a:pPr indent="0" lvl="0" marL="0" rtl="0" algn="ctr">
              <a:lnSpc>
                <a:spcPct val="100000"/>
              </a:lnSpc>
              <a:spcBef>
                <a:spcPts val="592"/>
              </a:spcBef>
              <a:spcAft>
                <a:spcPts val="0"/>
              </a:spcAft>
              <a:buClr>
                <a:srgbClr val="888888"/>
              </a:buClr>
              <a:buSzPct val="100000"/>
              <a:buNone/>
            </a:pPr>
            <a:r>
              <a:t/>
            </a:r>
            <a:endParaRPr/>
          </a:p>
          <a:p>
            <a:pPr indent="0" lvl="0" marL="0" rtl="0" algn="ctr">
              <a:lnSpc>
                <a:spcPct val="100000"/>
              </a:lnSpc>
              <a:spcBef>
                <a:spcPts val="592"/>
              </a:spcBef>
              <a:spcAft>
                <a:spcPts val="0"/>
              </a:spcAft>
              <a:buClr>
                <a:srgbClr val="888888"/>
              </a:buClr>
              <a:buSzPct val="100000"/>
              <a:buNone/>
            </a:pPr>
            <a:r>
              <a:rPr lang="en-US"/>
              <a:t>Student 2 Reg. No:RA2311003011206</a:t>
            </a:r>
            <a:endParaRPr/>
          </a:p>
          <a:p>
            <a:pPr indent="0" lvl="0" marL="0" rtl="0" algn="ctr">
              <a:lnSpc>
                <a:spcPct val="100000"/>
              </a:lnSpc>
              <a:spcBef>
                <a:spcPts val="592"/>
              </a:spcBef>
              <a:spcAft>
                <a:spcPts val="0"/>
              </a:spcAft>
              <a:buSzPct val="100000"/>
              <a:buNone/>
            </a:pPr>
            <a:r>
              <a:rPr lang="en-US"/>
              <a:t>Student 2 Name:Jayant Munde</a:t>
            </a:r>
            <a:endParaRPr/>
          </a:p>
        </p:txBody>
      </p:sp>
      <p:pic>
        <p:nvPicPr>
          <p:cNvPr id="90" name="Google Shape;90;p13"/>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91" name="Google Shape;91;p13"/>
          <p:cNvSpPr/>
          <p:nvPr/>
        </p:nvSpPr>
        <p:spPr>
          <a:xfrm>
            <a:off x="2819400" y="457200"/>
            <a:ext cx="6172200" cy="120032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SRM INSTITUTE OF SCIENCE AND TECHNOLOGY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SCHOOL OF COMPUTING</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DEPARTMENT OF COMPUTING TECHNOLOGIES</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None/>
            </a:pPr>
            <a:r>
              <a:rPr b="1" i="0" lang="en-US" sz="1800" u="none" cap="none" strike="noStrike">
                <a:solidFill>
                  <a:schemeClr val="dk1"/>
                </a:solidFill>
                <a:latin typeface="Calibri"/>
                <a:ea typeface="Calibri"/>
                <a:cs typeface="Calibri"/>
                <a:sym typeface="Calibri"/>
              </a:rPr>
              <a:t>18CSE357T - BIOMETRICS- MINI PROJECT </a:t>
            </a:r>
            <a:endParaRPr b="0" i="0" sz="1800" u="none" cap="none" strike="noStrike">
              <a:solidFill>
                <a:schemeClr val="dk1"/>
              </a:solidFill>
              <a:latin typeface="Calibri"/>
              <a:ea typeface="Calibri"/>
              <a:cs typeface="Calibri"/>
              <a:sym typeface="Calibri"/>
            </a:endParaRPr>
          </a:p>
        </p:txBody>
      </p:sp>
      <p:sp>
        <p:nvSpPr>
          <p:cNvPr id="92" name="Google Shape;92;p13"/>
          <p:cNvSpPr txBox="1"/>
          <p:nvPr/>
        </p:nvSpPr>
        <p:spPr>
          <a:xfrm>
            <a:off x="228600" y="5243512"/>
            <a:ext cx="3471862" cy="1190625"/>
          </a:xfrm>
          <a:prstGeom prst="rect">
            <a:avLst/>
          </a:prstGeom>
          <a:noFill/>
          <a:ln>
            <a:noFill/>
          </a:ln>
        </p:spPr>
        <p:txBody>
          <a:bodyPr anchorCtr="0" anchor="t" bIns="45700" lIns="91425" spcFirstLastPara="1" rIns="91425" wrap="square" tIns="45700">
            <a:normAutofit/>
          </a:bodyPr>
          <a:lstStyle/>
          <a:p>
            <a:pPr indent="0" lvl="0" marL="0" marR="0" rtl="0" algn="ctr">
              <a:lnSpc>
                <a:spcPct val="170000"/>
              </a:lnSpc>
              <a:spcBef>
                <a:spcPts val="592"/>
              </a:spcBef>
              <a:spcAft>
                <a:spcPts val="0"/>
              </a:spcAft>
              <a:buClr>
                <a:srgbClr val="888888"/>
              </a:buClr>
              <a:buSzPts val="3200"/>
              <a:buFont typeface="Arial"/>
              <a:buNone/>
            </a:pPr>
            <a:r>
              <a:t/>
            </a:r>
            <a:endParaRPr b="0" i="0" sz="3200" u="none" cap="none" strike="noStrike">
              <a:solidFill>
                <a:srgbClr val="88888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lang="en-US"/>
              <a:t>Conclusion</a:t>
            </a:r>
            <a:endParaRPr/>
          </a:p>
        </p:txBody>
      </p:sp>
      <p:sp>
        <p:nvSpPr>
          <p:cNvPr id="171" name="Google Shape;171;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lnSpc>
                <a:spcPct val="175000"/>
              </a:lnSpc>
              <a:spcBef>
                <a:spcPts val="0"/>
              </a:spcBef>
              <a:spcAft>
                <a:spcPts val="0"/>
              </a:spcAft>
              <a:buClr>
                <a:schemeClr val="dk1"/>
              </a:buClr>
              <a:buSzPts val="1100"/>
              <a:buFont typeface="Arial"/>
              <a:buNone/>
            </a:pPr>
            <a:r>
              <a:rPr lang="en-US" sz="1650">
                <a:latin typeface="Roboto"/>
                <a:ea typeface="Roboto"/>
                <a:cs typeface="Roboto"/>
                <a:sym typeface="Roboto"/>
              </a:rPr>
              <a:t>In conclusion, the "Fashion Store Management Program" offers a versatile and efficient solution for managing various aspects of a fashion retail store. With the ability to add, edit, delete, and view product details, as well as facilitate purchase and sales operations, this program provides a comprehensive framework for fashion store management. The user-friendly menu system ensures easy navigation and execution of tasks, while the continuous operation option allows for seamless task repetition. By establishing a connection to a MySQL database, the program enables real-time data management and reporting. To enhance this system, it's important to address indentation issues and implement robust error handling. Overall, this program demonstrates the potential for technology to optimize fashion store operations and serve as a valuable tool for business management.</a:t>
            </a:r>
            <a:endParaRPr sz="1650">
              <a:latin typeface="Roboto"/>
              <a:ea typeface="Roboto"/>
              <a:cs typeface="Roboto"/>
              <a:sym typeface="Roboto"/>
            </a:endParaRPr>
          </a:p>
          <a:p>
            <a:pPr indent="0" lvl="0" marL="0" rtl="0" algn="l">
              <a:lnSpc>
                <a:spcPct val="175000"/>
              </a:lnSpc>
              <a:spcBef>
                <a:spcPts val="0"/>
              </a:spcBef>
              <a:spcAft>
                <a:spcPts val="0"/>
              </a:spcAft>
              <a:buClr>
                <a:schemeClr val="dk1"/>
              </a:buClr>
              <a:buSzPts val="1100"/>
              <a:buFont typeface="Arial"/>
              <a:buNone/>
            </a:pPr>
            <a:r>
              <a:t/>
            </a:r>
            <a:endParaRPr sz="1650">
              <a:latin typeface="Roboto"/>
              <a:ea typeface="Roboto"/>
              <a:cs typeface="Roboto"/>
              <a:sym typeface="Roboto"/>
            </a:endParaRPr>
          </a:p>
          <a:p>
            <a:pPr indent="-228600" lvl="0" marL="457200" rtl="0" algn="l">
              <a:lnSpc>
                <a:spcPct val="100000"/>
              </a:lnSpc>
              <a:spcBef>
                <a:spcPts val="360"/>
              </a:spcBef>
              <a:spcAft>
                <a:spcPts val="0"/>
              </a:spcAft>
              <a:buClr>
                <a:schemeClr val="dk1"/>
              </a:buClr>
              <a:buSzPts val="1800"/>
              <a:buNone/>
            </a:pPr>
            <a:r>
              <a:t/>
            </a:r>
            <a:endParaRPr sz="3800"/>
          </a:p>
        </p:txBody>
      </p:sp>
      <p:sp>
        <p:nvSpPr>
          <p:cNvPr id="172" name="Google Shape;172;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lang="en-US"/>
              <a:t>References</a:t>
            </a:r>
            <a:endParaRPr/>
          </a:p>
        </p:txBody>
      </p:sp>
      <p:sp>
        <p:nvSpPr>
          <p:cNvPr id="178" name="Google Shape;178;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228600" lvl="0" marL="457200" rtl="0" algn="l">
              <a:lnSpc>
                <a:spcPct val="100000"/>
              </a:lnSpc>
              <a:spcBef>
                <a:spcPts val="360"/>
              </a:spcBef>
              <a:spcAft>
                <a:spcPts val="0"/>
              </a:spcAft>
              <a:buClr>
                <a:schemeClr val="dk1"/>
              </a:buClr>
              <a:buSzPts val="1800"/>
              <a:buNone/>
            </a:pPr>
            <a:r>
              <a:rPr lang="en-US" u="sng">
                <a:solidFill>
                  <a:schemeClr val="hlink"/>
                </a:solidFill>
                <a:hlinkClick r:id="rId3"/>
              </a:rPr>
              <a:t>https://www.w3schools.com/python/python_mysql_getstarted.asp</a:t>
            </a:r>
            <a:endParaRPr/>
          </a:p>
          <a:p>
            <a:pPr indent="-228600" lvl="0" marL="457200" rtl="0" algn="l">
              <a:lnSpc>
                <a:spcPct val="100000"/>
              </a:lnSpc>
              <a:spcBef>
                <a:spcPts val="360"/>
              </a:spcBef>
              <a:spcAft>
                <a:spcPts val="0"/>
              </a:spcAft>
              <a:buClr>
                <a:schemeClr val="dk1"/>
              </a:buClr>
              <a:buSzPts val="1800"/>
              <a:buNone/>
            </a:pPr>
            <a:r>
              <a:t/>
            </a:r>
            <a:endParaRPr/>
          </a:p>
        </p:txBody>
      </p:sp>
      <p:sp>
        <p:nvSpPr>
          <p:cNvPr id="179" name="Google Shape;179;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      Objectives</a:t>
            </a:r>
            <a:endParaRPr/>
          </a:p>
        </p:txBody>
      </p:sp>
      <p:sp>
        <p:nvSpPr>
          <p:cNvPr id="98" name="Google Shape;98;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55000" lnSpcReduction="10000"/>
          </a:bodyPr>
          <a:lstStyle/>
          <a:p>
            <a:pPr indent="-347455" lvl="0" marL="457200" rtl="0" algn="l">
              <a:lnSpc>
                <a:spcPct val="115000"/>
              </a:lnSpc>
              <a:spcBef>
                <a:spcPts val="0"/>
              </a:spcBef>
              <a:spcAft>
                <a:spcPts val="0"/>
              </a:spcAft>
              <a:buClr>
                <a:schemeClr val="dk1"/>
              </a:buClr>
              <a:buSzPct val="100000"/>
              <a:buFont typeface="Roboto"/>
              <a:buChar char="●"/>
            </a:pPr>
            <a:r>
              <a:rPr lang="en-US" sz="3403">
                <a:highlight>
                  <a:schemeClr val="lt1"/>
                </a:highlight>
                <a:latin typeface="Roboto"/>
                <a:ea typeface="Roboto"/>
                <a:cs typeface="Roboto"/>
                <a:sym typeface="Roboto"/>
              </a:rPr>
              <a:t>The "Fashion Store Management Program" is a Python and MySQL-based project.</a:t>
            </a:r>
            <a:endParaRPr sz="3403">
              <a:highlight>
                <a:schemeClr val="lt1"/>
              </a:highlight>
              <a:latin typeface="Roboto"/>
              <a:ea typeface="Roboto"/>
              <a:cs typeface="Roboto"/>
              <a:sym typeface="Roboto"/>
            </a:endParaRPr>
          </a:p>
          <a:p>
            <a:pPr indent="-347455" lvl="0" marL="457200" rtl="0" algn="l">
              <a:lnSpc>
                <a:spcPct val="115000"/>
              </a:lnSpc>
              <a:spcBef>
                <a:spcPts val="0"/>
              </a:spcBef>
              <a:spcAft>
                <a:spcPts val="0"/>
              </a:spcAft>
              <a:buClr>
                <a:schemeClr val="dk1"/>
              </a:buClr>
              <a:buSzPct val="100000"/>
              <a:buFont typeface="Roboto"/>
              <a:buChar char="●"/>
            </a:pPr>
            <a:r>
              <a:rPr lang="en-US" sz="3403">
                <a:highlight>
                  <a:schemeClr val="lt1"/>
                </a:highlight>
                <a:latin typeface="Roboto"/>
                <a:ea typeface="Roboto"/>
                <a:cs typeface="Roboto"/>
                <a:sym typeface="Roboto"/>
              </a:rPr>
              <a:t>It includes four interconnected database tables: Stock, Sale, Purchase, and Products.</a:t>
            </a:r>
            <a:endParaRPr sz="3403">
              <a:highlight>
                <a:schemeClr val="lt1"/>
              </a:highlight>
              <a:latin typeface="Roboto"/>
              <a:ea typeface="Roboto"/>
              <a:cs typeface="Roboto"/>
              <a:sym typeface="Roboto"/>
            </a:endParaRPr>
          </a:p>
          <a:p>
            <a:pPr indent="-347455" lvl="0" marL="457200" rtl="0" algn="l">
              <a:lnSpc>
                <a:spcPct val="115000"/>
              </a:lnSpc>
              <a:spcBef>
                <a:spcPts val="0"/>
              </a:spcBef>
              <a:spcAft>
                <a:spcPts val="0"/>
              </a:spcAft>
              <a:buClr>
                <a:schemeClr val="dk1"/>
              </a:buClr>
              <a:buSzPct val="100000"/>
              <a:buFont typeface="Roboto"/>
              <a:buChar char="●"/>
            </a:pPr>
            <a:r>
              <a:rPr lang="en-US" sz="3403">
                <a:highlight>
                  <a:schemeClr val="lt1"/>
                </a:highlight>
                <a:latin typeface="Roboto"/>
                <a:ea typeface="Roboto"/>
                <a:cs typeface="Roboto"/>
                <a:sym typeface="Roboto"/>
              </a:rPr>
              <a:t>Stock table manages inventory details, Sale table tracks sales, Purchase table logs procurement, and Products table stores product information.</a:t>
            </a:r>
            <a:endParaRPr sz="3403">
              <a:highlight>
                <a:schemeClr val="lt1"/>
              </a:highlight>
              <a:latin typeface="Roboto"/>
              <a:ea typeface="Roboto"/>
              <a:cs typeface="Roboto"/>
              <a:sym typeface="Roboto"/>
            </a:endParaRPr>
          </a:p>
          <a:p>
            <a:pPr indent="-347455" lvl="0" marL="457200" rtl="0" algn="l">
              <a:lnSpc>
                <a:spcPct val="115000"/>
              </a:lnSpc>
              <a:spcBef>
                <a:spcPts val="0"/>
              </a:spcBef>
              <a:spcAft>
                <a:spcPts val="0"/>
              </a:spcAft>
              <a:buClr>
                <a:schemeClr val="dk1"/>
              </a:buClr>
              <a:buSzPct val="100000"/>
              <a:buFont typeface="Roboto"/>
              <a:buChar char="●"/>
            </a:pPr>
            <a:r>
              <a:rPr lang="en-US" sz="3403">
                <a:highlight>
                  <a:schemeClr val="lt1"/>
                </a:highlight>
                <a:latin typeface="Roboto"/>
                <a:ea typeface="Roboto"/>
                <a:cs typeface="Roboto"/>
                <a:sym typeface="Roboto"/>
              </a:rPr>
              <a:t>It simplifies daily operations and reduces errors in fashion store management.</a:t>
            </a:r>
            <a:endParaRPr sz="3403">
              <a:highlight>
                <a:schemeClr val="lt1"/>
              </a:highlight>
              <a:latin typeface="Roboto"/>
              <a:ea typeface="Roboto"/>
              <a:cs typeface="Roboto"/>
              <a:sym typeface="Roboto"/>
            </a:endParaRPr>
          </a:p>
          <a:p>
            <a:pPr indent="-347455" lvl="0" marL="457200" rtl="0" algn="l">
              <a:lnSpc>
                <a:spcPct val="115000"/>
              </a:lnSpc>
              <a:spcBef>
                <a:spcPts val="0"/>
              </a:spcBef>
              <a:spcAft>
                <a:spcPts val="0"/>
              </a:spcAft>
              <a:buClr>
                <a:schemeClr val="dk1"/>
              </a:buClr>
              <a:buSzPct val="100000"/>
              <a:buFont typeface="Roboto"/>
              <a:buChar char="●"/>
            </a:pPr>
            <a:r>
              <a:rPr lang="en-US" sz="3403">
                <a:highlight>
                  <a:schemeClr val="lt1"/>
                </a:highlight>
                <a:latin typeface="Roboto"/>
                <a:ea typeface="Roboto"/>
                <a:cs typeface="Roboto"/>
                <a:sym typeface="Roboto"/>
              </a:rPr>
              <a:t>This program provides data-driven insights for informed decision-making, aiding stock management, sales trend analysis, and purchase decisions.</a:t>
            </a:r>
            <a:endParaRPr sz="3603">
              <a:highlight>
                <a:schemeClr val="lt1"/>
              </a:highlight>
              <a:latin typeface="Roboto"/>
              <a:ea typeface="Roboto"/>
              <a:cs typeface="Roboto"/>
              <a:sym typeface="Roboto"/>
            </a:endParaRPr>
          </a:p>
          <a:p>
            <a:pPr indent="0" lvl="0" marL="0" rtl="0" algn="l">
              <a:lnSpc>
                <a:spcPct val="100000"/>
              </a:lnSpc>
              <a:spcBef>
                <a:spcPts val="0"/>
              </a:spcBef>
              <a:spcAft>
                <a:spcPts val="0"/>
              </a:spcAft>
              <a:buClr>
                <a:schemeClr val="dk1"/>
              </a:buClr>
              <a:buSzPct val="100000"/>
              <a:buNone/>
            </a:pPr>
            <a:r>
              <a:rPr lang="en-US">
                <a:highlight>
                  <a:schemeClr val="lt1"/>
                </a:highlight>
              </a:rPr>
              <a:t>             </a:t>
            </a:r>
            <a:endParaRPr>
              <a:highlight>
                <a:schemeClr val="lt1"/>
              </a:highlight>
            </a:endParaRPr>
          </a:p>
          <a:p>
            <a:pPr indent="-139700" lvl="0" marL="342900" rtl="0" algn="l">
              <a:lnSpc>
                <a:spcPct val="100000"/>
              </a:lnSpc>
              <a:spcBef>
                <a:spcPts val="640"/>
              </a:spcBef>
              <a:spcAft>
                <a:spcPts val="0"/>
              </a:spcAft>
              <a:buClr>
                <a:schemeClr val="dk1"/>
              </a:buClr>
              <a:buSzPct val="100000"/>
              <a:buNone/>
            </a:pPr>
            <a:r>
              <a:t/>
            </a:r>
            <a:endParaRPr>
              <a:highlight>
                <a:schemeClr val="lt1"/>
              </a:highlight>
            </a:endParaRPr>
          </a:p>
          <a:p>
            <a:pPr indent="-139700" lvl="0" marL="342900" rtl="0" algn="l">
              <a:lnSpc>
                <a:spcPct val="100000"/>
              </a:lnSpc>
              <a:spcBef>
                <a:spcPts val="640"/>
              </a:spcBef>
              <a:spcAft>
                <a:spcPts val="0"/>
              </a:spcAft>
              <a:buClr>
                <a:schemeClr val="dk1"/>
              </a:buClr>
              <a:buSzPct val="100000"/>
              <a:buNone/>
            </a:pPr>
            <a:r>
              <a:t/>
            </a:r>
            <a:endParaRPr>
              <a:highlight>
                <a:schemeClr val="lt1"/>
              </a:highlight>
            </a:endParaRPr>
          </a:p>
        </p:txBody>
      </p:sp>
      <p:pic>
        <p:nvPicPr>
          <p:cNvPr id="99" name="Google Shape;99;p14"/>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100" name="Google Shape;100;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7/29/2022</a:t>
            </a:r>
            <a:endParaRPr/>
          </a:p>
        </p:txBody>
      </p:sp>
      <p:sp>
        <p:nvSpPr>
          <p:cNvPr id="101" name="Google Shape;101;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p:txBody>
      </p:sp>
      <p:sp>
        <p:nvSpPr>
          <p:cNvPr id="102" name="Google Shape;102;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5"/>
          <p:cNvSpPr txBox="1"/>
          <p:nvPr>
            <p:ph type="title"/>
          </p:nvPr>
        </p:nvSpPr>
        <p:spPr>
          <a:xfrm>
            <a:off x="457200"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      Introduction</a:t>
            </a:r>
            <a:endParaRPr/>
          </a:p>
        </p:txBody>
      </p:sp>
      <p:pic>
        <p:nvPicPr>
          <p:cNvPr id="108" name="Google Shape;108;p15"/>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109" name="Google Shape;109;p15"/>
          <p:cNvSpPr txBox="1"/>
          <p:nvPr>
            <p:ph idx="1" type="body"/>
          </p:nvPr>
        </p:nvSpPr>
        <p:spPr>
          <a:xfrm>
            <a:off x="457200" y="957850"/>
            <a:ext cx="8229600" cy="45261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480"/>
              <a:buNone/>
            </a:pPr>
            <a:r>
              <a:rPr lang="en-US" sz="2380"/>
              <a:t>                  </a:t>
            </a:r>
            <a:endParaRPr sz="2380"/>
          </a:p>
          <a:p>
            <a:pPr indent="-139700" lvl="0" marL="342900" rtl="0" algn="l">
              <a:lnSpc>
                <a:spcPct val="80000"/>
              </a:lnSpc>
              <a:spcBef>
                <a:spcPts val="640"/>
              </a:spcBef>
              <a:spcAft>
                <a:spcPts val="0"/>
              </a:spcAft>
              <a:buClr>
                <a:schemeClr val="dk1"/>
              </a:buClr>
              <a:buSzPts val="2480"/>
              <a:buNone/>
            </a:pPr>
            <a:r>
              <a:t/>
            </a:r>
            <a:endParaRPr sz="2380"/>
          </a:p>
          <a:p>
            <a:pPr indent="-139700" lvl="0" marL="342900" rtl="0" algn="l">
              <a:lnSpc>
                <a:spcPct val="80000"/>
              </a:lnSpc>
              <a:spcBef>
                <a:spcPts val="640"/>
              </a:spcBef>
              <a:spcAft>
                <a:spcPts val="0"/>
              </a:spcAft>
              <a:buClr>
                <a:schemeClr val="dk1"/>
              </a:buClr>
              <a:buSzPts val="2480"/>
              <a:buNone/>
            </a:pPr>
            <a:r>
              <a:rPr lang="en-US" sz="2390">
                <a:highlight>
                  <a:schemeClr val="lt1"/>
                </a:highlight>
                <a:latin typeface="Roboto"/>
                <a:ea typeface="Roboto"/>
                <a:cs typeface="Roboto"/>
                <a:sym typeface="Roboto"/>
              </a:rPr>
              <a:t>The "Fashion Store Management Program" is a project developed using Python and MySQL. This project serves as a practical application of programming and database management skills within the context of a fashion retail store. It includes four interconnected database tables: Stock, Sale, Purchase, and Products, allowing us to demonstrate their understanding of inventory management, sales tracking, purchase handling, and product information storage.</a:t>
            </a:r>
            <a:endParaRPr sz="2390">
              <a:highlight>
                <a:schemeClr val="lt1"/>
              </a:highlight>
            </a:endParaRPr>
          </a:p>
        </p:txBody>
      </p:sp>
      <p:sp>
        <p:nvSpPr>
          <p:cNvPr id="110" name="Google Shape;110;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7/29/2022</a:t>
            </a:r>
            <a:endParaRPr/>
          </a:p>
        </p:txBody>
      </p:sp>
      <p:sp>
        <p:nvSpPr>
          <p:cNvPr id="111" name="Google Shape;111;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p:txBody>
      </p:sp>
      <p:sp>
        <p:nvSpPr>
          <p:cNvPr id="112" name="Google Shape;112;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      System Flow Chart</a:t>
            </a:r>
            <a:endParaRPr/>
          </a:p>
        </p:txBody>
      </p:sp>
      <p:pic>
        <p:nvPicPr>
          <p:cNvPr id="118" name="Google Shape;118;p16"/>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119" name="Google Shape;119;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7/29/2022</a:t>
            </a:r>
            <a:endParaRPr/>
          </a:p>
        </p:txBody>
      </p:sp>
      <p:sp>
        <p:nvSpPr>
          <p:cNvPr id="120" name="Google Shape;120;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21" name="Google Shape;121;p16"/>
          <p:cNvSpPr/>
          <p:nvPr/>
        </p:nvSpPr>
        <p:spPr>
          <a:xfrm>
            <a:off x="3433650" y="1512513"/>
            <a:ext cx="1600800" cy="525300"/>
          </a:xfrm>
          <a:prstGeom prst="rect">
            <a:avLst/>
          </a:prstGeom>
          <a:solidFill>
            <a:srgbClr val="08563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Roboto"/>
                <a:ea typeface="Roboto"/>
                <a:cs typeface="Roboto"/>
                <a:sym typeface="Roboto"/>
              </a:rPr>
              <a:t>Establish Database Connection: </a:t>
            </a:r>
            <a:endParaRPr>
              <a:solidFill>
                <a:schemeClr val="lt1"/>
              </a:solidFill>
            </a:endParaRPr>
          </a:p>
        </p:txBody>
      </p:sp>
      <p:sp>
        <p:nvSpPr>
          <p:cNvPr id="122" name="Google Shape;122;p16"/>
          <p:cNvSpPr/>
          <p:nvPr/>
        </p:nvSpPr>
        <p:spPr>
          <a:xfrm>
            <a:off x="3556338" y="2518163"/>
            <a:ext cx="1354200" cy="525300"/>
          </a:xfrm>
          <a:prstGeom prst="rect">
            <a:avLst/>
          </a:prstGeom>
          <a:solidFill>
            <a:srgbClr val="0B714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Roboto"/>
                <a:ea typeface="Roboto"/>
                <a:cs typeface="Roboto"/>
                <a:sym typeface="Roboto"/>
              </a:rPr>
              <a:t>Define Functions</a:t>
            </a:r>
            <a:endParaRPr>
              <a:solidFill>
                <a:schemeClr val="lt1"/>
              </a:solidFill>
            </a:endParaRPr>
          </a:p>
        </p:txBody>
      </p:sp>
      <p:sp>
        <p:nvSpPr>
          <p:cNvPr id="123" name="Google Shape;123;p16"/>
          <p:cNvSpPr/>
          <p:nvPr/>
        </p:nvSpPr>
        <p:spPr>
          <a:xfrm>
            <a:off x="3556345" y="3621800"/>
            <a:ext cx="1354200" cy="525300"/>
          </a:xfrm>
          <a:prstGeom prst="rect">
            <a:avLst/>
          </a:prstGeom>
          <a:solidFill>
            <a:srgbClr val="0B77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Roboto"/>
                <a:ea typeface="Roboto"/>
                <a:cs typeface="Roboto"/>
                <a:sym typeface="Roboto"/>
              </a:rPr>
              <a:t>Menu Display</a:t>
            </a:r>
            <a:endParaRPr>
              <a:solidFill>
                <a:schemeClr val="lt1"/>
              </a:solidFill>
            </a:endParaRPr>
          </a:p>
        </p:txBody>
      </p:sp>
      <p:cxnSp>
        <p:nvCxnSpPr>
          <p:cNvPr id="124" name="Google Shape;124;p16"/>
          <p:cNvCxnSpPr>
            <a:stCxn id="122" idx="0"/>
            <a:endCxn id="121" idx="2"/>
          </p:cNvCxnSpPr>
          <p:nvPr/>
        </p:nvCxnSpPr>
        <p:spPr>
          <a:xfrm rot="-5400000">
            <a:off x="3993588" y="2277713"/>
            <a:ext cx="480300" cy="600"/>
          </a:xfrm>
          <a:prstGeom prst="bentConnector3">
            <a:avLst>
              <a:gd fmla="val 50005" name="adj1"/>
            </a:avLst>
          </a:prstGeom>
          <a:noFill/>
          <a:ln cap="flat" cmpd="sng" w="9525">
            <a:solidFill>
              <a:srgbClr val="C2C2C2"/>
            </a:solidFill>
            <a:prstDash val="solid"/>
            <a:round/>
            <a:headEnd len="sm" w="sm" type="none"/>
            <a:tailEnd len="sm" w="sm" type="none"/>
          </a:ln>
        </p:spPr>
      </p:cxnSp>
      <p:cxnSp>
        <p:nvCxnSpPr>
          <p:cNvPr id="125" name="Google Shape;125;p16"/>
          <p:cNvCxnSpPr>
            <a:stCxn id="123" idx="0"/>
            <a:endCxn id="122" idx="2"/>
          </p:cNvCxnSpPr>
          <p:nvPr/>
        </p:nvCxnSpPr>
        <p:spPr>
          <a:xfrm rot="-5400000">
            <a:off x="3944545" y="3332300"/>
            <a:ext cx="578400" cy="600"/>
          </a:xfrm>
          <a:prstGeom prst="bentConnector3">
            <a:avLst>
              <a:gd fmla="val 49995" name="adj1"/>
            </a:avLst>
          </a:prstGeom>
          <a:noFill/>
          <a:ln cap="flat" cmpd="sng" w="9525">
            <a:solidFill>
              <a:srgbClr val="C2C2C2"/>
            </a:solidFill>
            <a:prstDash val="solid"/>
            <a:round/>
            <a:headEnd len="sm" w="sm" type="none"/>
            <a:tailEnd len="sm" w="sm" type="none"/>
          </a:ln>
        </p:spPr>
      </p:cxnSp>
      <p:sp>
        <p:nvSpPr>
          <p:cNvPr id="126" name="Google Shape;126;p16"/>
          <p:cNvSpPr/>
          <p:nvPr/>
        </p:nvSpPr>
        <p:spPr>
          <a:xfrm>
            <a:off x="3556645" y="4436263"/>
            <a:ext cx="1354200" cy="525300"/>
          </a:xfrm>
          <a:prstGeom prst="rect">
            <a:avLst/>
          </a:prstGeom>
          <a:solidFill>
            <a:srgbClr val="0C814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Roboto"/>
                <a:ea typeface="Roboto"/>
                <a:cs typeface="Roboto"/>
                <a:sym typeface="Roboto"/>
              </a:rPr>
              <a:t>User Input</a:t>
            </a:r>
            <a:endParaRPr>
              <a:solidFill>
                <a:schemeClr val="lt1"/>
              </a:solidFill>
            </a:endParaRPr>
          </a:p>
        </p:txBody>
      </p:sp>
      <p:cxnSp>
        <p:nvCxnSpPr>
          <p:cNvPr id="127" name="Google Shape;127;p16"/>
          <p:cNvCxnSpPr>
            <a:stCxn id="126" idx="0"/>
            <a:endCxn id="123" idx="2"/>
          </p:cNvCxnSpPr>
          <p:nvPr/>
        </p:nvCxnSpPr>
        <p:spPr>
          <a:xfrm rot="-5400000">
            <a:off x="4089445" y="4291363"/>
            <a:ext cx="289200" cy="600"/>
          </a:xfrm>
          <a:prstGeom prst="bentConnector3">
            <a:avLst>
              <a:gd fmla="val 49994" name="adj1"/>
            </a:avLst>
          </a:prstGeom>
          <a:noFill/>
          <a:ln cap="flat" cmpd="sng" w="9525">
            <a:solidFill>
              <a:srgbClr val="C2C2C2"/>
            </a:solidFill>
            <a:prstDash val="solid"/>
            <a:round/>
            <a:headEnd len="sm" w="sm" type="none"/>
            <a:tailEnd len="sm" w="sm" type="none"/>
          </a:ln>
        </p:spPr>
      </p:cxnSp>
      <p:sp>
        <p:nvSpPr>
          <p:cNvPr id="128" name="Google Shape;128;p16"/>
          <p:cNvSpPr/>
          <p:nvPr/>
        </p:nvSpPr>
        <p:spPr>
          <a:xfrm>
            <a:off x="3556358" y="5540888"/>
            <a:ext cx="1354200" cy="525300"/>
          </a:xfrm>
          <a:prstGeom prst="rect">
            <a:avLst/>
          </a:prstGeom>
          <a:solidFill>
            <a:srgbClr val="0E945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Roboto"/>
                <a:ea typeface="Roboto"/>
                <a:cs typeface="Roboto"/>
                <a:sym typeface="Roboto"/>
              </a:rPr>
              <a:t>Task Execution</a:t>
            </a:r>
            <a:endParaRPr>
              <a:solidFill>
                <a:schemeClr val="lt1"/>
              </a:solidFill>
            </a:endParaRPr>
          </a:p>
        </p:txBody>
      </p:sp>
      <p:cxnSp>
        <p:nvCxnSpPr>
          <p:cNvPr id="129" name="Google Shape;129;p16"/>
          <p:cNvCxnSpPr>
            <a:stCxn id="128" idx="0"/>
            <a:endCxn id="126" idx="2"/>
          </p:cNvCxnSpPr>
          <p:nvPr/>
        </p:nvCxnSpPr>
        <p:spPr>
          <a:xfrm rot="-5400000">
            <a:off x="3944108" y="5250938"/>
            <a:ext cx="579300" cy="600"/>
          </a:xfrm>
          <a:prstGeom prst="bentConnector3">
            <a:avLst>
              <a:gd fmla="val 50002" name="adj1"/>
            </a:avLst>
          </a:prstGeom>
          <a:noFill/>
          <a:ln cap="flat" cmpd="sng" w="9525">
            <a:solidFill>
              <a:srgbClr val="C2C2C2"/>
            </a:solidFill>
            <a:prstDash val="solid"/>
            <a:round/>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lang="en-US"/>
              <a:t>Coding</a:t>
            </a:r>
            <a:endParaRPr/>
          </a:p>
        </p:txBody>
      </p:sp>
      <p:sp>
        <p:nvSpPr>
          <p:cNvPr id="135" name="Google Shape;135;p17"/>
          <p:cNvSpPr txBox="1"/>
          <p:nvPr>
            <p:ph idx="1" type="body"/>
          </p:nvPr>
        </p:nvSpPr>
        <p:spPr>
          <a:xfrm>
            <a:off x="457200" y="1600200"/>
            <a:ext cx="8229600" cy="4993200"/>
          </a:xfrm>
          <a:prstGeom prst="rect">
            <a:avLst/>
          </a:prstGeom>
          <a:noFill/>
          <a:ln>
            <a:noFill/>
          </a:ln>
        </p:spPr>
        <p:txBody>
          <a:bodyPr anchorCtr="0" anchor="t" bIns="45700" lIns="91425" spcFirstLastPara="1" rIns="91425" wrap="square" tIns="45700">
            <a:normAutofit fontScale="40000" lnSpcReduction="20000"/>
          </a:bodyPr>
          <a:lstStyle/>
          <a:p>
            <a:pPr indent="-228600" lvl="0" marL="457200" rtl="0" algn="l">
              <a:lnSpc>
                <a:spcPct val="100000"/>
              </a:lnSpc>
              <a:spcBef>
                <a:spcPts val="360"/>
              </a:spcBef>
              <a:spcAft>
                <a:spcPts val="0"/>
              </a:spcAft>
              <a:buClr>
                <a:schemeClr val="dk1"/>
              </a:buClr>
              <a:buSzPct val="56250"/>
              <a:buNone/>
            </a:pPr>
            <a:r>
              <a:rPr lang="en-US"/>
              <a:t>import os </a:t>
            </a:r>
            <a:endParaRPr/>
          </a:p>
          <a:p>
            <a:pPr indent="-228600" lvl="0" marL="457200" rtl="0" algn="l">
              <a:lnSpc>
                <a:spcPct val="100000"/>
              </a:lnSpc>
              <a:spcBef>
                <a:spcPts val="360"/>
              </a:spcBef>
              <a:spcAft>
                <a:spcPts val="0"/>
              </a:spcAft>
              <a:buClr>
                <a:schemeClr val="dk1"/>
              </a:buClr>
              <a:buSzPct val="56250"/>
              <a:buNone/>
            </a:pPr>
            <a:r>
              <a:rPr lang="en-US"/>
              <a:t>import platform </a:t>
            </a:r>
            <a:endParaRPr/>
          </a:p>
          <a:p>
            <a:pPr indent="-228600" lvl="0" marL="457200" rtl="0" algn="l">
              <a:lnSpc>
                <a:spcPct val="100000"/>
              </a:lnSpc>
              <a:spcBef>
                <a:spcPts val="360"/>
              </a:spcBef>
              <a:spcAft>
                <a:spcPts val="0"/>
              </a:spcAft>
              <a:buClr>
                <a:schemeClr val="dk1"/>
              </a:buClr>
              <a:buSzPct val="56250"/>
              <a:buNone/>
            </a:pPr>
            <a:r>
              <a:rPr lang="en-US"/>
              <a:t>import mysql.connector </a:t>
            </a:r>
            <a:endParaRPr/>
          </a:p>
          <a:p>
            <a:pPr indent="-228600" lvl="0" marL="457200" rtl="0" algn="l">
              <a:lnSpc>
                <a:spcPct val="100000"/>
              </a:lnSpc>
              <a:spcBef>
                <a:spcPts val="360"/>
              </a:spcBef>
              <a:spcAft>
                <a:spcPts val="0"/>
              </a:spcAft>
              <a:buClr>
                <a:schemeClr val="dk1"/>
              </a:buClr>
              <a:buSzPct val="56250"/>
              <a:buNone/>
            </a:pPr>
            <a:r>
              <a:rPr lang="en-US"/>
              <a:t>import pandas as pd </a:t>
            </a:r>
            <a:endParaRPr/>
          </a:p>
          <a:p>
            <a:pPr indent="-228600" lvl="0" marL="457200" rtl="0" algn="l">
              <a:lnSpc>
                <a:spcPct val="100000"/>
              </a:lnSpc>
              <a:spcBef>
                <a:spcPts val="360"/>
              </a:spcBef>
              <a:spcAft>
                <a:spcPts val="0"/>
              </a:spcAft>
              <a:buClr>
                <a:schemeClr val="dk1"/>
              </a:buClr>
              <a:buSzPct val="56250"/>
              <a:buNone/>
            </a:pPr>
            <a:r>
              <a:rPr lang="en-US"/>
              <a:t>import datetime </a:t>
            </a:r>
            <a:endParaRPr/>
          </a:p>
          <a:p>
            <a:pPr indent="-228600" lvl="0" marL="457200" rtl="0" algn="l">
              <a:lnSpc>
                <a:spcPct val="100000"/>
              </a:lnSpc>
              <a:spcBef>
                <a:spcPts val="360"/>
              </a:spcBef>
              <a:spcAft>
                <a:spcPts val="0"/>
              </a:spcAft>
              <a:buClr>
                <a:schemeClr val="dk1"/>
              </a:buClr>
              <a:buSzPct val="56250"/>
              <a:buNone/>
            </a:pPr>
            <a:r>
              <a:rPr lang="en-US"/>
              <a:t>mydb=mysql.connector.connect(host="localhost",\ user="root",\ passwd="root",\ database="fashion") </a:t>
            </a:r>
            <a:endParaRPr/>
          </a:p>
          <a:p>
            <a:pPr indent="-228600" lvl="0" marL="457200" rtl="0" algn="l">
              <a:lnSpc>
                <a:spcPct val="100000"/>
              </a:lnSpc>
              <a:spcBef>
                <a:spcPts val="360"/>
              </a:spcBef>
              <a:spcAft>
                <a:spcPts val="0"/>
              </a:spcAft>
              <a:buClr>
                <a:schemeClr val="dk1"/>
              </a:buClr>
              <a:buSzPct val="56250"/>
              <a:buNone/>
            </a:pPr>
            <a:r>
              <a:rPr lang="en-US"/>
              <a:t>mycursor=mydb.cursor() </a:t>
            </a:r>
            <a:endParaRPr/>
          </a:p>
          <a:p>
            <a:pPr indent="-228600" lvl="0" marL="457200" rtl="0" algn="l">
              <a:lnSpc>
                <a:spcPct val="100000"/>
              </a:lnSpc>
              <a:spcBef>
                <a:spcPts val="360"/>
              </a:spcBef>
              <a:spcAft>
                <a:spcPts val="0"/>
              </a:spcAft>
              <a:buClr>
                <a:schemeClr val="dk1"/>
              </a:buClr>
              <a:buSzPct val="56250"/>
              <a:buNone/>
            </a:pPr>
            <a:r>
              <a:rPr lang="en-US"/>
              <a:t>def AddProduct():</a:t>
            </a:r>
            <a:endParaRPr/>
          </a:p>
          <a:p>
            <a:pPr indent="-228600" lvl="0" marL="457200" rtl="0" algn="l">
              <a:lnSpc>
                <a:spcPct val="100000"/>
              </a:lnSpc>
              <a:spcBef>
                <a:spcPts val="360"/>
              </a:spcBef>
              <a:spcAft>
                <a:spcPts val="0"/>
              </a:spcAft>
              <a:buClr>
                <a:schemeClr val="dk1"/>
              </a:buClr>
              <a:buSzPct val="56250"/>
              <a:buNone/>
            </a:pPr>
            <a:r>
              <a:rPr lang="en-US"/>
              <a:t>  L=[] stk=[] pid=input("Enter the Product ID : ")</a:t>
            </a:r>
            <a:endParaRPr/>
          </a:p>
          <a:p>
            <a:pPr indent="-228600" lvl="0" marL="457200" rtl="0" algn="l">
              <a:lnSpc>
                <a:spcPct val="100000"/>
              </a:lnSpc>
              <a:spcBef>
                <a:spcPts val="360"/>
              </a:spcBef>
              <a:spcAft>
                <a:spcPts val="0"/>
              </a:spcAft>
              <a:buClr>
                <a:schemeClr val="dk1"/>
              </a:buClr>
              <a:buSzPct val="56250"/>
              <a:buNone/>
            </a:pPr>
            <a:r>
              <a:rPr lang="en-US"/>
              <a:t> L.append(pid) IName=input("Enter the Product Name : ")</a:t>
            </a:r>
            <a:endParaRPr/>
          </a:p>
          <a:p>
            <a:pPr indent="-228600" lvl="0" marL="457200" rtl="0" algn="l">
              <a:lnSpc>
                <a:spcPct val="100000"/>
              </a:lnSpc>
              <a:spcBef>
                <a:spcPts val="360"/>
              </a:spcBef>
              <a:spcAft>
                <a:spcPts val="0"/>
              </a:spcAft>
              <a:buClr>
                <a:schemeClr val="dk1"/>
              </a:buClr>
              <a:buSzPct val="56250"/>
              <a:buNone/>
            </a:pPr>
            <a:r>
              <a:rPr lang="en-US"/>
              <a:t> L.append(IName)</a:t>
            </a:r>
            <a:endParaRPr/>
          </a:p>
          <a:p>
            <a:pPr indent="-228600" lvl="0" marL="457200" rtl="0" algn="l">
              <a:lnSpc>
                <a:spcPct val="100000"/>
              </a:lnSpc>
              <a:spcBef>
                <a:spcPts val="360"/>
              </a:spcBef>
              <a:spcAft>
                <a:spcPts val="0"/>
              </a:spcAft>
              <a:buClr>
                <a:schemeClr val="dk1"/>
              </a:buClr>
              <a:buSzPct val="56250"/>
              <a:buNone/>
            </a:pPr>
            <a:r>
              <a:rPr lang="en-US"/>
              <a:t> brnd=input("Enter the Product Brand Name : ")</a:t>
            </a:r>
            <a:endParaRPr/>
          </a:p>
          <a:p>
            <a:pPr indent="-228600" lvl="0" marL="457200" rtl="0" algn="l">
              <a:lnSpc>
                <a:spcPct val="100000"/>
              </a:lnSpc>
              <a:spcBef>
                <a:spcPts val="360"/>
              </a:spcBef>
              <a:spcAft>
                <a:spcPts val="0"/>
              </a:spcAft>
              <a:buClr>
                <a:schemeClr val="dk1"/>
              </a:buClr>
              <a:buSzPct val="56250"/>
              <a:buNone/>
            </a:pPr>
            <a:r>
              <a:rPr lang="en-US"/>
              <a:t> L.append(brnd)</a:t>
            </a:r>
            <a:endParaRPr/>
          </a:p>
          <a:p>
            <a:pPr indent="-228600" lvl="0" marL="457200" rtl="0" algn="l">
              <a:lnSpc>
                <a:spcPct val="100000"/>
              </a:lnSpc>
              <a:spcBef>
                <a:spcPts val="360"/>
              </a:spcBef>
              <a:spcAft>
                <a:spcPts val="0"/>
              </a:spcAft>
              <a:buClr>
                <a:schemeClr val="dk1"/>
              </a:buClr>
              <a:buSzPct val="56250"/>
              <a:buNone/>
            </a:pPr>
            <a:r>
              <a:rPr lang="en-US"/>
              <a:t> fr=input("Enter Male/Female/Kids : ") </a:t>
            </a:r>
            <a:endParaRPr/>
          </a:p>
          <a:p>
            <a:pPr indent="-228600" lvl="0" marL="457200" rtl="0" algn="l">
              <a:lnSpc>
                <a:spcPct val="100000"/>
              </a:lnSpc>
              <a:spcBef>
                <a:spcPts val="360"/>
              </a:spcBef>
              <a:spcAft>
                <a:spcPts val="0"/>
              </a:spcAft>
              <a:buClr>
                <a:schemeClr val="dk1"/>
              </a:buClr>
              <a:buSzPct val="56250"/>
              <a:buNone/>
            </a:pPr>
            <a:r>
              <a:rPr lang="en-US"/>
              <a:t>L.append(fr) sn=input("Enter Winter/Summer : ")</a:t>
            </a:r>
            <a:endParaRPr/>
          </a:p>
          <a:p>
            <a:pPr indent="-228600" lvl="0" marL="457200" rtl="0" algn="l">
              <a:lnSpc>
                <a:spcPct val="100000"/>
              </a:lnSpc>
              <a:spcBef>
                <a:spcPts val="360"/>
              </a:spcBef>
              <a:spcAft>
                <a:spcPts val="0"/>
              </a:spcAft>
              <a:buClr>
                <a:schemeClr val="dk1"/>
              </a:buClr>
              <a:buSzPct val="56250"/>
              <a:buNone/>
            </a:pPr>
            <a:r>
              <a:rPr lang="en-US"/>
              <a:t> L.append(sn)</a:t>
            </a:r>
            <a:endParaRPr/>
          </a:p>
          <a:p>
            <a:pPr indent="-228600" lvl="0" marL="457200" rtl="0" algn="l">
              <a:lnSpc>
                <a:spcPct val="100000"/>
              </a:lnSpc>
              <a:spcBef>
                <a:spcPts val="360"/>
              </a:spcBef>
              <a:spcAft>
                <a:spcPts val="0"/>
              </a:spcAft>
              <a:buClr>
                <a:schemeClr val="dk1"/>
              </a:buClr>
              <a:buSzPct val="56250"/>
              <a:buNone/>
            </a:pPr>
            <a:r>
              <a:rPr lang="en-US"/>
              <a:t> rate=int(input("Enter the Rates for Product :"))</a:t>
            </a:r>
            <a:endParaRPr/>
          </a:p>
          <a:p>
            <a:pPr indent="-228600" lvl="0" marL="457200" rtl="0" algn="l">
              <a:lnSpc>
                <a:spcPct val="100000"/>
              </a:lnSpc>
              <a:spcBef>
                <a:spcPts val="360"/>
              </a:spcBef>
              <a:spcAft>
                <a:spcPts val="0"/>
              </a:spcAft>
              <a:buClr>
                <a:schemeClr val="dk1"/>
              </a:buClr>
              <a:buSzPct val="56250"/>
              <a:buNone/>
            </a:pPr>
            <a:r>
              <a:rPr lang="en-US"/>
              <a:t> L.append(rate) </a:t>
            </a:r>
            <a:endParaRPr/>
          </a:p>
          <a:p>
            <a:pPr indent="-228600" lvl="0" marL="457200" rtl="0" algn="l">
              <a:lnSpc>
                <a:spcPct val="100000"/>
              </a:lnSpc>
              <a:spcBef>
                <a:spcPts val="360"/>
              </a:spcBef>
              <a:spcAft>
                <a:spcPts val="0"/>
              </a:spcAft>
              <a:buClr>
                <a:schemeClr val="dk1"/>
              </a:buClr>
              <a:buSzPct val="56250"/>
              <a:buNone/>
            </a:pPr>
            <a:r>
              <a:rPr lang="en-US"/>
              <a:t>product=(L) </a:t>
            </a:r>
            <a:endParaRPr/>
          </a:p>
          <a:p>
            <a:pPr indent="-228600" lvl="0" marL="457200" rtl="0" algn="l">
              <a:lnSpc>
                <a:spcPct val="100000"/>
              </a:lnSpc>
              <a:spcBef>
                <a:spcPts val="360"/>
              </a:spcBef>
              <a:spcAft>
                <a:spcPts val="0"/>
              </a:spcAft>
              <a:buClr>
                <a:schemeClr val="dk1"/>
              </a:buClr>
              <a:buSzPct val="56250"/>
              <a:buNone/>
            </a:pPr>
            <a:r>
              <a:rPr lang="en-US"/>
              <a:t>sql="Insert into product (product_id,PName,brand,Product_for,Season,rate)values(%s,%s,%s,%s,%s,%s)" mycursor.execute(sql,product)</a:t>
            </a:r>
            <a:endParaRPr/>
          </a:p>
          <a:p>
            <a:pPr indent="-228600" lvl="0" marL="457200" rtl="0" algn="l">
              <a:lnSpc>
                <a:spcPct val="100000"/>
              </a:lnSpc>
              <a:spcBef>
                <a:spcPts val="360"/>
              </a:spcBef>
              <a:spcAft>
                <a:spcPts val="0"/>
              </a:spcAft>
              <a:buClr>
                <a:schemeClr val="dk1"/>
              </a:buClr>
              <a:buSzPct val="56250"/>
              <a:buNone/>
            </a:pPr>
            <a:r>
              <a:rPr lang="en-US"/>
              <a:t> mydb.commit()</a:t>
            </a:r>
            <a:endParaRPr/>
          </a:p>
          <a:p>
            <a:pPr indent="-228600" lvl="0" marL="457200" rtl="0" algn="l">
              <a:lnSpc>
                <a:spcPct val="100000"/>
              </a:lnSpc>
              <a:spcBef>
                <a:spcPts val="360"/>
              </a:spcBef>
              <a:spcAft>
                <a:spcPts val="0"/>
              </a:spcAft>
              <a:buClr>
                <a:schemeClr val="dk1"/>
              </a:buClr>
              <a:buSzPct val="56250"/>
              <a:buNone/>
            </a:pPr>
            <a:r>
              <a:rPr lang="en-US"/>
              <a:t>print("One Product inserted ")</a:t>
            </a:r>
            <a:endParaRPr/>
          </a:p>
        </p:txBody>
      </p:sp>
      <p:sp>
        <p:nvSpPr>
          <p:cNvPr id="136" name="Google Shape;136;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lang="en-US"/>
              <a:t>Coding</a:t>
            </a:r>
            <a:endParaRPr/>
          </a:p>
        </p:txBody>
      </p:sp>
      <p:sp>
        <p:nvSpPr>
          <p:cNvPr id="142" name="Google Shape;142;p18"/>
          <p:cNvSpPr txBox="1"/>
          <p:nvPr>
            <p:ph idx="1" type="body"/>
          </p:nvPr>
        </p:nvSpPr>
        <p:spPr>
          <a:xfrm>
            <a:off x="457200" y="1600200"/>
            <a:ext cx="8229600" cy="4993200"/>
          </a:xfrm>
          <a:prstGeom prst="rect">
            <a:avLst/>
          </a:prstGeom>
          <a:noFill/>
          <a:ln>
            <a:noFill/>
          </a:ln>
        </p:spPr>
        <p:txBody>
          <a:bodyPr anchorCtr="0" anchor="t" bIns="45700" lIns="91425" spcFirstLastPara="1" rIns="91425" wrap="square" tIns="45700">
            <a:normAutofit fontScale="40000" lnSpcReduction="20000"/>
          </a:bodyPr>
          <a:lstStyle/>
          <a:p>
            <a:pPr indent="-228600" lvl="0" marL="457200" rtl="0" algn="l">
              <a:lnSpc>
                <a:spcPct val="100000"/>
              </a:lnSpc>
              <a:spcBef>
                <a:spcPts val="360"/>
              </a:spcBef>
              <a:spcAft>
                <a:spcPts val="0"/>
              </a:spcAft>
              <a:buClr>
                <a:schemeClr val="dk1"/>
              </a:buClr>
              <a:buSzPct val="56250"/>
              <a:buNone/>
            </a:pPr>
            <a:r>
              <a:rPr lang="en-US"/>
              <a:t>def EditProduct():</a:t>
            </a:r>
            <a:endParaRPr/>
          </a:p>
          <a:p>
            <a:pPr indent="-228600" lvl="0" marL="457200" rtl="0" algn="l">
              <a:lnSpc>
                <a:spcPct val="100000"/>
              </a:lnSpc>
              <a:spcBef>
                <a:spcPts val="360"/>
              </a:spcBef>
              <a:spcAft>
                <a:spcPts val="0"/>
              </a:spcAft>
              <a:buClr>
                <a:schemeClr val="dk1"/>
              </a:buClr>
              <a:buSzPct val="56250"/>
              <a:buNone/>
            </a:pPr>
            <a:r>
              <a:rPr lang="en-US"/>
              <a:t> pid=input("Enter product ID to be edited : ")</a:t>
            </a:r>
            <a:endParaRPr/>
          </a:p>
          <a:p>
            <a:pPr indent="-228600" lvl="0" marL="457200" rtl="0" algn="l">
              <a:lnSpc>
                <a:spcPct val="100000"/>
              </a:lnSpc>
              <a:spcBef>
                <a:spcPts val="360"/>
              </a:spcBef>
              <a:spcAft>
                <a:spcPts val="0"/>
              </a:spcAft>
              <a:buClr>
                <a:schemeClr val="dk1"/>
              </a:buClr>
              <a:buSzPct val="56250"/>
              <a:buNone/>
            </a:pPr>
            <a:r>
              <a:rPr lang="en-US"/>
              <a:t> sql="select * from product where product_id=%s"</a:t>
            </a:r>
            <a:endParaRPr/>
          </a:p>
          <a:p>
            <a:pPr indent="-228600" lvl="0" marL="457200" rtl="0" algn="l">
              <a:lnSpc>
                <a:spcPct val="100000"/>
              </a:lnSpc>
              <a:spcBef>
                <a:spcPts val="360"/>
              </a:spcBef>
              <a:spcAft>
                <a:spcPts val="0"/>
              </a:spcAft>
              <a:buClr>
                <a:schemeClr val="dk1"/>
              </a:buClr>
              <a:buSzPct val="56250"/>
              <a:buNone/>
            </a:pPr>
            <a:r>
              <a:rPr lang="en-US"/>
              <a:t> ed=(pid,)</a:t>
            </a:r>
            <a:endParaRPr/>
          </a:p>
          <a:p>
            <a:pPr indent="-228600" lvl="0" marL="457200" rtl="0" algn="l">
              <a:lnSpc>
                <a:spcPct val="100000"/>
              </a:lnSpc>
              <a:spcBef>
                <a:spcPts val="360"/>
              </a:spcBef>
              <a:spcAft>
                <a:spcPts val="0"/>
              </a:spcAft>
              <a:buClr>
                <a:schemeClr val="dk1"/>
              </a:buClr>
              <a:buSzPct val="56250"/>
              <a:buNone/>
            </a:pPr>
            <a:r>
              <a:rPr lang="en-US"/>
              <a:t> mycursor.execute(sql,ed)</a:t>
            </a:r>
            <a:endParaRPr/>
          </a:p>
          <a:p>
            <a:pPr indent="-228600" lvl="0" marL="457200" rtl="0" algn="l">
              <a:lnSpc>
                <a:spcPct val="100000"/>
              </a:lnSpc>
              <a:spcBef>
                <a:spcPts val="360"/>
              </a:spcBef>
              <a:spcAft>
                <a:spcPts val="0"/>
              </a:spcAft>
              <a:buClr>
                <a:schemeClr val="dk1"/>
              </a:buClr>
              <a:buSzPct val="56250"/>
              <a:buNone/>
            </a:pPr>
            <a:r>
              <a:rPr lang="en-US"/>
              <a:t> res=mycursor.fetchall()</a:t>
            </a:r>
            <a:endParaRPr/>
          </a:p>
          <a:p>
            <a:pPr indent="-228600" lvl="0" marL="457200" rtl="0" algn="l">
              <a:lnSpc>
                <a:spcPct val="100000"/>
              </a:lnSpc>
              <a:spcBef>
                <a:spcPts val="360"/>
              </a:spcBef>
              <a:spcAft>
                <a:spcPts val="0"/>
              </a:spcAft>
              <a:buClr>
                <a:schemeClr val="dk1"/>
              </a:buClr>
              <a:buSzPct val="56250"/>
              <a:buNone/>
            </a:pPr>
            <a:r>
              <a:rPr lang="en-US"/>
              <a:t> for x in res:</a:t>
            </a:r>
            <a:endParaRPr/>
          </a:p>
          <a:p>
            <a:pPr indent="-228600" lvl="0" marL="457200" rtl="0" algn="l">
              <a:lnSpc>
                <a:spcPct val="100000"/>
              </a:lnSpc>
              <a:spcBef>
                <a:spcPts val="360"/>
              </a:spcBef>
              <a:spcAft>
                <a:spcPts val="0"/>
              </a:spcAft>
              <a:buClr>
                <a:schemeClr val="dk1"/>
              </a:buClr>
              <a:buSzPct val="56250"/>
              <a:buNone/>
            </a:pPr>
            <a:r>
              <a:rPr lang="en-US"/>
              <a:t> print(x)</a:t>
            </a:r>
            <a:endParaRPr/>
          </a:p>
          <a:p>
            <a:pPr indent="-228600" lvl="0" marL="457200" rtl="0" algn="l">
              <a:lnSpc>
                <a:spcPct val="100000"/>
              </a:lnSpc>
              <a:spcBef>
                <a:spcPts val="360"/>
              </a:spcBef>
              <a:spcAft>
                <a:spcPts val="0"/>
              </a:spcAft>
              <a:buClr>
                <a:schemeClr val="dk1"/>
              </a:buClr>
              <a:buSzPct val="56250"/>
              <a:buNone/>
            </a:pPr>
            <a:r>
              <a:rPr lang="en-US"/>
              <a:t> print("")</a:t>
            </a:r>
            <a:endParaRPr/>
          </a:p>
          <a:p>
            <a:pPr indent="-228600" lvl="0" marL="457200" rtl="0" algn="l">
              <a:lnSpc>
                <a:spcPct val="100000"/>
              </a:lnSpc>
              <a:spcBef>
                <a:spcPts val="360"/>
              </a:spcBef>
              <a:spcAft>
                <a:spcPts val="0"/>
              </a:spcAft>
              <a:buClr>
                <a:schemeClr val="dk1"/>
              </a:buClr>
              <a:buSzPct val="56250"/>
              <a:buNone/>
            </a:pPr>
            <a:r>
              <a:rPr lang="en-US"/>
              <a:t> fld=input("Enter the field which you want to edit : ")</a:t>
            </a:r>
            <a:endParaRPr/>
          </a:p>
          <a:p>
            <a:pPr indent="-228600" lvl="0" marL="457200" rtl="0" algn="l">
              <a:lnSpc>
                <a:spcPct val="100000"/>
              </a:lnSpc>
              <a:spcBef>
                <a:spcPts val="360"/>
              </a:spcBef>
              <a:spcAft>
                <a:spcPts val="0"/>
              </a:spcAft>
              <a:buClr>
                <a:schemeClr val="dk1"/>
              </a:buClr>
              <a:buSzPct val="56250"/>
              <a:buNone/>
            </a:pPr>
            <a:r>
              <a:rPr lang="en-US"/>
              <a:t> val=input("Enter the value you want to set : ")</a:t>
            </a:r>
            <a:endParaRPr/>
          </a:p>
          <a:p>
            <a:pPr indent="-228600" lvl="0" marL="457200" rtl="0" algn="l">
              <a:lnSpc>
                <a:spcPct val="100000"/>
              </a:lnSpc>
              <a:spcBef>
                <a:spcPts val="360"/>
              </a:spcBef>
              <a:spcAft>
                <a:spcPts val="0"/>
              </a:spcAft>
              <a:buClr>
                <a:schemeClr val="dk1"/>
              </a:buClr>
              <a:buSzPct val="56250"/>
              <a:buNone/>
            </a:pPr>
            <a:r>
              <a:rPr lang="en-US"/>
              <a:t> </a:t>
            </a:r>
            <a:endParaRPr/>
          </a:p>
          <a:p>
            <a:pPr indent="-228600" lvl="0" marL="457200" rtl="0" algn="l">
              <a:lnSpc>
                <a:spcPct val="100000"/>
              </a:lnSpc>
              <a:spcBef>
                <a:spcPts val="360"/>
              </a:spcBef>
              <a:spcAft>
                <a:spcPts val="0"/>
              </a:spcAft>
              <a:buClr>
                <a:schemeClr val="dk1"/>
              </a:buClr>
              <a:buSzPct val="56250"/>
              <a:buNone/>
            </a:pPr>
            <a:r>
              <a:rPr lang="en-US"/>
              <a:t> sql="Update product set " + fld +"='" + val + "' where product_id='" + pid + "'" </a:t>
            </a:r>
            <a:endParaRPr/>
          </a:p>
          <a:p>
            <a:pPr indent="-228600" lvl="0" marL="457200" rtl="0" algn="l">
              <a:lnSpc>
                <a:spcPct val="100000"/>
              </a:lnSpc>
              <a:spcBef>
                <a:spcPts val="360"/>
              </a:spcBef>
              <a:spcAft>
                <a:spcPts val="0"/>
              </a:spcAft>
              <a:buClr>
                <a:schemeClr val="dk1"/>
              </a:buClr>
              <a:buSzPct val="56250"/>
              <a:buNone/>
            </a:pPr>
            <a:r>
              <a:rPr lang="en-US"/>
              <a:t> sq=sql</a:t>
            </a:r>
            <a:endParaRPr/>
          </a:p>
          <a:p>
            <a:pPr indent="-228600" lvl="0" marL="457200" rtl="0" algn="l">
              <a:lnSpc>
                <a:spcPct val="100000"/>
              </a:lnSpc>
              <a:spcBef>
                <a:spcPts val="360"/>
              </a:spcBef>
              <a:spcAft>
                <a:spcPts val="0"/>
              </a:spcAft>
              <a:buClr>
                <a:schemeClr val="dk1"/>
              </a:buClr>
              <a:buSzPct val="56250"/>
              <a:buNone/>
            </a:pPr>
            <a:r>
              <a:rPr lang="en-US"/>
              <a:t> mycursor.execute(sql)</a:t>
            </a:r>
            <a:endParaRPr/>
          </a:p>
          <a:p>
            <a:pPr indent="-228600" lvl="0" marL="457200" rtl="0" algn="l">
              <a:lnSpc>
                <a:spcPct val="100000"/>
              </a:lnSpc>
              <a:spcBef>
                <a:spcPts val="360"/>
              </a:spcBef>
              <a:spcAft>
                <a:spcPts val="0"/>
              </a:spcAft>
              <a:buClr>
                <a:schemeClr val="dk1"/>
              </a:buClr>
              <a:buSzPct val="56250"/>
              <a:buNone/>
            </a:pPr>
            <a:r>
              <a:rPr lang="en-US"/>
              <a:t> print("Editing Don : ")</a:t>
            </a:r>
            <a:endParaRPr/>
          </a:p>
          <a:p>
            <a:pPr indent="-228600" lvl="0" marL="457200" rtl="0" algn="l">
              <a:lnSpc>
                <a:spcPct val="100000"/>
              </a:lnSpc>
              <a:spcBef>
                <a:spcPts val="360"/>
              </a:spcBef>
              <a:spcAft>
                <a:spcPts val="0"/>
              </a:spcAft>
              <a:buClr>
                <a:schemeClr val="dk1"/>
              </a:buClr>
              <a:buSzPct val="56250"/>
              <a:buNone/>
            </a:pPr>
            <a:r>
              <a:rPr lang="en-US"/>
              <a:t> print("After correction the record is : ")</a:t>
            </a:r>
            <a:endParaRPr/>
          </a:p>
          <a:p>
            <a:pPr indent="-228600" lvl="0" marL="457200" rtl="0" algn="l">
              <a:lnSpc>
                <a:spcPct val="100000"/>
              </a:lnSpc>
              <a:spcBef>
                <a:spcPts val="360"/>
              </a:spcBef>
              <a:spcAft>
                <a:spcPts val="0"/>
              </a:spcAft>
              <a:buClr>
                <a:schemeClr val="dk1"/>
              </a:buClr>
              <a:buSzPct val="56250"/>
              <a:buNone/>
            </a:pPr>
            <a:r>
              <a:rPr lang="en-US"/>
              <a:t> sql="select * from product where product_id=%s"</a:t>
            </a:r>
            <a:endParaRPr/>
          </a:p>
          <a:p>
            <a:pPr indent="-228600" lvl="0" marL="457200" rtl="0" algn="l">
              <a:lnSpc>
                <a:spcPct val="100000"/>
              </a:lnSpc>
              <a:spcBef>
                <a:spcPts val="360"/>
              </a:spcBef>
              <a:spcAft>
                <a:spcPts val="0"/>
              </a:spcAft>
              <a:buClr>
                <a:schemeClr val="dk1"/>
              </a:buClr>
              <a:buSzPct val="56250"/>
              <a:buNone/>
            </a:pPr>
            <a:r>
              <a:rPr lang="en-US"/>
              <a:t> ed=(pid,)</a:t>
            </a:r>
            <a:endParaRPr/>
          </a:p>
          <a:p>
            <a:pPr indent="-228600" lvl="0" marL="457200" rtl="0" algn="l">
              <a:lnSpc>
                <a:spcPct val="100000"/>
              </a:lnSpc>
              <a:spcBef>
                <a:spcPts val="360"/>
              </a:spcBef>
              <a:spcAft>
                <a:spcPts val="0"/>
              </a:spcAft>
              <a:buClr>
                <a:schemeClr val="dk1"/>
              </a:buClr>
              <a:buSzPct val="56250"/>
              <a:buNone/>
            </a:pPr>
            <a:r>
              <a:rPr lang="en-US"/>
              <a:t> mycursor.execute(sql,ed)</a:t>
            </a:r>
            <a:endParaRPr/>
          </a:p>
          <a:p>
            <a:pPr indent="-228600" lvl="0" marL="457200" rtl="0" algn="l">
              <a:lnSpc>
                <a:spcPct val="100000"/>
              </a:lnSpc>
              <a:spcBef>
                <a:spcPts val="360"/>
              </a:spcBef>
              <a:spcAft>
                <a:spcPts val="0"/>
              </a:spcAft>
              <a:buClr>
                <a:schemeClr val="dk1"/>
              </a:buClr>
              <a:buSzPct val="56250"/>
              <a:buNone/>
            </a:pPr>
            <a:r>
              <a:rPr lang="en-US"/>
              <a:t> res=mycursor.fetchall()</a:t>
            </a:r>
            <a:endParaRPr/>
          </a:p>
          <a:p>
            <a:pPr indent="-228600" lvl="0" marL="457200" rtl="0" algn="l">
              <a:lnSpc>
                <a:spcPct val="100000"/>
              </a:lnSpc>
              <a:spcBef>
                <a:spcPts val="360"/>
              </a:spcBef>
              <a:spcAft>
                <a:spcPts val="0"/>
              </a:spcAft>
              <a:buClr>
                <a:schemeClr val="dk1"/>
              </a:buClr>
              <a:buSzPct val="56250"/>
              <a:buNone/>
            </a:pPr>
            <a:r>
              <a:rPr lang="en-US"/>
              <a:t> for x in res:</a:t>
            </a:r>
            <a:endParaRPr/>
          </a:p>
          <a:p>
            <a:pPr indent="-228600" lvl="0" marL="457200" rtl="0" algn="l">
              <a:lnSpc>
                <a:spcPct val="100000"/>
              </a:lnSpc>
              <a:spcBef>
                <a:spcPts val="360"/>
              </a:spcBef>
              <a:spcAft>
                <a:spcPts val="0"/>
              </a:spcAft>
              <a:buClr>
                <a:schemeClr val="dk1"/>
              </a:buClr>
              <a:buSzPct val="56250"/>
              <a:buNone/>
            </a:pPr>
            <a:r>
              <a:rPr lang="en-US"/>
              <a:t> print(x)</a:t>
            </a:r>
            <a:endParaRPr/>
          </a:p>
          <a:p>
            <a:pPr indent="-228600" lvl="0" marL="457200" rtl="0" algn="l">
              <a:lnSpc>
                <a:spcPct val="100000"/>
              </a:lnSpc>
              <a:spcBef>
                <a:spcPts val="360"/>
              </a:spcBef>
              <a:spcAft>
                <a:spcPts val="0"/>
              </a:spcAft>
              <a:buClr>
                <a:schemeClr val="dk1"/>
              </a:buClr>
              <a:buSzPct val="56250"/>
              <a:buNone/>
            </a:pPr>
            <a:r>
              <a:rPr lang="en-US"/>
              <a:t> mydb.commit()</a:t>
            </a:r>
            <a:endParaRPr/>
          </a:p>
        </p:txBody>
      </p:sp>
      <p:sp>
        <p:nvSpPr>
          <p:cNvPr id="143" name="Google Shape;143;p1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lang="en-US"/>
              <a:t>Coding</a:t>
            </a:r>
            <a:endParaRPr/>
          </a:p>
        </p:txBody>
      </p:sp>
      <p:sp>
        <p:nvSpPr>
          <p:cNvPr id="149" name="Google Shape;149;p19"/>
          <p:cNvSpPr txBox="1"/>
          <p:nvPr>
            <p:ph idx="1" type="body"/>
          </p:nvPr>
        </p:nvSpPr>
        <p:spPr>
          <a:xfrm>
            <a:off x="457200" y="1600200"/>
            <a:ext cx="8229600" cy="5094900"/>
          </a:xfrm>
          <a:prstGeom prst="rect">
            <a:avLst/>
          </a:prstGeom>
          <a:noFill/>
          <a:ln>
            <a:noFill/>
          </a:ln>
        </p:spPr>
        <p:txBody>
          <a:bodyPr anchorCtr="0" anchor="t" bIns="45700" lIns="91425" spcFirstLastPara="1" rIns="91425" wrap="square" tIns="45700">
            <a:spAutoFit/>
          </a:bodyPr>
          <a:lstStyle/>
          <a:p>
            <a:pPr indent="-228600" lvl="0" marL="457200" rtl="0" algn="l">
              <a:spcBef>
                <a:spcPts val="360"/>
              </a:spcBef>
              <a:spcAft>
                <a:spcPts val="0"/>
              </a:spcAft>
              <a:buClr>
                <a:schemeClr val="dk1"/>
              </a:buClr>
              <a:buSzPts val="1100"/>
              <a:buFont typeface="Arial"/>
              <a:buNone/>
            </a:pPr>
            <a:r>
              <a:rPr lang="en-US" sz="500"/>
              <a:t>def ViewProduct():</a:t>
            </a:r>
            <a:endParaRPr sz="500"/>
          </a:p>
          <a:p>
            <a:pPr indent="-228600" lvl="0" marL="457200" rtl="0" algn="l">
              <a:spcBef>
                <a:spcPts val="360"/>
              </a:spcBef>
              <a:spcAft>
                <a:spcPts val="0"/>
              </a:spcAft>
              <a:buClr>
                <a:schemeClr val="dk1"/>
              </a:buClr>
              <a:buSzPts val="1100"/>
              <a:buFont typeface="Arial"/>
              <a:buNone/>
            </a:pPr>
            <a:r>
              <a:rPr lang="en-US" sz="500"/>
              <a:t> print("Display Menu: Select the category to display the data")</a:t>
            </a:r>
            <a:endParaRPr sz="500"/>
          </a:p>
          <a:p>
            <a:pPr indent="-228600" lvl="0" marL="457200" rtl="0" algn="l">
              <a:spcBef>
                <a:spcPts val="360"/>
              </a:spcBef>
              <a:spcAft>
                <a:spcPts val="0"/>
              </a:spcAft>
              <a:buClr>
                <a:schemeClr val="dk1"/>
              </a:buClr>
              <a:buSzPts val="1100"/>
              <a:buFont typeface="Arial"/>
              <a:buNone/>
            </a:pPr>
            <a:r>
              <a:rPr lang="en-US" sz="500"/>
              <a:t> print("1. All Details")</a:t>
            </a:r>
            <a:endParaRPr sz="500"/>
          </a:p>
          <a:p>
            <a:pPr indent="-228600" lvl="0" marL="457200" rtl="0" algn="l">
              <a:spcBef>
                <a:spcPts val="360"/>
              </a:spcBef>
              <a:spcAft>
                <a:spcPts val="0"/>
              </a:spcAft>
              <a:buClr>
                <a:schemeClr val="dk1"/>
              </a:buClr>
              <a:buSzPts val="1100"/>
              <a:buFont typeface="Arial"/>
              <a:buNone/>
            </a:pPr>
            <a:r>
              <a:rPr lang="en-US" sz="500"/>
              <a:t> print("2. Product Name:")</a:t>
            </a:r>
            <a:endParaRPr sz="500"/>
          </a:p>
          <a:p>
            <a:pPr indent="-228600" lvl="0" marL="457200" rtl="0" algn="l">
              <a:spcBef>
                <a:spcPts val="360"/>
              </a:spcBef>
              <a:spcAft>
                <a:spcPts val="0"/>
              </a:spcAft>
              <a:buClr>
                <a:schemeClr val="dk1"/>
              </a:buClr>
              <a:buSzPts val="1100"/>
              <a:buFont typeface="Arial"/>
              <a:buNone/>
            </a:pPr>
            <a:r>
              <a:rPr lang="en-US" sz="500"/>
              <a:t> print("3. Product Brand:")</a:t>
            </a:r>
            <a:endParaRPr sz="500"/>
          </a:p>
          <a:p>
            <a:pPr indent="-228600" lvl="0" marL="457200" rtl="0" algn="l">
              <a:spcBef>
                <a:spcPts val="360"/>
              </a:spcBef>
              <a:spcAft>
                <a:spcPts val="0"/>
              </a:spcAft>
              <a:buClr>
                <a:schemeClr val="dk1"/>
              </a:buClr>
              <a:buSzPts val="1100"/>
              <a:buFont typeface="Arial"/>
              <a:buNone/>
            </a:pPr>
            <a:r>
              <a:rPr lang="en-US" sz="500"/>
              <a:t> print("4. Product For:")</a:t>
            </a:r>
            <a:endParaRPr sz="500"/>
          </a:p>
          <a:p>
            <a:pPr indent="-228600" lvl="0" marL="457200" rtl="0" algn="l">
              <a:spcBef>
                <a:spcPts val="360"/>
              </a:spcBef>
              <a:spcAft>
                <a:spcPts val="0"/>
              </a:spcAft>
              <a:buClr>
                <a:schemeClr val="dk1"/>
              </a:buClr>
              <a:buSzPts val="1100"/>
              <a:buFont typeface="Arial"/>
              <a:buNone/>
            </a:pPr>
            <a:r>
              <a:rPr lang="en-US" sz="500"/>
              <a:t> print("5. Product Season:")</a:t>
            </a:r>
            <a:endParaRPr sz="500"/>
          </a:p>
          <a:p>
            <a:pPr indent="-228600" lvl="0" marL="457200" rtl="0" algn="l">
              <a:spcBef>
                <a:spcPts val="360"/>
              </a:spcBef>
              <a:spcAft>
                <a:spcPts val="0"/>
              </a:spcAft>
              <a:buClr>
                <a:schemeClr val="dk1"/>
              </a:buClr>
              <a:buSzPts val="1100"/>
              <a:buFont typeface="Arial"/>
              <a:buNone/>
            </a:pPr>
            <a:r>
              <a:rPr lang="en-US" sz="500"/>
              <a:t> print("6. Product ID:")</a:t>
            </a:r>
            <a:endParaRPr sz="500"/>
          </a:p>
          <a:p>
            <a:pPr indent="-228600" lvl="0" marL="457200" rtl="0" algn="l">
              <a:spcBef>
                <a:spcPts val="360"/>
              </a:spcBef>
              <a:spcAft>
                <a:spcPts val="0"/>
              </a:spcAft>
              <a:buClr>
                <a:schemeClr val="dk1"/>
              </a:buClr>
              <a:buSzPts val="1100"/>
              <a:buFont typeface="Arial"/>
              <a:buNone/>
            </a:pPr>
            <a:r>
              <a:rPr lang="en-US" sz="500"/>
              <a:t> x=0</a:t>
            </a:r>
            <a:endParaRPr sz="500"/>
          </a:p>
          <a:p>
            <a:pPr indent="-228600" lvl="0" marL="457200" rtl="0" algn="l">
              <a:spcBef>
                <a:spcPts val="360"/>
              </a:spcBef>
              <a:spcAft>
                <a:spcPts val="0"/>
              </a:spcAft>
              <a:buClr>
                <a:schemeClr val="dk1"/>
              </a:buClr>
              <a:buSzPts val="1100"/>
              <a:buFont typeface="Arial"/>
              <a:buNone/>
            </a:pPr>
            <a:r>
              <a:rPr lang="en-US" sz="500"/>
              <a:t> ch=int(input("Enter your choice to display : "))</a:t>
            </a:r>
            <a:endParaRPr sz="500"/>
          </a:p>
          <a:p>
            <a:pPr indent="-228600" lvl="0" marL="457200" rtl="0" algn="l">
              <a:spcBef>
                <a:spcPts val="360"/>
              </a:spcBef>
              <a:spcAft>
                <a:spcPts val="0"/>
              </a:spcAft>
              <a:buClr>
                <a:schemeClr val="dk1"/>
              </a:buClr>
              <a:buSzPts val="1100"/>
              <a:buFont typeface="Arial"/>
              <a:buNone/>
            </a:pPr>
            <a:r>
              <a:rPr lang="en-US" sz="500"/>
              <a:t> if ch==1:</a:t>
            </a:r>
            <a:endParaRPr sz="500"/>
          </a:p>
          <a:p>
            <a:pPr indent="-228600" lvl="0" marL="457200" rtl="0" algn="l">
              <a:spcBef>
                <a:spcPts val="360"/>
              </a:spcBef>
              <a:spcAft>
                <a:spcPts val="0"/>
              </a:spcAft>
              <a:buClr>
                <a:schemeClr val="dk1"/>
              </a:buClr>
              <a:buSzPts val="1100"/>
              <a:buFont typeface="Arial"/>
              <a:buNone/>
            </a:pPr>
            <a:r>
              <a:rPr lang="en-US" sz="500"/>
              <a:t> sql="select * from product"</a:t>
            </a:r>
            <a:endParaRPr sz="500"/>
          </a:p>
          <a:p>
            <a:pPr indent="-228600" lvl="0" marL="457200" rtl="0" algn="l">
              <a:spcBef>
                <a:spcPts val="360"/>
              </a:spcBef>
              <a:spcAft>
                <a:spcPts val="0"/>
              </a:spcAft>
              <a:buClr>
                <a:schemeClr val="dk1"/>
              </a:buClr>
              <a:buSzPts val="1100"/>
              <a:buFont typeface="Arial"/>
              <a:buNone/>
            </a:pPr>
            <a:r>
              <a:rPr lang="en-US" sz="500"/>
              <a:t> mycursor.execute(sql)</a:t>
            </a:r>
            <a:endParaRPr sz="500"/>
          </a:p>
          <a:p>
            <a:pPr indent="-228600" lvl="0" marL="457200" rtl="0" algn="l">
              <a:spcBef>
                <a:spcPts val="360"/>
              </a:spcBef>
              <a:spcAft>
                <a:spcPts val="0"/>
              </a:spcAft>
              <a:buClr>
                <a:schemeClr val="dk1"/>
              </a:buClr>
              <a:buSzPts val="1100"/>
              <a:buFont typeface="Arial"/>
              <a:buNone/>
            </a:pPr>
            <a:r>
              <a:rPr lang="en-US" sz="500"/>
              <a:t> res=mycursor.fetchall()</a:t>
            </a:r>
            <a:endParaRPr sz="500"/>
          </a:p>
          <a:p>
            <a:pPr indent="-228600" lvl="0" marL="457200" rtl="0" algn="l">
              <a:spcBef>
                <a:spcPts val="360"/>
              </a:spcBef>
              <a:spcAft>
                <a:spcPts val="0"/>
              </a:spcAft>
              <a:buClr>
                <a:schemeClr val="dk1"/>
              </a:buClr>
              <a:buSzPts val="1100"/>
              <a:buFont typeface="Arial"/>
              <a:buNone/>
            </a:pPr>
            <a:r>
              <a:rPr lang="en-US" sz="500"/>
              <a:t> for x in res:</a:t>
            </a:r>
            <a:endParaRPr sz="500"/>
          </a:p>
          <a:p>
            <a:pPr indent="-228600" lvl="0" marL="457200" rtl="0" algn="l">
              <a:spcBef>
                <a:spcPts val="360"/>
              </a:spcBef>
              <a:spcAft>
                <a:spcPts val="0"/>
              </a:spcAft>
              <a:buClr>
                <a:schemeClr val="dk1"/>
              </a:buClr>
              <a:buSzPts val="1100"/>
              <a:buFont typeface="Arial"/>
              <a:buNone/>
            </a:pPr>
            <a:r>
              <a:rPr lang="en-US" sz="500"/>
              <a:t> print(x)</a:t>
            </a:r>
            <a:endParaRPr sz="500"/>
          </a:p>
          <a:p>
            <a:pPr indent="-228600" lvl="0" marL="457200" rtl="0" algn="l">
              <a:spcBef>
                <a:spcPts val="360"/>
              </a:spcBef>
              <a:spcAft>
                <a:spcPts val="0"/>
              </a:spcAft>
              <a:buClr>
                <a:schemeClr val="dk1"/>
              </a:buClr>
              <a:buSzPts val="1100"/>
              <a:buFont typeface="Arial"/>
              <a:buNone/>
            </a:pPr>
            <a:r>
              <a:rPr lang="en-US" sz="500"/>
              <a:t> x=1</a:t>
            </a:r>
            <a:endParaRPr sz="500"/>
          </a:p>
          <a:p>
            <a:pPr indent="-228600" lvl="0" marL="457200" rtl="0" algn="l">
              <a:spcBef>
                <a:spcPts val="360"/>
              </a:spcBef>
              <a:spcAft>
                <a:spcPts val="0"/>
              </a:spcAft>
              <a:buClr>
                <a:schemeClr val="dk1"/>
              </a:buClr>
              <a:buSzPts val="1100"/>
              <a:buFont typeface="Arial"/>
              <a:buNone/>
            </a:pPr>
            <a:r>
              <a:rPr lang="en-US" sz="500"/>
              <a:t> elif ch==2:</a:t>
            </a:r>
            <a:endParaRPr sz="500"/>
          </a:p>
          <a:p>
            <a:pPr indent="-228600" lvl="0" marL="457200" rtl="0" algn="l">
              <a:spcBef>
                <a:spcPts val="360"/>
              </a:spcBef>
              <a:spcAft>
                <a:spcPts val="0"/>
              </a:spcAft>
              <a:buClr>
                <a:schemeClr val="dk1"/>
              </a:buClr>
              <a:buSzPts val="1100"/>
              <a:buFont typeface="Arial"/>
              <a:buNone/>
            </a:pPr>
            <a:r>
              <a:rPr lang="en-US" sz="500"/>
              <a:t> var='PName'</a:t>
            </a:r>
            <a:endParaRPr sz="500"/>
          </a:p>
          <a:p>
            <a:pPr indent="-228600" lvl="0" marL="457200" rtl="0" algn="l">
              <a:spcBef>
                <a:spcPts val="360"/>
              </a:spcBef>
              <a:spcAft>
                <a:spcPts val="0"/>
              </a:spcAft>
              <a:buClr>
                <a:schemeClr val="dk1"/>
              </a:buClr>
              <a:buSzPts val="1100"/>
              <a:buFont typeface="Arial"/>
              <a:buNone/>
            </a:pPr>
            <a:r>
              <a:rPr lang="en-US" sz="500"/>
              <a:t> val=input("Enter the name of Product : ")</a:t>
            </a:r>
            <a:endParaRPr sz="500"/>
          </a:p>
          <a:p>
            <a:pPr indent="-228600" lvl="0" marL="457200" rtl="0" algn="l">
              <a:spcBef>
                <a:spcPts val="360"/>
              </a:spcBef>
              <a:spcAft>
                <a:spcPts val="0"/>
              </a:spcAft>
              <a:buClr>
                <a:schemeClr val="dk1"/>
              </a:buClr>
              <a:buSzPts val="1100"/>
              <a:buFont typeface="Arial"/>
              <a:buNone/>
            </a:pPr>
            <a:r>
              <a:rPr lang="en-US" sz="500"/>
              <a:t> elif ch==3:</a:t>
            </a:r>
            <a:endParaRPr sz="500"/>
          </a:p>
          <a:p>
            <a:pPr indent="-228600" lvl="0" marL="457200" rtl="0" algn="l">
              <a:spcBef>
                <a:spcPts val="360"/>
              </a:spcBef>
              <a:spcAft>
                <a:spcPts val="0"/>
              </a:spcAft>
              <a:buClr>
                <a:schemeClr val="dk1"/>
              </a:buClr>
              <a:buSzPts val="1100"/>
              <a:buFont typeface="Arial"/>
              <a:buNone/>
            </a:pPr>
            <a:r>
              <a:rPr lang="en-US" sz="500"/>
              <a:t> var='brand'</a:t>
            </a:r>
            <a:endParaRPr sz="500"/>
          </a:p>
          <a:p>
            <a:pPr indent="-228600" lvl="0" marL="457200" rtl="0" algn="l">
              <a:spcBef>
                <a:spcPts val="360"/>
              </a:spcBef>
              <a:spcAft>
                <a:spcPts val="0"/>
              </a:spcAft>
              <a:buClr>
                <a:schemeClr val="dk1"/>
              </a:buClr>
              <a:buSzPts val="1100"/>
              <a:buFont typeface="Arial"/>
              <a:buNone/>
            </a:pPr>
            <a:r>
              <a:rPr lang="en-US" sz="500"/>
              <a:t> val=input("Enter the name of Brand : ")</a:t>
            </a:r>
            <a:endParaRPr sz="500"/>
          </a:p>
          <a:p>
            <a:pPr indent="-228600" lvl="0" marL="457200" rtl="0" algn="l">
              <a:spcBef>
                <a:spcPts val="360"/>
              </a:spcBef>
              <a:spcAft>
                <a:spcPts val="0"/>
              </a:spcAft>
              <a:buClr>
                <a:schemeClr val="dk1"/>
              </a:buClr>
              <a:buSzPts val="1100"/>
              <a:buFont typeface="Arial"/>
              <a:buNone/>
            </a:pPr>
            <a:r>
              <a:rPr lang="en-US" sz="500"/>
              <a:t> elif ch==4:</a:t>
            </a:r>
            <a:endParaRPr sz="500"/>
          </a:p>
          <a:p>
            <a:pPr indent="-228600" lvl="0" marL="457200" rtl="0" algn="l">
              <a:spcBef>
                <a:spcPts val="360"/>
              </a:spcBef>
              <a:spcAft>
                <a:spcPts val="0"/>
              </a:spcAft>
              <a:buClr>
                <a:schemeClr val="dk1"/>
              </a:buClr>
              <a:buSzPts val="1100"/>
              <a:buFont typeface="Arial"/>
              <a:buNone/>
            </a:pPr>
            <a:r>
              <a:rPr lang="en-US" sz="500"/>
              <a:t> var='Product_for'</a:t>
            </a:r>
            <a:endParaRPr sz="500"/>
          </a:p>
          <a:p>
            <a:pPr indent="-228600" lvl="0" marL="457200" rtl="0" algn="l">
              <a:spcBef>
                <a:spcPts val="360"/>
              </a:spcBef>
              <a:spcAft>
                <a:spcPts val="0"/>
              </a:spcAft>
              <a:buClr>
                <a:schemeClr val="dk1"/>
              </a:buClr>
              <a:buSzPts val="1100"/>
              <a:buFont typeface="Arial"/>
              <a:buNone/>
            </a:pPr>
            <a:r>
              <a:rPr lang="en-US" sz="500"/>
              <a:t> val=input("Enter Male/Femal/Kids : ")</a:t>
            </a:r>
            <a:endParaRPr sz="500"/>
          </a:p>
          <a:p>
            <a:pPr indent="-228600" lvl="0" marL="457200" rtl="0" algn="l">
              <a:spcBef>
                <a:spcPts val="360"/>
              </a:spcBef>
              <a:spcAft>
                <a:spcPts val="0"/>
              </a:spcAft>
              <a:buClr>
                <a:schemeClr val="dk1"/>
              </a:buClr>
              <a:buSzPts val="1100"/>
              <a:buFont typeface="Arial"/>
              <a:buNone/>
            </a:pPr>
            <a:r>
              <a:rPr lang="en-US" sz="500"/>
              <a:t> elif ch==5:</a:t>
            </a:r>
            <a:endParaRPr sz="500"/>
          </a:p>
          <a:p>
            <a:pPr indent="-228600" lvl="0" marL="457200" rtl="0" algn="l">
              <a:spcBef>
                <a:spcPts val="360"/>
              </a:spcBef>
              <a:spcAft>
                <a:spcPts val="0"/>
              </a:spcAft>
              <a:buClr>
                <a:schemeClr val="dk1"/>
              </a:buClr>
              <a:buSzPts val="1100"/>
              <a:buFont typeface="Arial"/>
              <a:buNone/>
            </a:pPr>
            <a:r>
              <a:rPr lang="en-US" sz="500"/>
              <a:t> var='season'</a:t>
            </a:r>
            <a:endParaRPr sz="500"/>
          </a:p>
          <a:p>
            <a:pPr indent="-228600" lvl="0" marL="457200" rtl="0" algn="l">
              <a:spcBef>
                <a:spcPts val="360"/>
              </a:spcBef>
              <a:spcAft>
                <a:spcPts val="0"/>
              </a:spcAft>
              <a:buClr>
                <a:schemeClr val="dk1"/>
              </a:buClr>
              <a:buSzPts val="1100"/>
              <a:buFont typeface="Arial"/>
              <a:buNone/>
            </a:pPr>
            <a:r>
              <a:rPr lang="en-US" sz="500"/>
              <a:t> val=input("Enter the Season : ")</a:t>
            </a:r>
            <a:endParaRPr sz="500"/>
          </a:p>
          <a:p>
            <a:pPr indent="-228600" lvl="0" marL="457200" rtl="0" algn="l">
              <a:spcBef>
                <a:spcPts val="360"/>
              </a:spcBef>
              <a:spcAft>
                <a:spcPts val="0"/>
              </a:spcAft>
              <a:buClr>
                <a:schemeClr val="dk1"/>
              </a:buClr>
              <a:buSzPts val="1100"/>
              <a:buFont typeface="Arial"/>
              <a:buNone/>
            </a:pPr>
            <a:r>
              <a:rPr lang="en-US" sz="500"/>
              <a:t> elif ch==6:</a:t>
            </a:r>
            <a:endParaRPr sz="500"/>
          </a:p>
          <a:p>
            <a:pPr indent="-228600" lvl="0" marL="457200" rtl="0" algn="l">
              <a:spcBef>
                <a:spcPts val="360"/>
              </a:spcBef>
              <a:spcAft>
                <a:spcPts val="0"/>
              </a:spcAft>
              <a:buClr>
                <a:schemeClr val="dk1"/>
              </a:buClr>
              <a:buSzPts val="1100"/>
              <a:buFont typeface="Arial"/>
              <a:buNone/>
            </a:pPr>
            <a:r>
              <a:rPr lang="en-US" sz="500"/>
              <a:t> var='product_id'</a:t>
            </a:r>
            <a:endParaRPr sz="500"/>
          </a:p>
          <a:p>
            <a:pPr indent="-228600" lvl="0" marL="457200" rtl="0" algn="l">
              <a:spcBef>
                <a:spcPts val="360"/>
              </a:spcBef>
              <a:spcAft>
                <a:spcPts val="0"/>
              </a:spcAft>
              <a:buClr>
                <a:schemeClr val="dk1"/>
              </a:buClr>
              <a:buSzPts val="1100"/>
              <a:buFont typeface="Arial"/>
              <a:buNone/>
            </a:pPr>
            <a:r>
              <a:rPr lang="en-US" sz="500"/>
              <a:t> val=input("Enter the Product_id : ") </a:t>
            </a:r>
            <a:endParaRPr sz="500"/>
          </a:p>
          <a:p>
            <a:pPr indent="-228600" lvl="0" marL="457200" rtl="0" algn="l">
              <a:spcBef>
                <a:spcPts val="360"/>
              </a:spcBef>
              <a:spcAft>
                <a:spcPts val="0"/>
              </a:spcAft>
              <a:buClr>
                <a:schemeClr val="dk1"/>
              </a:buClr>
              <a:buSzPts val="1100"/>
              <a:buFont typeface="Arial"/>
              <a:buNone/>
            </a:pPr>
            <a:r>
              <a:rPr lang="en-US" sz="500"/>
              <a:t> if x==0:</a:t>
            </a:r>
            <a:endParaRPr sz="500"/>
          </a:p>
          <a:p>
            <a:pPr indent="-228600" lvl="0" marL="457200" rtl="0" algn="l">
              <a:spcBef>
                <a:spcPts val="360"/>
              </a:spcBef>
              <a:spcAft>
                <a:spcPts val="0"/>
              </a:spcAft>
              <a:buClr>
                <a:schemeClr val="dk1"/>
              </a:buClr>
              <a:buSzPts val="1100"/>
              <a:buFont typeface="Arial"/>
              <a:buNone/>
            </a:pPr>
            <a:r>
              <a:rPr lang="en-US" sz="500"/>
              <a:t> sql="select * from product where " + var + " = %s"</a:t>
            </a:r>
            <a:endParaRPr sz="500"/>
          </a:p>
          <a:p>
            <a:pPr indent="-228600" lvl="0" marL="457200" rtl="0" algn="l">
              <a:spcBef>
                <a:spcPts val="360"/>
              </a:spcBef>
              <a:spcAft>
                <a:spcPts val="0"/>
              </a:spcAft>
              <a:buClr>
                <a:schemeClr val="dk1"/>
              </a:buClr>
              <a:buSzPts val="1100"/>
              <a:buFont typeface="Arial"/>
              <a:buNone/>
            </a:pPr>
            <a:r>
              <a:rPr lang="en-US" sz="500"/>
              <a:t> sq=sql</a:t>
            </a:r>
            <a:endParaRPr sz="500"/>
          </a:p>
          <a:p>
            <a:pPr indent="-228600" lvl="0" marL="457200" rtl="0" algn="l">
              <a:spcBef>
                <a:spcPts val="360"/>
              </a:spcBef>
              <a:spcAft>
                <a:spcPts val="0"/>
              </a:spcAft>
              <a:buClr>
                <a:schemeClr val="dk1"/>
              </a:buClr>
              <a:buSzPts val="1100"/>
              <a:buFont typeface="Arial"/>
              <a:buNone/>
            </a:pPr>
            <a:r>
              <a:rPr lang="en-US" sz="500"/>
              <a:t> tp=(val,)</a:t>
            </a:r>
            <a:endParaRPr sz="500"/>
          </a:p>
          <a:p>
            <a:pPr indent="-228600" lvl="0" marL="457200" rtl="0" algn="l">
              <a:spcBef>
                <a:spcPts val="360"/>
              </a:spcBef>
              <a:spcAft>
                <a:spcPts val="0"/>
              </a:spcAft>
              <a:buClr>
                <a:schemeClr val="dk1"/>
              </a:buClr>
              <a:buSzPts val="1100"/>
              <a:buFont typeface="Arial"/>
              <a:buNone/>
            </a:pPr>
            <a:r>
              <a:rPr lang="en-US" sz="500"/>
              <a:t> mycursor.execute(sq,tp)</a:t>
            </a:r>
            <a:endParaRPr sz="500"/>
          </a:p>
          <a:p>
            <a:pPr indent="-228600" lvl="0" marL="457200" rtl="0" algn="l">
              <a:spcBef>
                <a:spcPts val="360"/>
              </a:spcBef>
              <a:spcAft>
                <a:spcPts val="0"/>
              </a:spcAft>
              <a:buClr>
                <a:schemeClr val="dk1"/>
              </a:buClr>
              <a:buSzPts val="1100"/>
              <a:buFont typeface="Arial"/>
              <a:buNone/>
            </a:pPr>
            <a:r>
              <a:rPr lang="en-US" sz="500"/>
              <a:t> res=mycursor.fetchall()</a:t>
            </a:r>
            <a:endParaRPr sz="500"/>
          </a:p>
          <a:p>
            <a:pPr indent="-228600" lvl="0" marL="457200" rtl="0" algn="l">
              <a:spcBef>
                <a:spcPts val="360"/>
              </a:spcBef>
              <a:spcAft>
                <a:spcPts val="0"/>
              </a:spcAft>
              <a:buClr>
                <a:schemeClr val="dk1"/>
              </a:buClr>
              <a:buSzPts val="1100"/>
              <a:buFont typeface="Arial"/>
              <a:buNone/>
            </a:pPr>
            <a:r>
              <a:rPr lang="en-US" sz="500"/>
              <a:t> for x in res:</a:t>
            </a:r>
            <a:endParaRPr sz="500"/>
          </a:p>
          <a:p>
            <a:pPr indent="0" lvl="0" marL="228600" rtl="0" algn="l">
              <a:spcBef>
                <a:spcPts val="360"/>
              </a:spcBef>
              <a:spcAft>
                <a:spcPts val="0"/>
              </a:spcAft>
              <a:buClr>
                <a:schemeClr val="dk1"/>
              </a:buClr>
              <a:buSzPts val="1100"/>
              <a:buFont typeface="Arial"/>
              <a:buNone/>
            </a:pPr>
            <a:r>
              <a:rPr lang="en-US" sz="500"/>
              <a:t>print(x)</a:t>
            </a:r>
            <a:endParaRPr sz="500"/>
          </a:p>
          <a:p>
            <a:pPr indent="-228600" lvl="0" marL="457200" rtl="0" algn="l">
              <a:lnSpc>
                <a:spcPct val="100000"/>
              </a:lnSpc>
              <a:spcBef>
                <a:spcPts val="360"/>
              </a:spcBef>
              <a:spcAft>
                <a:spcPts val="0"/>
              </a:spcAft>
              <a:buClr>
                <a:schemeClr val="dk1"/>
              </a:buClr>
              <a:buSzPts val="1800"/>
              <a:buNone/>
            </a:pPr>
            <a:r>
              <a:t/>
            </a:r>
            <a:endParaRPr sz="500"/>
          </a:p>
        </p:txBody>
      </p:sp>
      <p:sp>
        <p:nvSpPr>
          <p:cNvPr id="150" name="Google Shape;150;p1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lang="en-US"/>
              <a:t>Modules</a:t>
            </a:r>
            <a:endParaRPr/>
          </a:p>
        </p:txBody>
      </p:sp>
      <p:sp>
        <p:nvSpPr>
          <p:cNvPr id="156" name="Google Shape;156;p20"/>
          <p:cNvSpPr txBox="1"/>
          <p:nvPr>
            <p:ph idx="1" type="body"/>
          </p:nvPr>
        </p:nvSpPr>
        <p:spPr>
          <a:xfrm>
            <a:off x="457200" y="1600200"/>
            <a:ext cx="8229600" cy="4910400"/>
          </a:xfrm>
          <a:prstGeom prst="rect">
            <a:avLst/>
          </a:prstGeom>
          <a:noFill/>
          <a:ln>
            <a:noFill/>
          </a:ln>
        </p:spPr>
        <p:txBody>
          <a:bodyPr anchorCtr="0" anchor="t" bIns="45700" lIns="91425" spcFirstLastPara="1" rIns="91425" wrap="square" tIns="45700">
            <a:normAutofit/>
          </a:bodyPr>
          <a:lstStyle/>
          <a:p>
            <a:pPr indent="-228600" lvl="0" marL="457200" rtl="0" algn="l">
              <a:lnSpc>
                <a:spcPct val="100000"/>
              </a:lnSpc>
              <a:spcBef>
                <a:spcPts val="360"/>
              </a:spcBef>
              <a:spcAft>
                <a:spcPts val="0"/>
              </a:spcAft>
              <a:buClr>
                <a:schemeClr val="dk1"/>
              </a:buClr>
              <a:buSzPts val="1800"/>
              <a:buNone/>
            </a:pPr>
            <a:r>
              <a:rPr lang="en-US"/>
              <a:t>AddProduct() </a:t>
            </a:r>
            <a:endParaRPr/>
          </a:p>
          <a:p>
            <a:pPr indent="-228600" lvl="0" marL="457200" rtl="0" algn="l">
              <a:lnSpc>
                <a:spcPct val="100000"/>
              </a:lnSpc>
              <a:spcBef>
                <a:spcPts val="360"/>
              </a:spcBef>
              <a:spcAft>
                <a:spcPts val="0"/>
              </a:spcAft>
              <a:buClr>
                <a:schemeClr val="dk1"/>
              </a:buClr>
              <a:buSzPts val="1800"/>
              <a:buNone/>
            </a:pPr>
            <a:r>
              <a:rPr lang="en-US"/>
              <a:t>EditProduct()</a:t>
            </a:r>
            <a:endParaRPr/>
          </a:p>
          <a:p>
            <a:pPr indent="-228600" lvl="0" marL="457200" rtl="0" algn="l">
              <a:lnSpc>
                <a:spcPct val="100000"/>
              </a:lnSpc>
              <a:spcBef>
                <a:spcPts val="360"/>
              </a:spcBef>
              <a:spcAft>
                <a:spcPts val="0"/>
              </a:spcAft>
              <a:buClr>
                <a:schemeClr val="dk1"/>
              </a:buClr>
              <a:buSzPts val="1800"/>
              <a:buNone/>
            </a:pPr>
            <a:r>
              <a:rPr lang="en-US"/>
              <a:t>DelProduct()</a:t>
            </a:r>
            <a:endParaRPr/>
          </a:p>
          <a:p>
            <a:pPr indent="-228600" lvl="0" marL="457200" rtl="0" algn="l">
              <a:lnSpc>
                <a:spcPct val="100000"/>
              </a:lnSpc>
              <a:spcBef>
                <a:spcPts val="360"/>
              </a:spcBef>
              <a:spcAft>
                <a:spcPts val="0"/>
              </a:spcAft>
              <a:buClr>
                <a:schemeClr val="dk1"/>
              </a:buClr>
              <a:buSzPts val="1800"/>
              <a:buNone/>
            </a:pPr>
            <a:r>
              <a:rPr lang="en-US"/>
              <a:t>ViewProduct()</a:t>
            </a:r>
            <a:endParaRPr/>
          </a:p>
          <a:p>
            <a:pPr indent="-228600" lvl="0" marL="457200" rtl="0" algn="l">
              <a:lnSpc>
                <a:spcPct val="100000"/>
              </a:lnSpc>
              <a:spcBef>
                <a:spcPts val="360"/>
              </a:spcBef>
              <a:spcAft>
                <a:spcPts val="0"/>
              </a:spcAft>
              <a:buClr>
                <a:schemeClr val="dk1"/>
              </a:buClr>
              <a:buSzPts val="1800"/>
              <a:buNone/>
            </a:pPr>
            <a:r>
              <a:rPr lang="en-US"/>
              <a:t>PurchaseProduct()</a:t>
            </a:r>
            <a:endParaRPr/>
          </a:p>
          <a:p>
            <a:pPr indent="-228600" lvl="0" marL="457200" rtl="0" algn="l">
              <a:lnSpc>
                <a:spcPct val="100000"/>
              </a:lnSpc>
              <a:spcBef>
                <a:spcPts val="360"/>
              </a:spcBef>
              <a:spcAft>
                <a:spcPts val="0"/>
              </a:spcAft>
              <a:buClr>
                <a:schemeClr val="dk1"/>
              </a:buClr>
              <a:buSzPts val="1800"/>
              <a:buNone/>
            </a:pPr>
            <a:r>
              <a:rPr lang="en-US"/>
              <a:t>ViewPurchase()</a:t>
            </a:r>
            <a:endParaRPr/>
          </a:p>
          <a:p>
            <a:pPr indent="-228600" lvl="0" marL="457200" rtl="0" algn="l">
              <a:lnSpc>
                <a:spcPct val="100000"/>
              </a:lnSpc>
              <a:spcBef>
                <a:spcPts val="360"/>
              </a:spcBef>
              <a:spcAft>
                <a:spcPts val="0"/>
              </a:spcAft>
              <a:buClr>
                <a:schemeClr val="dk1"/>
              </a:buClr>
              <a:buSzPts val="1800"/>
              <a:buNone/>
            </a:pPr>
            <a:r>
              <a:rPr lang="en-US"/>
              <a:t>SaleProduct()</a:t>
            </a:r>
            <a:endParaRPr/>
          </a:p>
          <a:p>
            <a:pPr indent="-228600" lvl="0" marL="457200" rtl="0" algn="l">
              <a:lnSpc>
                <a:spcPct val="100000"/>
              </a:lnSpc>
              <a:spcBef>
                <a:spcPts val="360"/>
              </a:spcBef>
              <a:spcAft>
                <a:spcPts val="0"/>
              </a:spcAft>
              <a:buClr>
                <a:schemeClr val="dk1"/>
              </a:buClr>
              <a:buSzPts val="1800"/>
              <a:buNone/>
            </a:pPr>
            <a:r>
              <a:rPr lang="en-US"/>
              <a:t>ViewSales()</a:t>
            </a:r>
            <a:endParaRPr/>
          </a:p>
          <a:p>
            <a:pPr indent="-228600" lvl="0" marL="457200" rtl="0" algn="l">
              <a:lnSpc>
                <a:spcPct val="100000"/>
              </a:lnSpc>
              <a:spcBef>
                <a:spcPts val="360"/>
              </a:spcBef>
              <a:spcAft>
                <a:spcPts val="0"/>
              </a:spcAft>
              <a:buClr>
                <a:schemeClr val="dk1"/>
              </a:buClr>
              <a:buSzPts val="1800"/>
              <a:buNone/>
            </a:pPr>
            <a:r>
              <a:rPr lang="en-US"/>
              <a:t>MenuSet() and runAgain()</a:t>
            </a:r>
            <a:endParaRPr/>
          </a:p>
        </p:txBody>
      </p:sp>
      <p:sp>
        <p:nvSpPr>
          <p:cNvPr id="157" name="Google Shape;157;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lang="en-US"/>
              <a:t>Sample Snapshot</a:t>
            </a:r>
            <a:endParaRPr/>
          </a:p>
        </p:txBody>
      </p:sp>
      <p:sp>
        <p:nvSpPr>
          <p:cNvPr id="163" name="Google Shape;163;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228600" lvl="0" marL="457200" rtl="0" algn="l">
              <a:lnSpc>
                <a:spcPct val="100000"/>
              </a:lnSpc>
              <a:spcBef>
                <a:spcPts val="360"/>
              </a:spcBef>
              <a:spcAft>
                <a:spcPts val="0"/>
              </a:spcAft>
              <a:buClr>
                <a:schemeClr val="dk1"/>
              </a:buClr>
              <a:buSzPts val="1800"/>
              <a:buNone/>
            </a:pPr>
            <a:r>
              <a:rPr lang="en-US"/>
              <a:t>Product Table:</a:t>
            </a:r>
            <a:endParaRPr/>
          </a:p>
        </p:txBody>
      </p:sp>
      <p:sp>
        <p:nvSpPr>
          <p:cNvPr id="164" name="Google Shape;164;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65" name="Google Shape;165;p21"/>
          <p:cNvPicPr preferRelativeResize="0"/>
          <p:nvPr/>
        </p:nvPicPr>
        <p:blipFill>
          <a:blip r:embed="rId3">
            <a:alphaModFix/>
          </a:blip>
          <a:stretch>
            <a:fillRect/>
          </a:stretch>
        </p:blipFill>
        <p:spPr>
          <a:xfrm>
            <a:off x="648475" y="2432050"/>
            <a:ext cx="7658100" cy="3924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