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61" r:id="rId8"/>
    <p:sldId id="262" r:id="rId9"/>
    <p:sldId id="266" r:id="rId10"/>
    <p:sldId id="263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2095E2-4413-4199-81C6-04EAFC8351E1}" v="16" dt="2022-02-07T19:56:21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E97EE25-0EA4-4088-A641-D9E8A2BF71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7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EE25-0EA4-4088-A641-D9E8A2BF71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5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EE25-0EA4-4088-A641-D9E8A2BF71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74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EE25-0EA4-4088-A641-D9E8A2BF71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66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EE25-0EA4-4088-A641-D9E8A2BF71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23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EE25-0EA4-4088-A641-D9E8A2BF71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65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EE25-0EA4-4088-A641-D9E8A2BF71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25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E97EE25-0EA4-4088-A641-D9E8A2BF71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78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E97EE25-0EA4-4088-A641-D9E8A2BF71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8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EE25-0EA4-4088-A641-D9E8A2BF71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6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EE25-0EA4-4088-A641-D9E8A2BF71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6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EE25-0EA4-4088-A641-D9E8A2BF71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1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EE25-0EA4-4088-A641-D9E8A2BF71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4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EE25-0EA4-4088-A641-D9E8A2BF71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3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EE25-0EA4-4088-A641-D9E8A2BF71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EE25-0EA4-4088-A641-D9E8A2BF71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5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EE25-0EA4-4088-A641-D9E8A2BF71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9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E97EE25-0EA4-4088-A641-D9E8A2BF71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bpp.org/research/poverty-and-inequality/tracking-the-covid-19-economys-effects-on-food-housing-and#:~:text=The%20majority%20of%20jobs%20lost,of%20Labor%20Department%20employment%20d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767FE-BDD6-4263-BF94-6A25F96CA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918" y="185331"/>
            <a:ext cx="11012163" cy="2956130"/>
          </a:xfrm>
        </p:spPr>
        <p:txBody>
          <a:bodyPr/>
          <a:lstStyle/>
          <a:p>
            <a:pPr algn="ctr"/>
            <a:r>
              <a:rPr lang="en-US" dirty="0"/>
              <a:t>The High Costs of Living and the Problems that Follow.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24D3E-007D-4B1A-B164-7A583A4DA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2824" y="3992001"/>
            <a:ext cx="8825658" cy="86142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Darick </a:t>
            </a:r>
            <a:r>
              <a:rPr lang="en-US" dirty="0" err="1">
                <a:solidFill>
                  <a:schemeClr val="bg1"/>
                </a:solidFill>
              </a:rPr>
              <a:t>cochrane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15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0F176-8291-40F0-BE29-923BBE55A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So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66D5-5AD7-421A-A608-005AEC501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1857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48074-070F-4268-897D-A3BEFF280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244326"/>
            <a:ext cx="8761413" cy="89867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DE080-9D6D-42C5-A264-F181CCF93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142999"/>
            <a:ext cx="11214680" cy="524125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000" b="0" i="0" dirty="0">
                <a:solidFill>
                  <a:srgbClr val="2D3B45"/>
                </a:solidFill>
                <a:effectLst/>
                <a:latin typeface="Lato Extended"/>
              </a:rPr>
              <a:t>Parrott, Sharon, et al. “Tracking the COVID-19 Economy's Effects on Food, Housing, and Employment Hardships.” </a:t>
            </a:r>
            <a:r>
              <a:rPr lang="en-US" sz="1000" b="0" i="1" dirty="0">
                <a:solidFill>
                  <a:srgbClr val="2D3B45"/>
                </a:solidFill>
                <a:effectLst/>
                <a:latin typeface="Lato Extended"/>
              </a:rPr>
              <a:t>Center on Budget and Policy Priorities</a:t>
            </a:r>
            <a:r>
              <a:rPr lang="en-US" sz="1000" b="0" i="0" dirty="0">
                <a:solidFill>
                  <a:srgbClr val="2D3B45"/>
                </a:solidFill>
                <a:effectLst/>
                <a:latin typeface="Lato Extended"/>
              </a:rPr>
              <a:t>, Center on Budget and Policy Priorities, 10 Nov. 2021, </a:t>
            </a:r>
            <a:r>
              <a:rPr lang="en-US" sz="1000" b="0" i="0" u="sng" dirty="0">
                <a:effectLst/>
                <a:latin typeface="Lato Extended"/>
                <a:hlinkClick r:id="rId2"/>
              </a:rPr>
              <a:t>https://www.cbpp.org/research/poverty-and-inequality/tracking-the-covid-19-economys-effects-on-food-housing-and#:~:text=The%20majority%20of%20jobs%20lost,of%20Labor%20Department%20employment%20data (Links to an external site.)</a:t>
            </a:r>
            <a:r>
              <a:rPr lang="en-US" sz="1000" b="0" i="0" dirty="0">
                <a:solidFill>
                  <a:srgbClr val="2D3B45"/>
                </a:solidFill>
                <a:effectLst/>
                <a:latin typeface="Lato Extended"/>
              </a:rPr>
              <a:t>. Accessed 28 Jan. 2022.</a:t>
            </a:r>
          </a:p>
          <a:p>
            <a:pPr marL="0" indent="0">
              <a:buNone/>
            </a:pP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4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6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3" name="Rectangle 10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12">
            <a:extLst>
              <a:ext uri="{FF2B5EF4-FFF2-40B4-BE49-F238E27FC236}">
                <a16:creationId xmlns:a16="http://schemas.microsoft.com/office/drawing/2014/main" id="{02E8BD2A-4014-4DC6-A228-4ECE6A0AA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14">
            <a:extLst>
              <a:ext uri="{FF2B5EF4-FFF2-40B4-BE49-F238E27FC236}">
                <a16:creationId xmlns:a16="http://schemas.microsoft.com/office/drawing/2014/main" id="{3896CA42-3323-41E5-B809-CD790B2A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EA2FE539-0B6F-4FAE-A391-B46476F46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39" name="Freeform: Shape 18">
            <a:extLst>
              <a:ext uri="{FF2B5EF4-FFF2-40B4-BE49-F238E27FC236}">
                <a16:creationId xmlns:a16="http://schemas.microsoft.com/office/drawing/2014/main" id="{BD5A14FB-50A2-4964-8B07-EE40D1CE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FD63331C-DD2E-43D8-9511-B44EC057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F7164-3293-4610-945E-65DCB711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771" y="437513"/>
            <a:ext cx="6232398" cy="59543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Why it’s Important.</a:t>
            </a:r>
            <a:br>
              <a:rPr lang="en-US" sz="4600"/>
            </a:br>
            <a:br>
              <a:rPr lang="en-US" sz="4600"/>
            </a:br>
            <a:br>
              <a:rPr lang="en-US" sz="4600"/>
            </a:br>
            <a:br>
              <a:rPr lang="en-US" sz="4600"/>
            </a:br>
            <a:r>
              <a:rPr lang="en-US" sz="4600"/>
              <a:t>Current Issues.</a:t>
            </a:r>
            <a:br>
              <a:rPr lang="en-US" sz="4600"/>
            </a:br>
            <a:br>
              <a:rPr lang="en-US" sz="4600"/>
            </a:br>
            <a:br>
              <a:rPr lang="en-US" sz="4600"/>
            </a:br>
            <a:br>
              <a:rPr lang="en-US" sz="4600"/>
            </a:br>
            <a:r>
              <a:rPr lang="en-US" sz="4600"/>
              <a:t>Future Generations.</a:t>
            </a:r>
          </a:p>
        </p:txBody>
      </p:sp>
    </p:spTree>
    <p:extLst>
      <p:ext uri="{BB962C8B-B14F-4D97-AF65-F5344CB8AC3E}">
        <p14:creationId xmlns:p14="http://schemas.microsoft.com/office/powerpoint/2010/main" val="408240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C0676-E6B2-4698-AF8E-57A22331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43000"/>
            <a:ext cx="8825658" cy="33892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Clarity of focus</a:t>
            </a:r>
          </a:p>
        </p:txBody>
      </p:sp>
    </p:spTree>
    <p:extLst>
      <p:ext uri="{BB962C8B-B14F-4D97-AF65-F5344CB8AC3E}">
        <p14:creationId xmlns:p14="http://schemas.microsoft.com/office/powerpoint/2010/main" val="8998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6BD342-AAA8-4A92-B2F6-8489AB36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endParaRPr lang="en-US" sz="320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12BD2-74D5-4726-A3BC-757BBE8E0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274450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CBCF18-5EB8-4280-A494-86DCC991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endParaRPr lang="en-US" sz="320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6192E-FFAA-46FB-AF78-87B125EDA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157995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24607-5655-4D3C-B1AE-2759C69E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481426"/>
            <a:ext cx="11227090" cy="33662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dirty="0">
                <a:solidFill>
                  <a:schemeClr val="tx2">
                    <a:lumMod val="75000"/>
                  </a:schemeClr>
                </a:solidFill>
              </a:rPr>
              <a:t>INFLATION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682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5542E8-01FB-4C90-B836-9CF1AD90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endParaRPr lang="en-US" sz="320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8C029-48B2-47B8-A1CA-3D4D6D1F2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Inflation graph</a:t>
            </a:r>
          </a:p>
        </p:txBody>
      </p:sp>
    </p:spTree>
    <p:extLst>
      <p:ext uri="{BB962C8B-B14F-4D97-AF65-F5344CB8AC3E}">
        <p14:creationId xmlns:p14="http://schemas.microsoft.com/office/powerpoint/2010/main" val="2160300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1CD6E-514F-44C9-B04F-582DA99C4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60" y="481426"/>
            <a:ext cx="11214680" cy="33391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>
                <a:solidFill>
                  <a:schemeClr val="tx2">
                    <a:lumMod val="75000"/>
                  </a:schemeClr>
                </a:solidFill>
              </a:rPr>
              <a:t>I DON’T KNOW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494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C48E-919A-470B-A069-7DB46B11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/ Secondary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B30CE-C9D1-47CE-897D-B468FA2EB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Secondary:</a:t>
            </a:r>
          </a:p>
        </p:txBody>
      </p:sp>
    </p:spTree>
    <p:extLst>
      <p:ext uri="{BB962C8B-B14F-4D97-AF65-F5344CB8AC3E}">
        <p14:creationId xmlns:p14="http://schemas.microsoft.com/office/powerpoint/2010/main" val="1246835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143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Lato Extended</vt:lpstr>
      <vt:lpstr>Wingdings 3</vt:lpstr>
      <vt:lpstr>Ion Boardroom</vt:lpstr>
      <vt:lpstr>The High Costs of Living and the Problems that Follow.</vt:lpstr>
      <vt:lpstr>Why it’s Important.    Current Issues.    Future Generations.</vt:lpstr>
      <vt:lpstr>Clarity of focus</vt:lpstr>
      <vt:lpstr>PowerPoint Presentation</vt:lpstr>
      <vt:lpstr>PowerPoint Presentation</vt:lpstr>
      <vt:lpstr>INFLATION</vt:lpstr>
      <vt:lpstr>PowerPoint Presentation</vt:lpstr>
      <vt:lpstr>I DON’T KNOW</vt:lpstr>
      <vt:lpstr>Primary / Secondary Sources</vt:lpstr>
      <vt:lpstr>So What?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High Costs of Living and the Problems that Follow.</dc:title>
  <dc:creator>Darick Cochrane</dc:creator>
  <cp:lastModifiedBy>Darick Cochrane</cp:lastModifiedBy>
  <cp:revision>1</cp:revision>
  <dcterms:created xsi:type="dcterms:W3CDTF">2022-02-07T17:53:59Z</dcterms:created>
  <dcterms:modified xsi:type="dcterms:W3CDTF">2022-02-07T20:28:47Z</dcterms:modified>
</cp:coreProperties>
</file>