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711-850E-463F-B0FC-89F0C1D0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15AE-26FC-4DE1-BC1C-3A46FAD1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5A74-2A18-4246-A6C8-1F2DDA82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D11F-DE62-436F-AA70-0AD1758B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C92D-0D92-4F11-A9C4-C44998F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5F45-F68D-4E84-B020-8D8731CB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FD1D-0352-4FFA-B0E8-8F77C2BC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AA00-47F6-4733-B0CF-F46F3C8A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4697-F4F4-4E52-9D04-7C5FEB6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D399-45EC-483A-9B40-256AD401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CD33-59AF-4CA1-810E-AC4B2387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1E939-460A-41B8-833B-C474539C9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1A2-247D-460C-ADB1-CF4FF1B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F8C0-0E76-464D-A2A1-52407E21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08C5-5758-4E5F-B0BA-3D2FAE77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014D-A0F7-4806-8900-D234D95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071-A0DE-44C9-B9F3-F0E8356C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32D4-6DBE-40A6-877A-32BB9121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C183-1FEB-431E-B413-3BD8CE01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5ECF-C1FC-4B97-B7DE-05EBF4D4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0D38-1AED-47DC-B225-5F766251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8630-1EEB-4391-A74F-5115CAEB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C8A4-F66B-4A81-804B-A46BEBE1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902B-564A-44CF-97F3-4834CA3B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4A47-9692-4780-B477-9970243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9CDA-C3F2-4139-BDC6-63AB502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53C-2954-4E37-BB2F-B3CCEF8F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AF39-4B42-4A9D-92A4-90379C6A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99D50-8A25-4F0C-BD55-0AACF2EE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69F6D-0BFC-4537-8441-38B9656E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5906-DAAE-49AD-9E3C-12C4705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5FBA-09EB-4780-9E63-6DB02E2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987E-7FF5-4499-A170-51BA78C0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81B9-D494-433F-AA0A-5CC3B2AF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D8-909D-4B09-B84F-0E1A8EAB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ECAFF-E579-49D0-B2BB-2E039964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D17D4-D90C-4D9F-81B1-8A7CEED5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2E78B-97B7-4BA0-BFAD-DB75D3E3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926C-C5FE-4523-B740-40DE537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3D4E-C1C7-48E1-801B-765E5F1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A138-4047-4ADD-A2DE-B449B5C8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79B0-6FF0-4BE3-9D3E-1653C8D6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4DFE-CD54-48A9-9461-72D0E8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30A9C-5FD1-47D8-97C4-90AD87E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252E-DAE5-453A-AA34-12EEDA40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B692-42B1-4D76-AF97-B054FA5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457-F9B2-40C3-A0D2-3B1AC450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CE23-3BB4-4EC7-A6A9-654770C8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7438-E98A-4E3D-82C6-2DD5F9AE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97AC-A289-4036-95AB-42415B7D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D94A-6454-4330-9A21-54F4FBD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08B08-365A-4EEC-A388-A9AD685C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0573-E1D6-45AE-946A-2CC113D3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6AEB4-8B76-4111-A283-6EC9249B9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F9BFE-459B-40F4-9E20-09AC282A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33CB-D93E-40BB-ADFA-907CE71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83D4-C230-4A0C-8362-BDF686A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3B9B-2771-48C7-AF8A-067326E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51394-09D8-4EA4-A087-1390C23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0331-BC3B-4CF8-9A8F-529EB81B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B01D-4A85-4A48-9966-D57B9C3D4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B97E-EF25-4B1E-AB49-40CD405F8F1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C228-58F3-4511-91B0-E21B84BE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3554-41AD-4FFA-A913-3D8CBD744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5713-314F-41E1-82B6-D0509804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839E-69AF-47FA-A207-2C927961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high costs of living and the problems that follow.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2DB5-6545-42CA-B638-A3D0C39E2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Darick Cochrane</a:t>
            </a:r>
          </a:p>
        </p:txBody>
      </p:sp>
    </p:spTree>
    <p:extLst>
      <p:ext uri="{BB962C8B-B14F-4D97-AF65-F5344CB8AC3E}">
        <p14:creationId xmlns:p14="http://schemas.microsoft.com/office/powerpoint/2010/main" val="82338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064-FE04-43D7-99E1-2BBF0CDE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/>
              <a:t>be done to fix the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0EE7-BDDE-4188-8506-09C66ED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D03B-4BCD-45CF-B8C9-1E5A53CA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notes - Caden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AFEA-D97E-4AF6-849D-04076872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don’t want to work – don’t want to work 40 hours – Haven’t had it hard – Lazy</a:t>
            </a:r>
          </a:p>
          <a:p>
            <a:r>
              <a:rPr lang="en-US" dirty="0"/>
              <a:t>People should be able to find a job and get working – jobs are flexible – Employers are looking for workers – need work (Those who are saying they can’t find work aren’t willing to do the hard work first)</a:t>
            </a:r>
          </a:p>
          <a:p>
            <a:r>
              <a:rPr lang="en-US" dirty="0"/>
              <a:t>“Life sucks”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9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D746-79A3-4755-94AB-06817452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ACFC-F08F-4D9E-8439-40FFA311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disorder</a:t>
            </a:r>
          </a:p>
          <a:p>
            <a:r>
              <a:rPr lang="en-US" dirty="0"/>
              <a:t>Great introduction – Love the explanation on the disorder – Explains the signs of the disorders – Pictures are good – Girls are less likely to come forward with their disorder because of the stigma around the gender – “inattentive” Could have multiple disorders – “comorbidities” – Important to see signs early to help them with issues” – Personal story about struggling (Strong) – What I need to research page – “my kids fine” story of parents refusing to treat their kid – Good research and primary sources – “What we can do” Help the kids and give equal chances for success. </a:t>
            </a:r>
          </a:p>
        </p:txBody>
      </p:sp>
    </p:spTree>
    <p:extLst>
      <p:ext uri="{BB962C8B-B14F-4D97-AF65-F5344CB8AC3E}">
        <p14:creationId xmlns:p14="http://schemas.microsoft.com/office/powerpoint/2010/main" val="160482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1496-18EA-4BD6-BE68-A11E6678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Caden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6CA5-C50C-4A1D-A535-CF8A9890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should be able to choose to drink and do drugs – People have skewed the perception of drugs – Money benefits on certain drugs – Legalizing drugs can allow people to buy the product legally and the money goes to the government – “Why are some drugs illegal but others aren’t. Legal drugs are more dangerous than some of the illegal ones. </a:t>
            </a:r>
            <a:r>
              <a:rPr lang="en-US"/>
              <a:t>“Get deals with the cartel” </a:t>
            </a:r>
          </a:p>
        </p:txBody>
      </p:sp>
    </p:spTree>
    <p:extLst>
      <p:ext uri="{BB962C8B-B14F-4D97-AF65-F5344CB8AC3E}">
        <p14:creationId xmlns:p14="http://schemas.microsoft.com/office/powerpoint/2010/main" val="360269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E7BB-BF61-4154-BEFD-D0505845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1C37-7DCD-4C36-8936-6B2FE74B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"United States : Warren Calls Out Private Equity-Backed Firms for Increasing Rents, Driving Up Housing Costs, and Raking in Profits Amid Housing Shortage."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Mena Report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17 Jan. 2022, p. NA.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Gale In Context: Global Issues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 link.gale.com/apps/doc/A691612593/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GIC?u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utahvalley&amp;sid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ebsco&amp;xid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=0eb14901. Accessed 6 Feb. 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2022.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25C5-99D7-4018-AEDE-2C1B73DA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cause of higher costs of living?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F762-2F4D-45B2-9D8B-FBBFE3E4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5AFB-6D2C-467D-86FB-686CCFF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and its causes + future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E82-DCEC-42A4-89ED-AA14866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6EF-D529-4556-87A0-7AF3045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crisis of 2008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A084-B8E1-4DE2-A7FE-4C1290A1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4991-C590-4052-96EA-288865D8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5217-C916-4512-91EB-67F0F54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59B-1BB8-4F95-9928-1C58692E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7EBA-75C7-4A69-A1ED-23FF4E6F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7637-FD0E-40C3-BB8C-F41FDE95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the cost of things start to deviate away from the earned wages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6DCF-4E28-41EB-ADB6-669BEF4F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CF08-6CCC-4B33-9CA1-F880E4F2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rates + birth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FA27-8CFE-4CE6-9CFD-3679ACF9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EDBE-0308-49BF-9105-1193FCD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Kids living with parents for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7CAF-23F6-4C25-B096-2E5DBF63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411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The high costs of living and the problems that follow.</vt:lpstr>
      <vt:lpstr>What was the cause of higher costs of living?</vt:lpstr>
      <vt:lpstr>Covid and its causes + future problems</vt:lpstr>
      <vt:lpstr>Housing crisis of 2008</vt:lpstr>
      <vt:lpstr>Inflation rates</vt:lpstr>
      <vt:lpstr>Unemployment</vt:lpstr>
      <vt:lpstr>When did the cost of things start to deviate away from the earned wages</vt:lpstr>
      <vt:lpstr>Marriage rates + birth rates</vt:lpstr>
      <vt:lpstr>Kids living with parents for longer</vt:lpstr>
      <vt:lpstr>What can be done to fix the issue</vt:lpstr>
      <vt:lpstr>Group notes - Caden</vt:lpstr>
      <vt:lpstr>Olivia </vt:lpstr>
      <vt:lpstr>Caden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high costs of living and the problems that follow.</dc:title>
  <dc:creator>Darick Cochrane</dc:creator>
  <cp:lastModifiedBy>Darick Cochrane</cp:lastModifiedBy>
  <cp:revision>4</cp:revision>
  <dcterms:created xsi:type="dcterms:W3CDTF">2022-01-28T21:02:57Z</dcterms:created>
  <dcterms:modified xsi:type="dcterms:W3CDTF">2022-02-06T21:36:07Z</dcterms:modified>
</cp:coreProperties>
</file>