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sldIdLst>
    <p:sldId id="256" r:id="rId5"/>
    <p:sldId id="270" r:id="rId6"/>
    <p:sldId id="257" r:id="rId7"/>
    <p:sldId id="258" r:id="rId8"/>
    <p:sldId id="267" r:id="rId9"/>
    <p:sldId id="268" r:id="rId10"/>
    <p:sldId id="269" r:id="rId11"/>
    <p:sldId id="264" r:id="rId12"/>
    <p:sldId id="260" r:id="rId13"/>
    <p:sldId id="265" r:id="rId14"/>
    <p:sldId id="261" r:id="rId15"/>
    <p:sldId id="262" r:id="rId16"/>
    <p:sldId id="271" r:id="rId17"/>
    <p:sldId id="266" r:id="rId18"/>
    <p:sldId id="263" r:id="rId19"/>
    <p:sldId id="27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671A6-985A-47E8-82DE-D87612C62ADB}" v="18" dt="2022-02-08T05:09:0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EDBC7-1767-40A4-94F6-2C34B6E6DE1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DBC377-4319-470B-B853-954E335AB046}">
      <dgm:prSet/>
      <dgm:spPr/>
      <dgm:t>
        <a:bodyPr/>
        <a:lstStyle/>
        <a:p>
          <a:r>
            <a:rPr lang="en-US"/>
            <a:t>Cost of Living</a:t>
          </a:r>
        </a:p>
      </dgm:t>
    </dgm:pt>
    <dgm:pt modelId="{E761530D-1CF0-4B84-97E3-0E764C87557B}" type="parTrans" cxnId="{1DBE2634-AEC9-4499-BB54-CAD6F50B40FD}">
      <dgm:prSet/>
      <dgm:spPr/>
      <dgm:t>
        <a:bodyPr/>
        <a:lstStyle/>
        <a:p>
          <a:endParaRPr lang="en-US"/>
        </a:p>
      </dgm:t>
    </dgm:pt>
    <dgm:pt modelId="{A7B213DD-E30C-4885-9B7D-48BCFFB0562E}" type="sibTrans" cxnId="{1DBE2634-AEC9-4499-BB54-CAD6F50B40FD}">
      <dgm:prSet/>
      <dgm:spPr/>
      <dgm:t>
        <a:bodyPr/>
        <a:lstStyle/>
        <a:p>
          <a:endParaRPr lang="en-US"/>
        </a:p>
      </dgm:t>
    </dgm:pt>
    <dgm:pt modelId="{C8AA51EC-D9B9-4EF6-BD8F-73C72885A09A}">
      <dgm:prSet/>
      <dgm:spPr/>
      <dgm:t>
        <a:bodyPr/>
        <a:lstStyle/>
        <a:p>
          <a:r>
            <a:rPr lang="en-US"/>
            <a:t>Housing Costs</a:t>
          </a:r>
        </a:p>
      </dgm:t>
    </dgm:pt>
    <dgm:pt modelId="{3F354B1E-A3EC-4AEE-B742-9E17B6218F06}" type="parTrans" cxnId="{7DF8B8E9-B8FE-4CA8-ACFC-851955C52B73}">
      <dgm:prSet/>
      <dgm:spPr/>
      <dgm:t>
        <a:bodyPr/>
        <a:lstStyle/>
        <a:p>
          <a:endParaRPr lang="en-US"/>
        </a:p>
      </dgm:t>
    </dgm:pt>
    <dgm:pt modelId="{CEFCB817-CFDF-47AF-9083-4EA31B137135}" type="sibTrans" cxnId="{7DF8B8E9-B8FE-4CA8-ACFC-851955C52B73}">
      <dgm:prSet/>
      <dgm:spPr/>
      <dgm:t>
        <a:bodyPr/>
        <a:lstStyle/>
        <a:p>
          <a:endParaRPr lang="en-US"/>
        </a:p>
      </dgm:t>
    </dgm:pt>
    <dgm:pt modelId="{098E3029-579C-4AD3-83B8-E32698ACC5B2}">
      <dgm:prSet/>
      <dgm:spPr/>
      <dgm:t>
        <a:bodyPr/>
        <a:lstStyle/>
        <a:p>
          <a:r>
            <a:rPr lang="en-US"/>
            <a:t>Earned Wages</a:t>
          </a:r>
        </a:p>
      </dgm:t>
    </dgm:pt>
    <dgm:pt modelId="{FC1BAD36-BE18-4B25-8813-D89F23AE8627}" type="parTrans" cxnId="{1E2D8A65-A0A6-4BA2-A03F-136E13241E5A}">
      <dgm:prSet/>
      <dgm:spPr/>
      <dgm:t>
        <a:bodyPr/>
        <a:lstStyle/>
        <a:p>
          <a:endParaRPr lang="en-US"/>
        </a:p>
      </dgm:t>
    </dgm:pt>
    <dgm:pt modelId="{83413600-CDD0-4DEC-9C25-0FFBFCCF29F7}" type="sibTrans" cxnId="{1E2D8A65-A0A6-4BA2-A03F-136E13241E5A}">
      <dgm:prSet/>
      <dgm:spPr/>
      <dgm:t>
        <a:bodyPr/>
        <a:lstStyle/>
        <a:p>
          <a:endParaRPr lang="en-US"/>
        </a:p>
      </dgm:t>
    </dgm:pt>
    <dgm:pt modelId="{8CB50D8C-6F94-45D8-8964-6AEA0E17C2AC}">
      <dgm:prSet/>
      <dgm:spPr/>
      <dgm:t>
        <a:bodyPr/>
        <a:lstStyle/>
        <a:p>
          <a:r>
            <a:rPr lang="en-US" dirty="0"/>
            <a:t>Covid</a:t>
          </a:r>
        </a:p>
      </dgm:t>
    </dgm:pt>
    <dgm:pt modelId="{D5BFF5CC-291C-420A-988D-CFFE2555FC73}" type="parTrans" cxnId="{6BA1A108-FFB6-49BD-8B3B-6134F3AA1DE4}">
      <dgm:prSet/>
      <dgm:spPr/>
      <dgm:t>
        <a:bodyPr/>
        <a:lstStyle/>
        <a:p>
          <a:endParaRPr lang="en-US"/>
        </a:p>
      </dgm:t>
    </dgm:pt>
    <dgm:pt modelId="{8E7DDF91-296E-4970-8E09-A80D57F91BD6}" type="sibTrans" cxnId="{6BA1A108-FFB6-49BD-8B3B-6134F3AA1DE4}">
      <dgm:prSet/>
      <dgm:spPr/>
      <dgm:t>
        <a:bodyPr/>
        <a:lstStyle/>
        <a:p>
          <a:endParaRPr lang="en-US"/>
        </a:p>
      </dgm:t>
    </dgm:pt>
    <dgm:pt modelId="{EC4D7DE3-864A-42AA-80BF-37EAD9EBDE40}">
      <dgm:prSet/>
      <dgm:spPr/>
      <dgm:t>
        <a:bodyPr/>
        <a:lstStyle/>
        <a:p>
          <a:r>
            <a:rPr lang="en-US" dirty="0"/>
            <a:t>How will Future Generations be Affected</a:t>
          </a:r>
        </a:p>
      </dgm:t>
    </dgm:pt>
    <dgm:pt modelId="{C4DC42DB-710B-4B29-A780-4FA08A8FA77A}" type="parTrans" cxnId="{11434BB0-258D-4D4D-AB5F-6E14EFC31D96}">
      <dgm:prSet/>
      <dgm:spPr/>
      <dgm:t>
        <a:bodyPr/>
        <a:lstStyle/>
        <a:p>
          <a:endParaRPr lang="en-US"/>
        </a:p>
      </dgm:t>
    </dgm:pt>
    <dgm:pt modelId="{1550FBA6-422B-48BB-ABD5-6F4198E9B5D1}" type="sibTrans" cxnId="{11434BB0-258D-4D4D-AB5F-6E14EFC31D96}">
      <dgm:prSet/>
      <dgm:spPr/>
      <dgm:t>
        <a:bodyPr/>
        <a:lstStyle/>
        <a:p>
          <a:endParaRPr lang="en-US"/>
        </a:p>
      </dgm:t>
    </dgm:pt>
    <dgm:pt modelId="{CF1DE9F9-E939-4732-9E2D-37CD14E0C70A}">
      <dgm:prSet/>
      <dgm:spPr/>
      <dgm:t>
        <a:bodyPr/>
        <a:lstStyle/>
        <a:p>
          <a:r>
            <a:rPr lang="en-US" dirty="0"/>
            <a:t>Schooling</a:t>
          </a:r>
        </a:p>
      </dgm:t>
    </dgm:pt>
    <dgm:pt modelId="{D12D6195-802E-42BE-A34D-4B6134F3FABA}" type="parTrans" cxnId="{87677B4B-8AFF-4C56-87BE-24C0636580FB}">
      <dgm:prSet/>
      <dgm:spPr/>
      <dgm:t>
        <a:bodyPr/>
        <a:lstStyle/>
        <a:p>
          <a:endParaRPr lang="en-US"/>
        </a:p>
      </dgm:t>
    </dgm:pt>
    <dgm:pt modelId="{808E3A14-EA0C-4231-A459-9021F9BE3446}" type="sibTrans" cxnId="{87677B4B-8AFF-4C56-87BE-24C0636580FB}">
      <dgm:prSet/>
      <dgm:spPr/>
      <dgm:t>
        <a:bodyPr/>
        <a:lstStyle/>
        <a:p>
          <a:endParaRPr lang="en-US"/>
        </a:p>
      </dgm:t>
    </dgm:pt>
    <dgm:pt modelId="{C505027B-5A16-4D1D-A9F2-32423E9D6216}" type="pres">
      <dgm:prSet presAssocID="{64AEDBC7-1767-40A4-94F6-2C34B6E6DE1C}" presName="diagram" presStyleCnt="0">
        <dgm:presLayoutVars>
          <dgm:dir/>
          <dgm:resizeHandles val="exact"/>
        </dgm:presLayoutVars>
      </dgm:prSet>
      <dgm:spPr/>
    </dgm:pt>
    <dgm:pt modelId="{CCFC6DF8-0361-4E81-829B-2B9C672C74AA}" type="pres">
      <dgm:prSet presAssocID="{13DBC377-4319-470B-B853-954E335AB046}" presName="node" presStyleLbl="node1" presStyleIdx="0" presStyleCnt="6">
        <dgm:presLayoutVars>
          <dgm:bulletEnabled val="1"/>
        </dgm:presLayoutVars>
      </dgm:prSet>
      <dgm:spPr/>
    </dgm:pt>
    <dgm:pt modelId="{738C2F92-6F5D-4161-8AFD-F5B0EFEB103D}" type="pres">
      <dgm:prSet presAssocID="{A7B213DD-E30C-4885-9B7D-48BCFFB0562E}" presName="sibTrans" presStyleCnt="0"/>
      <dgm:spPr/>
    </dgm:pt>
    <dgm:pt modelId="{022BB85E-8743-4C38-BEFF-6DE2D7B92155}" type="pres">
      <dgm:prSet presAssocID="{C8AA51EC-D9B9-4EF6-BD8F-73C72885A09A}" presName="node" presStyleLbl="node1" presStyleIdx="1" presStyleCnt="6">
        <dgm:presLayoutVars>
          <dgm:bulletEnabled val="1"/>
        </dgm:presLayoutVars>
      </dgm:prSet>
      <dgm:spPr/>
    </dgm:pt>
    <dgm:pt modelId="{E1683C5F-2F46-488D-98D0-D3BB269FD70A}" type="pres">
      <dgm:prSet presAssocID="{CEFCB817-CFDF-47AF-9083-4EA31B137135}" presName="sibTrans" presStyleCnt="0"/>
      <dgm:spPr/>
    </dgm:pt>
    <dgm:pt modelId="{9EC127C2-280A-4574-A661-E360371BF5F8}" type="pres">
      <dgm:prSet presAssocID="{098E3029-579C-4AD3-83B8-E32698ACC5B2}" presName="node" presStyleLbl="node1" presStyleIdx="2" presStyleCnt="6">
        <dgm:presLayoutVars>
          <dgm:bulletEnabled val="1"/>
        </dgm:presLayoutVars>
      </dgm:prSet>
      <dgm:spPr/>
    </dgm:pt>
    <dgm:pt modelId="{83F7F634-4AF0-4E6F-88D9-AAAC68574A9C}" type="pres">
      <dgm:prSet presAssocID="{83413600-CDD0-4DEC-9C25-0FFBFCCF29F7}" presName="sibTrans" presStyleCnt="0"/>
      <dgm:spPr/>
    </dgm:pt>
    <dgm:pt modelId="{A4482F5E-F20E-416C-9701-EAE73A1ACB38}" type="pres">
      <dgm:prSet presAssocID="{8CB50D8C-6F94-45D8-8964-6AEA0E17C2AC}" presName="node" presStyleLbl="node1" presStyleIdx="3" presStyleCnt="6">
        <dgm:presLayoutVars>
          <dgm:bulletEnabled val="1"/>
        </dgm:presLayoutVars>
      </dgm:prSet>
      <dgm:spPr/>
    </dgm:pt>
    <dgm:pt modelId="{94481FD8-EBCB-49DF-86A2-2DD2E53FB9CC}" type="pres">
      <dgm:prSet presAssocID="{8E7DDF91-296E-4970-8E09-A80D57F91BD6}" presName="sibTrans" presStyleCnt="0"/>
      <dgm:spPr/>
    </dgm:pt>
    <dgm:pt modelId="{8379E05A-90DF-4573-BC57-B583179B454C}" type="pres">
      <dgm:prSet presAssocID="{EC4D7DE3-864A-42AA-80BF-37EAD9EBDE40}" presName="node" presStyleLbl="node1" presStyleIdx="4" presStyleCnt="6">
        <dgm:presLayoutVars>
          <dgm:bulletEnabled val="1"/>
        </dgm:presLayoutVars>
      </dgm:prSet>
      <dgm:spPr/>
    </dgm:pt>
    <dgm:pt modelId="{784E4FCA-1A71-47FB-AEF9-46D7BAA4D9FD}" type="pres">
      <dgm:prSet presAssocID="{1550FBA6-422B-48BB-ABD5-6F4198E9B5D1}" presName="sibTrans" presStyleCnt="0"/>
      <dgm:spPr/>
    </dgm:pt>
    <dgm:pt modelId="{A45DBEEF-9216-4B27-986C-DA1718037C97}" type="pres">
      <dgm:prSet presAssocID="{CF1DE9F9-E939-4732-9E2D-37CD14E0C70A}" presName="node" presStyleLbl="node1" presStyleIdx="5" presStyleCnt="6">
        <dgm:presLayoutVars>
          <dgm:bulletEnabled val="1"/>
        </dgm:presLayoutVars>
      </dgm:prSet>
      <dgm:spPr/>
    </dgm:pt>
  </dgm:ptLst>
  <dgm:cxnLst>
    <dgm:cxn modelId="{6BA1A108-FFB6-49BD-8B3B-6134F3AA1DE4}" srcId="{64AEDBC7-1767-40A4-94F6-2C34B6E6DE1C}" destId="{8CB50D8C-6F94-45D8-8964-6AEA0E17C2AC}" srcOrd="3" destOrd="0" parTransId="{D5BFF5CC-291C-420A-988D-CFFE2555FC73}" sibTransId="{8E7DDF91-296E-4970-8E09-A80D57F91BD6}"/>
    <dgm:cxn modelId="{1DBE2634-AEC9-4499-BB54-CAD6F50B40FD}" srcId="{64AEDBC7-1767-40A4-94F6-2C34B6E6DE1C}" destId="{13DBC377-4319-470B-B853-954E335AB046}" srcOrd="0" destOrd="0" parTransId="{E761530D-1CF0-4B84-97E3-0E764C87557B}" sibTransId="{A7B213DD-E30C-4885-9B7D-48BCFFB0562E}"/>
    <dgm:cxn modelId="{1E2D8A65-A0A6-4BA2-A03F-136E13241E5A}" srcId="{64AEDBC7-1767-40A4-94F6-2C34B6E6DE1C}" destId="{098E3029-579C-4AD3-83B8-E32698ACC5B2}" srcOrd="2" destOrd="0" parTransId="{FC1BAD36-BE18-4B25-8813-D89F23AE8627}" sibTransId="{83413600-CDD0-4DEC-9C25-0FFBFCCF29F7}"/>
    <dgm:cxn modelId="{87677B4B-8AFF-4C56-87BE-24C0636580FB}" srcId="{64AEDBC7-1767-40A4-94F6-2C34B6E6DE1C}" destId="{CF1DE9F9-E939-4732-9E2D-37CD14E0C70A}" srcOrd="5" destOrd="0" parTransId="{D12D6195-802E-42BE-A34D-4B6134F3FABA}" sibTransId="{808E3A14-EA0C-4231-A459-9021F9BE3446}"/>
    <dgm:cxn modelId="{8764A64F-D79C-48FF-A5C5-0BA3561BF676}" type="presOf" srcId="{64AEDBC7-1767-40A4-94F6-2C34B6E6DE1C}" destId="{C505027B-5A16-4D1D-A9F2-32423E9D6216}" srcOrd="0" destOrd="0" presId="urn:microsoft.com/office/officeart/2005/8/layout/default"/>
    <dgm:cxn modelId="{1B07C659-11B1-4917-91F2-619613FCF1C7}" type="presOf" srcId="{098E3029-579C-4AD3-83B8-E32698ACC5B2}" destId="{9EC127C2-280A-4574-A661-E360371BF5F8}" srcOrd="0" destOrd="0" presId="urn:microsoft.com/office/officeart/2005/8/layout/default"/>
    <dgm:cxn modelId="{F2FA4B81-8DBE-44DF-BD85-C34D831ED8C9}" type="presOf" srcId="{8CB50D8C-6F94-45D8-8964-6AEA0E17C2AC}" destId="{A4482F5E-F20E-416C-9701-EAE73A1ACB38}" srcOrd="0" destOrd="0" presId="urn:microsoft.com/office/officeart/2005/8/layout/default"/>
    <dgm:cxn modelId="{7FEED68D-8B95-43D9-A285-18196215D8C1}" type="presOf" srcId="{13DBC377-4319-470B-B853-954E335AB046}" destId="{CCFC6DF8-0361-4E81-829B-2B9C672C74AA}" srcOrd="0" destOrd="0" presId="urn:microsoft.com/office/officeart/2005/8/layout/default"/>
    <dgm:cxn modelId="{E2D78F96-DA36-43AD-ADE9-16D1327F7598}" type="presOf" srcId="{C8AA51EC-D9B9-4EF6-BD8F-73C72885A09A}" destId="{022BB85E-8743-4C38-BEFF-6DE2D7B92155}" srcOrd="0" destOrd="0" presId="urn:microsoft.com/office/officeart/2005/8/layout/default"/>
    <dgm:cxn modelId="{4779F1AC-447E-4076-BC87-C76814649F44}" type="presOf" srcId="{CF1DE9F9-E939-4732-9E2D-37CD14E0C70A}" destId="{A45DBEEF-9216-4B27-986C-DA1718037C97}" srcOrd="0" destOrd="0" presId="urn:microsoft.com/office/officeart/2005/8/layout/default"/>
    <dgm:cxn modelId="{E150FFAE-7B65-4409-888E-F78443880848}" type="presOf" srcId="{EC4D7DE3-864A-42AA-80BF-37EAD9EBDE40}" destId="{8379E05A-90DF-4573-BC57-B583179B454C}" srcOrd="0" destOrd="0" presId="urn:microsoft.com/office/officeart/2005/8/layout/default"/>
    <dgm:cxn modelId="{11434BB0-258D-4D4D-AB5F-6E14EFC31D96}" srcId="{64AEDBC7-1767-40A4-94F6-2C34B6E6DE1C}" destId="{EC4D7DE3-864A-42AA-80BF-37EAD9EBDE40}" srcOrd="4" destOrd="0" parTransId="{C4DC42DB-710B-4B29-A780-4FA08A8FA77A}" sibTransId="{1550FBA6-422B-48BB-ABD5-6F4198E9B5D1}"/>
    <dgm:cxn modelId="{7DF8B8E9-B8FE-4CA8-ACFC-851955C52B73}" srcId="{64AEDBC7-1767-40A4-94F6-2C34B6E6DE1C}" destId="{C8AA51EC-D9B9-4EF6-BD8F-73C72885A09A}" srcOrd="1" destOrd="0" parTransId="{3F354B1E-A3EC-4AEE-B742-9E17B6218F06}" sibTransId="{CEFCB817-CFDF-47AF-9083-4EA31B137135}"/>
    <dgm:cxn modelId="{5E24BD76-BF71-4CFC-8456-45DF55DC2B0D}" type="presParOf" srcId="{C505027B-5A16-4D1D-A9F2-32423E9D6216}" destId="{CCFC6DF8-0361-4E81-829B-2B9C672C74AA}" srcOrd="0" destOrd="0" presId="urn:microsoft.com/office/officeart/2005/8/layout/default"/>
    <dgm:cxn modelId="{C3302A9F-9B06-4AFC-B0F6-9EC1D0E16ADA}" type="presParOf" srcId="{C505027B-5A16-4D1D-A9F2-32423E9D6216}" destId="{738C2F92-6F5D-4161-8AFD-F5B0EFEB103D}" srcOrd="1" destOrd="0" presId="urn:microsoft.com/office/officeart/2005/8/layout/default"/>
    <dgm:cxn modelId="{CF72E266-3459-469A-A182-FBD48A688F9F}" type="presParOf" srcId="{C505027B-5A16-4D1D-A9F2-32423E9D6216}" destId="{022BB85E-8743-4C38-BEFF-6DE2D7B92155}" srcOrd="2" destOrd="0" presId="urn:microsoft.com/office/officeart/2005/8/layout/default"/>
    <dgm:cxn modelId="{A5896FB1-3313-41DD-B701-0751F295414F}" type="presParOf" srcId="{C505027B-5A16-4D1D-A9F2-32423E9D6216}" destId="{E1683C5F-2F46-488D-98D0-D3BB269FD70A}" srcOrd="3" destOrd="0" presId="urn:microsoft.com/office/officeart/2005/8/layout/default"/>
    <dgm:cxn modelId="{EF03923B-0C2F-4C47-A688-5A2CCC7B82F6}" type="presParOf" srcId="{C505027B-5A16-4D1D-A9F2-32423E9D6216}" destId="{9EC127C2-280A-4574-A661-E360371BF5F8}" srcOrd="4" destOrd="0" presId="urn:microsoft.com/office/officeart/2005/8/layout/default"/>
    <dgm:cxn modelId="{496FC39A-988F-4CB2-8B66-F91B1901E44C}" type="presParOf" srcId="{C505027B-5A16-4D1D-A9F2-32423E9D6216}" destId="{83F7F634-4AF0-4E6F-88D9-AAAC68574A9C}" srcOrd="5" destOrd="0" presId="urn:microsoft.com/office/officeart/2005/8/layout/default"/>
    <dgm:cxn modelId="{7986EAF4-F871-4BAA-B1E1-3337C68555A8}" type="presParOf" srcId="{C505027B-5A16-4D1D-A9F2-32423E9D6216}" destId="{A4482F5E-F20E-416C-9701-EAE73A1ACB38}" srcOrd="6" destOrd="0" presId="urn:microsoft.com/office/officeart/2005/8/layout/default"/>
    <dgm:cxn modelId="{504F0F86-B6FA-47E2-9DF1-FE35DBBF26F4}" type="presParOf" srcId="{C505027B-5A16-4D1D-A9F2-32423E9D6216}" destId="{94481FD8-EBCB-49DF-86A2-2DD2E53FB9CC}" srcOrd="7" destOrd="0" presId="urn:microsoft.com/office/officeart/2005/8/layout/default"/>
    <dgm:cxn modelId="{500EB6A5-712F-4666-8160-C1F093FEAA69}" type="presParOf" srcId="{C505027B-5A16-4D1D-A9F2-32423E9D6216}" destId="{8379E05A-90DF-4573-BC57-B583179B454C}" srcOrd="8" destOrd="0" presId="urn:microsoft.com/office/officeart/2005/8/layout/default"/>
    <dgm:cxn modelId="{828A5ACF-163C-4106-9393-953AC21EA02A}" type="presParOf" srcId="{C505027B-5A16-4D1D-A9F2-32423E9D6216}" destId="{784E4FCA-1A71-47FB-AEF9-46D7BAA4D9FD}" srcOrd="9" destOrd="0" presId="urn:microsoft.com/office/officeart/2005/8/layout/default"/>
    <dgm:cxn modelId="{07B4331C-BDF5-45E8-BC75-40C48C1DE1C0}" type="presParOf" srcId="{C505027B-5A16-4D1D-A9F2-32423E9D6216}" destId="{A45DBEEF-9216-4B27-986C-DA1718037C9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266F3-1FBD-4858-8831-CDF251B3DAC8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2A8AA7-0F2D-4D3C-82AC-E7804126B9E6}">
      <dgm:prSet/>
      <dgm:spPr/>
      <dgm:t>
        <a:bodyPr/>
        <a:lstStyle/>
        <a:p>
          <a:pPr>
            <a:defRPr b="1"/>
          </a:pPr>
          <a:r>
            <a:rPr lang="en-US" dirty="0"/>
            <a:t>2011-2012</a:t>
          </a:r>
        </a:p>
      </dgm:t>
    </dgm:pt>
    <dgm:pt modelId="{04FFF5C0-CE3E-4C84-815A-C79818D06889}" type="parTrans" cxnId="{77B4ED68-72AD-49B9-991B-505DE2E9D900}">
      <dgm:prSet/>
      <dgm:spPr/>
      <dgm:t>
        <a:bodyPr/>
        <a:lstStyle/>
        <a:p>
          <a:endParaRPr lang="en-US"/>
        </a:p>
      </dgm:t>
    </dgm:pt>
    <dgm:pt modelId="{019FEAFA-4DEE-41E5-AB3F-1775156DD497}" type="sibTrans" cxnId="{77B4ED68-72AD-49B9-991B-505DE2E9D900}">
      <dgm:prSet/>
      <dgm:spPr/>
      <dgm:t>
        <a:bodyPr/>
        <a:lstStyle/>
        <a:p>
          <a:endParaRPr lang="en-US"/>
        </a:p>
      </dgm:t>
    </dgm:pt>
    <dgm:pt modelId="{B4050964-013C-4124-817E-10881FCAD8B8}">
      <dgm:prSet/>
      <dgm:spPr/>
      <dgm:t>
        <a:bodyPr/>
        <a:lstStyle/>
        <a:p>
          <a:r>
            <a:rPr lang="en-US" dirty="0"/>
            <a:t>In 2012, iPhone 5 was released. </a:t>
          </a:r>
        </a:p>
        <a:p>
          <a:r>
            <a:rPr lang="en-US" dirty="0"/>
            <a:t>Average rent in 2011 was $845. </a:t>
          </a:r>
        </a:p>
      </dgm:t>
    </dgm:pt>
    <dgm:pt modelId="{0ECB1DF3-4F67-4428-BC2E-619AF89B7B0D}" type="parTrans" cxnId="{8B48B632-E6C1-425A-B498-D9750BC7E8AF}">
      <dgm:prSet/>
      <dgm:spPr/>
      <dgm:t>
        <a:bodyPr/>
        <a:lstStyle/>
        <a:p>
          <a:endParaRPr lang="en-US"/>
        </a:p>
      </dgm:t>
    </dgm:pt>
    <dgm:pt modelId="{7FDC0499-8E45-4B54-9BE4-034F47CF71B1}" type="sibTrans" cxnId="{8B48B632-E6C1-425A-B498-D9750BC7E8AF}">
      <dgm:prSet/>
      <dgm:spPr/>
      <dgm:t>
        <a:bodyPr/>
        <a:lstStyle/>
        <a:p>
          <a:endParaRPr lang="en-US"/>
        </a:p>
      </dgm:t>
    </dgm:pt>
    <dgm:pt modelId="{2BF76277-EC14-49CF-95BF-E7FE1CE223D8}">
      <dgm:prSet/>
      <dgm:spPr/>
      <dgm:t>
        <a:bodyPr/>
        <a:lstStyle/>
        <a:p>
          <a:pPr>
            <a:defRPr b="1"/>
          </a:pPr>
          <a:r>
            <a:rPr lang="en-US"/>
            <a:t>2021</a:t>
          </a:r>
        </a:p>
      </dgm:t>
    </dgm:pt>
    <dgm:pt modelId="{E3D96B09-AE61-4906-8D36-8FF63CA8E707}" type="parTrans" cxnId="{BA170316-FF56-4579-AFE6-1C83649D43A5}">
      <dgm:prSet/>
      <dgm:spPr/>
      <dgm:t>
        <a:bodyPr/>
        <a:lstStyle/>
        <a:p>
          <a:endParaRPr lang="en-US"/>
        </a:p>
      </dgm:t>
    </dgm:pt>
    <dgm:pt modelId="{2D79D959-339F-47AA-BFA3-48EB1D5DF040}" type="sibTrans" cxnId="{BA170316-FF56-4579-AFE6-1C83649D43A5}">
      <dgm:prSet/>
      <dgm:spPr/>
      <dgm:t>
        <a:bodyPr/>
        <a:lstStyle/>
        <a:p>
          <a:endParaRPr lang="en-US"/>
        </a:p>
      </dgm:t>
    </dgm:pt>
    <dgm:pt modelId="{1A0FF8A4-A662-4C01-B006-523189651DD1}">
      <dgm:prSet/>
      <dgm:spPr/>
      <dgm:t>
        <a:bodyPr/>
        <a:lstStyle/>
        <a:p>
          <a:r>
            <a:rPr lang="en-US" dirty="0"/>
            <a:t>. Average rent in 2021 was $1,164</a:t>
          </a:r>
        </a:p>
      </dgm:t>
    </dgm:pt>
    <dgm:pt modelId="{7A8A66C5-50F6-4DF4-8AC7-38704941B7CB}" type="parTrans" cxnId="{17D64849-9239-4374-AB35-B0A674BF4D15}">
      <dgm:prSet/>
      <dgm:spPr/>
      <dgm:t>
        <a:bodyPr/>
        <a:lstStyle/>
        <a:p>
          <a:endParaRPr lang="en-US"/>
        </a:p>
      </dgm:t>
    </dgm:pt>
    <dgm:pt modelId="{9749E4DD-1CC3-455F-AAF2-BF4D2A8E2D7C}" type="sibTrans" cxnId="{17D64849-9239-4374-AB35-B0A674BF4D15}">
      <dgm:prSet/>
      <dgm:spPr/>
      <dgm:t>
        <a:bodyPr/>
        <a:lstStyle/>
        <a:p>
          <a:endParaRPr lang="en-US"/>
        </a:p>
      </dgm:t>
    </dgm:pt>
    <dgm:pt modelId="{F1214BC8-41E8-445F-ADA1-8416895E8F72}" type="pres">
      <dgm:prSet presAssocID="{54F266F3-1FBD-4858-8831-CDF251B3DAC8}" presName="root" presStyleCnt="0">
        <dgm:presLayoutVars>
          <dgm:chMax/>
          <dgm:chPref/>
          <dgm:animLvl val="lvl"/>
        </dgm:presLayoutVars>
      </dgm:prSet>
      <dgm:spPr/>
    </dgm:pt>
    <dgm:pt modelId="{A87E246F-C1EF-461B-9AB0-0EA186D8BEAF}" type="pres">
      <dgm:prSet presAssocID="{54F266F3-1FBD-4858-8831-CDF251B3DAC8}" presName="divider" presStyleLbl="fgAcc1" presStyleIdx="0" presStyleCnt="1"/>
      <dgm:spPr/>
    </dgm:pt>
    <dgm:pt modelId="{FE38B1AC-7975-4857-A6FB-4EBEDE9BD04D}" type="pres">
      <dgm:prSet presAssocID="{54F266F3-1FBD-4858-8831-CDF251B3DAC8}" presName="nodes" presStyleCnt="0">
        <dgm:presLayoutVars>
          <dgm:chMax/>
          <dgm:chPref/>
          <dgm:animLvl val="lvl"/>
        </dgm:presLayoutVars>
      </dgm:prSet>
      <dgm:spPr/>
    </dgm:pt>
    <dgm:pt modelId="{96BE500B-BBC7-44F0-9C3E-686EF4A4E62D}" type="pres">
      <dgm:prSet presAssocID="{8D2A8AA7-0F2D-4D3C-82AC-E7804126B9E6}" presName="composite" presStyleCnt="0"/>
      <dgm:spPr/>
    </dgm:pt>
    <dgm:pt modelId="{4728C39C-4A2B-4BF0-935B-538AF328C6D2}" type="pres">
      <dgm:prSet presAssocID="{8D2A8AA7-0F2D-4D3C-82AC-E7804126B9E6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A358789B-91DE-4FB7-8FE5-6F75E13D6C9E}" type="pres">
      <dgm:prSet presAssocID="{8D2A8AA7-0F2D-4D3C-82AC-E7804126B9E6}" presName="L2TextContainerWrapper" presStyleCnt="0">
        <dgm:presLayoutVars>
          <dgm:bulletEnabled val="1"/>
        </dgm:presLayoutVars>
      </dgm:prSet>
      <dgm:spPr/>
    </dgm:pt>
    <dgm:pt modelId="{76A7FC0F-1DA3-40A1-BBA5-97125A82FB38}" type="pres">
      <dgm:prSet presAssocID="{8D2A8AA7-0F2D-4D3C-82AC-E7804126B9E6}" presName="L2TextContainer" presStyleLbl="bgAccFollowNode1" presStyleIdx="0" presStyleCnt="2"/>
      <dgm:spPr/>
    </dgm:pt>
    <dgm:pt modelId="{7B74FB2E-93D5-431D-8003-4B9DA7C6FB14}" type="pres">
      <dgm:prSet presAssocID="{8D2A8AA7-0F2D-4D3C-82AC-E7804126B9E6}" presName="FlexibleEmptyPlaceHolder" presStyleCnt="0"/>
      <dgm:spPr/>
    </dgm:pt>
    <dgm:pt modelId="{BD69C915-65AF-4E2F-B1E2-ECF6C75057AE}" type="pres">
      <dgm:prSet presAssocID="{8D2A8AA7-0F2D-4D3C-82AC-E7804126B9E6}" presName="ConnectLine" presStyleLbl="sibTrans1D1" presStyleIdx="0" presStyleCnt="2"/>
      <dgm:spPr/>
    </dgm:pt>
    <dgm:pt modelId="{23205B1D-0DFC-44C1-A253-99024C7E868F}" type="pres">
      <dgm:prSet presAssocID="{8D2A8AA7-0F2D-4D3C-82AC-E7804126B9E6}" presName="ConnectorPoint" presStyleLbl="node1" presStyleIdx="0" presStyleCnt="2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F1B3B1F-52B8-4385-8E42-9587E0936A72}" type="pres">
      <dgm:prSet presAssocID="{8D2A8AA7-0F2D-4D3C-82AC-E7804126B9E6}" presName="EmptyPlaceHolder" presStyleCnt="0"/>
      <dgm:spPr/>
    </dgm:pt>
    <dgm:pt modelId="{5F0BFE71-CDBF-47D0-8529-1556C1A4E74D}" type="pres">
      <dgm:prSet presAssocID="{019FEAFA-4DEE-41E5-AB3F-1775156DD497}" presName="spaceBetweenRectangles" presStyleCnt="0"/>
      <dgm:spPr/>
    </dgm:pt>
    <dgm:pt modelId="{8ED27220-5094-4BC2-AACF-E85D0E2C6E13}" type="pres">
      <dgm:prSet presAssocID="{2BF76277-EC14-49CF-95BF-E7FE1CE223D8}" presName="composite" presStyleCnt="0"/>
      <dgm:spPr/>
    </dgm:pt>
    <dgm:pt modelId="{8CCE7A8C-7D00-4E43-8160-14F9B6912F9C}" type="pres">
      <dgm:prSet presAssocID="{2BF76277-EC14-49CF-95BF-E7FE1CE223D8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6768A2E8-E3EB-40E4-8FEE-18CFC0BD0F5E}" type="pres">
      <dgm:prSet presAssocID="{2BF76277-EC14-49CF-95BF-E7FE1CE223D8}" presName="L2TextContainerWrapper" presStyleCnt="0">
        <dgm:presLayoutVars>
          <dgm:bulletEnabled val="1"/>
        </dgm:presLayoutVars>
      </dgm:prSet>
      <dgm:spPr/>
    </dgm:pt>
    <dgm:pt modelId="{2F72CB68-F398-4414-92F2-9C05D9B5BA00}" type="pres">
      <dgm:prSet presAssocID="{2BF76277-EC14-49CF-95BF-E7FE1CE223D8}" presName="L2TextContainer" presStyleLbl="bgAccFollowNode1" presStyleIdx="1" presStyleCnt="2"/>
      <dgm:spPr/>
    </dgm:pt>
    <dgm:pt modelId="{5CD9A820-4284-497C-879E-975F3EFBDFC7}" type="pres">
      <dgm:prSet presAssocID="{2BF76277-EC14-49CF-95BF-E7FE1CE223D8}" presName="FlexibleEmptyPlaceHolder" presStyleCnt="0"/>
      <dgm:spPr/>
    </dgm:pt>
    <dgm:pt modelId="{6F68B45D-3AAB-4A46-AE03-8FF86ACCBC79}" type="pres">
      <dgm:prSet presAssocID="{2BF76277-EC14-49CF-95BF-E7FE1CE223D8}" presName="ConnectLine" presStyleLbl="sibTrans1D1" presStyleIdx="1" presStyleCnt="2"/>
      <dgm:spPr/>
    </dgm:pt>
    <dgm:pt modelId="{8A5F0379-6E4D-4351-8C69-01B422E91F3D}" type="pres">
      <dgm:prSet presAssocID="{2BF76277-EC14-49CF-95BF-E7FE1CE223D8}" presName="ConnectorPoint" presStyleLbl="node1" presStyleIdx="1" presStyleCnt="2"/>
      <dgm:spPr>
        <a:solidFill>
          <a:schemeClr val="accent5">
            <a:hueOff val="2438425"/>
            <a:satOff val="-19443"/>
            <a:lumOff val="-1470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79F54BA-0BCA-49DB-A0DB-3C4BFA3D304D}" type="pres">
      <dgm:prSet presAssocID="{2BF76277-EC14-49CF-95BF-E7FE1CE223D8}" presName="EmptyPlaceHolder" presStyleCnt="0"/>
      <dgm:spPr/>
    </dgm:pt>
  </dgm:ptLst>
  <dgm:cxnLst>
    <dgm:cxn modelId="{BA170316-FF56-4579-AFE6-1C83649D43A5}" srcId="{54F266F3-1FBD-4858-8831-CDF251B3DAC8}" destId="{2BF76277-EC14-49CF-95BF-E7FE1CE223D8}" srcOrd="1" destOrd="0" parTransId="{E3D96B09-AE61-4906-8D36-8FF63CA8E707}" sibTransId="{2D79D959-339F-47AA-BFA3-48EB1D5DF040}"/>
    <dgm:cxn modelId="{14AB0E21-8F9D-4FB9-8BCD-C6C746872A34}" type="presOf" srcId="{8D2A8AA7-0F2D-4D3C-82AC-E7804126B9E6}" destId="{4728C39C-4A2B-4BF0-935B-538AF328C6D2}" srcOrd="0" destOrd="0" presId="urn:microsoft.com/office/officeart/2017/3/layout/HorizontalLabelsTimeline"/>
    <dgm:cxn modelId="{8B48B632-E6C1-425A-B498-D9750BC7E8AF}" srcId="{8D2A8AA7-0F2D-4D3C-82AC-E7804126B9E6}" destId="{B4050964-013C-4124-817E-10881FCAD8B8}" srcOrd="0" destOrd="0" parTransId="{0ECB1DF3-4F67-4428-BC2E-619AF89B7B0D}" sibTransId="{7FDC0499-8E45-4B54-9BE4-034F47CF71B1}"/>
    <dgm:cxn modelId="{2D4F1E42-5732-4CD9-81FD-15E7C9EC36D1}" type="presOf" srcId="{1A0FF8A4-A662-4C01-B006-523189651DD1}" destId="{2F72CB68-F398-4414-92F2-9C05D9B5BA00}" srcOrd="0" destOrd="0" presId="urn:microsoft.com/office/officeart/2017/3/layout/HorizontalLabelsTimeline"/>
    <dgm:cxn modelId="{77B4ED68-72AD-49B9-991B-505DE2E9D900}" srcId="{54F266F3-1FBD-4858-8831-CDF251B3DAC8}" destId="{8D2A8AA7-0F2D-4D3C-82AC-E7804126B9E6}" srcOrd="0" destOrd="0" parTransId="{04FFF5C0-CE3E-4C84-815A-C79818D06889}" sibTransId="{019FEAFA-4DEE-41E5-AB3F-1775156DD497}"/>
    <dgm:cxn modelId="{17D64849-9239-4374-AB35-B0A674BF4D15}" srcId="{2BF76277-EC14-49CF-95BF-E7FE1CE223D8}" destId="{1A0FF8A4-A662-4C01-B006-523189651DD1}" srcOrd="0" destOrd="0" parTransId="{7A8A66C5-50F6-4DF4-8AC7-38704941B7CB}" sibTransId="{9749E4DD-1CC3-455F-AAF2-BF4D2A8E2D7C}"/>
    <dgm:cxn modelId="{5B0D3858-5F75-4943-9A0A-4E26144F4265}" type="presOf" srcId="{B4050964-013C-4124-817E-10881FCAD8B8}" destId="{76A7FC0F-1DA3-40A1-BBA5-97125A82FB38}" srcOrd="0" destOrd="0" presId="urn:microsoft.com/office/officeart/2017/3/layout/HorizontalLabelsTimeline"/>
    <dgm:cxn modelId="{BCA6A7D1-5231-4697-8CEB-791D8A7541F5}" type="presOf" srcId="{54F266F3-1FBD-4858-8831-CDF251B3DAC8}" destId="{F1214BC8-41E8-445F-ADA1-8416895E8F72}" srcOrd="0" destOrd="0" presId="urn:microsoft.com/office/officeart/2017/3/layout/HorizontalLabelsTimeline"/>
    <dgm:cxn modelId="{9C86E7FA-6D1F-434E-86EC-FD976FB06E73}" type="presOf" srcId="{2BF76277-EC14-49CF-95BF-E7FE1CE223D8}" destId="{8CCE7A8C-7D00-4E43-8160-14F9B6912F9C}" srcOrd="0" destOrd="0" presId="urn:microsoft.com/office/officeart/2017/3/layout/HorizontalLabelsTimeline"/>
    <dgm:cxn modelId="{A89D92E8-789A-4540-BB32-90A5DA6C1BA9}" type="presParOf" srcId="{F1214BC8-41E8-445F-ADA1-8416895E8F72}" destId="{A87E246F-C1EF-461B-9AB0-0EA186D8BEAF}" srcOrd="0" destOrd="0" presId="urn:microsoft.com/office/officeart/2017/3/layout/HorizontalLabelsTimeline"/>
    <dgm:cxn modelId="{0873E286-666A-46AD-9026-67D87C2FB8FE}" type="presParOf" srcId="{F1214BC8-41E8-445F-ADA1-8416895E8F72}" destId="{FE38B1AC-7975-4857-A6FB-4EBEDE9BD04D}" srcOrd="1" destOrd="0" presId="urn:microsoft.com/office/officeart/2017/3/layout/HorizontalLabelsTimeline"/>
    <dgm:cxn modelId="{85DBCFD5-03FF-4487-A890-2935567052DF}" type="presParOf" srcId="{FE38B1AC-7975-4857-A6FB-4EBEDE9BD04D}" destId="{96BE500B-BBC7-44F0-9C3E-686EF4A4E62D}" srcOrd="0" destOrd="0" presId="urn:microsoft.com/office/officeart/2017/3/layout/HorizontalLabelsTimeline"/>
    <dgm:cxn modelId="{18298DA4-5AE7-4BC2-ADEF-25AA7AE2357B}" type="presParOf" srcId="{96BE500B-BBC7-44F0-9C3E-686EF4A4E62D}" destId="{4728C39C-4A2B-4BF0-935B-538AF328C6D2}" srcOrd="0" destOrd="0" presId="urn:microsoft.com/office/officeart/2017/3/layout/HorizontalLabelsTimeline"/>
    <dgm:cxn modelId="{15F43BAF-137D-460C-B6B5-3299B6C575B0}" type="presParOf" srcId="{96BE500B-BBC7-44F0-9C3E-686EF4A4E62D}" destId="{A358789B-91DE-4FB7-8FE5-6F75E13D6C9E}" srcOrd="1" destOrd="0" presId="urn:microsoft.com/office/officeart/2017/3/layout/HorizontalLabelsTimeline"/>
    <dgm:cxn modelId="{B430CC52-EB42-48EE-BC33-3CBB33ADE297}" type="presParOf" srcId="{A358789B-91DE-4FB7-8FE5-6F75E13D6C9E}" destId="{76A7FC0F-1DA3-40A1-BBA5-97125A82FB38}" srcOrd="0" destOrd="0" presId="urn:microsoft.com/office/officeart/2017/3/layout/HorizontalLabelsTimeline"/>
    <dgm:cxn modelId="{73D46992-CFAE-4495-97DA-7829692FC15D}" type="presParOf" srcId="{A358789B-91DE-4FB7-8FE5-6F75E13D6C9E}" destId="{7B74FB2E-93D5-431D-8003-4B9DA7C6FB14}" srcOrd="1" destOrd="0" presId="urn:microsoft.com/office/officeart/2017/3/layout/HorizontalLabelsTimeline"/>
    <dgm:cxn modelId="{5704E6DD-D156-4DBF-9030-A663D3AEBFB7}" type="presParOf" srcId="{96BE500B-BBC7-44F0-9C3E-686EF4A4E62D}" destId="{BD69C915-65AF-4E2F-B1E2-ECF6C75057AE}" srcOrd="2" destOrd="0" presId="urn:microsoft.com/office/officeart/2017/3/layout/HorizontalLabelsTimeline"/>
    <dgm:cxn modelId="{EE36B63A-D3D3-4205-8337-C0BCC880DE43}" type="presParOf" srcId="{96BE500B-BBC7-44F0-9C3E-686EF4A4E62D}" destId="{23205B1D-0DFC-44C1-A253-99024C7E868F}" srcOrd="3" destOrd="0" presId="urn:microsoft.com/office/officeart/2017/3/layout/HorizontalLabelsTimeline"/>
    <dgm:cxn modelId="{6C971C2E-1C11-4D17-AAA0-CA697D27A66A}" type="presParOf" srcId="{96BE500B-BBC7-44F0-9C3E-686EF4A4E62D}" destId="{AF1B3B1F-52B8-4385-8E42-9587E0936A72}" srcOrd="4" destOrd="0" presId="urn:microsoft.com/office/officeart/2017/3/layout/HorizontalLabelsTimeline"/>
    <dgm:cxn modelId="{88AD73CF-B9BC-425B-B749-B6BC42EE48AB}" type="presParOf" srcId="{FE38B1AC-7975-4857-A6FB-4EBEDE9BD04D}" destId="{5F0BFE71-CDBF-47D0-8529-1556C1A4E74D}" srcOrd="1" destOrd="0" presId="urn:microsoft.com/office/officeart/2017/3/layout/HorizontalLabelsTimeline"/>
    <dgm:cxn modelId="{66FD6A86-8628-4562-938F-D2837100208D}" type="presParOf" srcId="{FE38B1AC-7975-4857-A6FB-4EBEDE9BD04D}" destId="{8ED27220-5094-4BC2-AACF-E85D0E2C6E13}" srcOrd="2" destOrd="0" presId="urn:microsoft.com/office/officeart/2017/3/layout/HorizontalLabelsTimeline"/>
    <dgm:cxn modelId="{C12656DB-2884-4AF0-8967-058ED31D2B45}" type="presParOf" srcId="{8ED27220-5094-4BC2-AACF-E85D0E2C6E13}" destId="{8CCE7A8C-7D00-4E43-8160-14F9B6912F9C}" srcOrd="0" destOrd="0" presId="urn:microsoft.com/office/officeart/2017/3/layout/HorizontalLabelsTimeline"/>
    <dgm:cxn modelId="{A8327811-9F41-4742-A7BD-99DBC456D5C8}" type="presParOf" srcId="{8ED27220-5094-4BC2-AACF-E85D0E2C6E13}" destId="{6768A2E8-E3EB-40E4-8FEE-18CFC0BD0F5E}" srcOrd="1" destOrd="0" presId="urn:microsoft.com/office/officeart/2017/3/layout/HorizontalLabelsTimeline"/>
    <dgm:cxn modelId="{0D5FF9BC-B232-4C33-9AA7-89DED7ED0CFA}" type="presParOf" srcId="{6768A2E8-E3EB-40E4-8FEE-18CFC0BD0F5E}" destId="{2F72CB68-F398-4414-92F2-9C05D9B5BA00}" srcOrd="0" destOrd="0" presId="urn:microsoft.com/office/officeart/2017/3/layout/HorizontalLabelsTimeline"/>
    <dgm:cxn modelId="{2E6AE92C-5888-49DB-86B9-74FFB8CDDD3A}" type="presParOf" srcId="{6768A2E8-E3EB-40E4-8FEE-18CFC0BD0F5E}" destId="{5CD9A820-4284-497C-879E-975F3EFBDFC7}" srcOrd="1" destOrd="0" presId="urn:microsoft.com/office/officeart/2017/3/layout/HorizontalLabelsTimeline"/>
    <dgm:cxn modelId="{7949EB58-F3B5-42F3-B002-9C36BEF78744}" type="presParOf" srcId="{8ED27220-5094-4BC2-AACF-E85D0E2C6E13}" destId="{6F68B45D-3AAB-4A46-AE03-8FF86ACCBC79}" srcOrd="2" destOrd="0" presId="urn:microsoft.com/office/officeart/2017/3/layout/HorizontalLabelsTimeline"/>
    <dgm:cxn modelId="{66EBBE97-9B18-4380-82EE-496CC80EB616}" type="presParOf" srcId="{8ED27220-5094-4BC2-AACF-E85D0E2C6E13}" destId="{8A5F0379-6E4D-4351-8C69-01B422E91F3D}" srcOrd="3" destOrd="0" presId="urn:microsoft.com/office/officeart/2017/3/layout/HorizontalLabelsTimeline"/>
    <dgm:cxn modelId="{0E1325BB-85A7-4212-B5C1-AEA04DC9E6AE}" type="presParOf" srcId="{8ED27220-5094-4BC2-AACF-E85D0E2C6E13}" destId="{C79F54BA-0BCA-49DB-A0DB-3C4BFA3D304D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33500-202D-4F71-BD85-519D9C4448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F69A8C-A5A1-4B1F-A4D8-07EB37034647}">
      <dgm:prSet/>
      <dgm:spPr/>
      <dgm:t>
        <a:bodyPr/>
        <a:lstStyle/>
        <a:p>
          <a:r>
            <a:rPr lang="en-US" dirty="0"/>
            <a:t>Primary : Interviews with colleagues and friends that have been impacted by the housing problems. Potentially have interviews set up with a real estate agent and professors. </a:t>
          </a:r>
        </a:p>
      </dgm:t>
    </dgm:pt>
    <dgm:pt modelId="{3AD53890-AB97-4FBC-AD4F-24F77D75BB8B}" type="parTrans" cxnId="{B3531CDE-2EAE-4F53-A43E-3CF098240308}">
      <dgm:prSet/>
      <dgm:spPr/>
      <dgm:t>
        <a:bodyPr/>
        <a:lstStyle/>
        <a:p>
          <a:endParaRPr lang="en-US"/>
        </a:p>
      </dgm:t>
    </dgm:pt>
    <dgm:pt modelId="{2D70FF48-CAD0-497A-9CCF-20D16064DE69}" type="sibTrans" cxnId="{B3531CDE-2EAE-4F53-A43E-3CF098240308}">
      <dgm:prSet/>
      <dgm:spPr/>
      <dgm:t>
        <a:bodyPr/>
        <a:lstStyle/>
        <a:p>
          <a:endParaRPr lang="en-US"/>
        </a:p>
      </dgm:t>
    </dgm:pt>
    <dgm:pt modelId="{22951F92-CB70-4CD8-ACCB-A63A710134C0}">
      <dgm:prSet/>
      <dgm:spPr/>
      <dgm:t>
        <a:bodyPr/>
        <a:lstStyle/>
        <a:p>
          <a:r>
            <a:rPr lang="en-US" dirty="0"/>
            <a:t>Secondary : Articles and journals showcasing statistics about pre-covid to present time. Podcasts and economists.</a:t>
          </a:r>
        </a:p>
      </dgm:t>
    </dgm:pt>
    <dgm:pt modelId="{EF669337-AA9D-47A7-85A7-CC4B24F8112C}" type="parTrans" cxnId="{DEA4C64D-9674-4F50-BF5F-1F7BF25C7AC7}">
      <dgm:prSet/>
      <dgm:spPr/>
      <dgm:t>
        <a:bodyPr/>
        <a:lstStyle/>
        <a:p>
          <a:endParaRPr lang="en-US"/>
        </a:p>
      </dgm:t>
    </dgm:pt>
    <dgm:pt modelId="{BC2BEB21-2633-4537-A608-A78036D48E2B}" type="sibTrans" cxnId="{DEA4C64D-9674-4F50-BF5F-1F7BF25C7AC7}">
      <dgm:prSet/>
      <dgm:spPr/>
      <dgm:t>
        <a:bodyPr/>
        <a:lstStyle/>
        <a:p>
          <a:endParaRPr lang="en-US"/>
        </a:p>
      </dgm:t>
    </dgm:pt>
    <dgm:pt modelId="{6D68DB26-F129-49E6-A5B3-56E145575E80}" type="pres">
      <dgm:prSet presAssocID="{88833500-202D-4F71-BD85-519D9C4448DF}" presName="root" presStyleCnt="0">
        <dgm:presLayoutVars>
          <dgm:dir/>
          <dgm:resizeHandles val="exact"/>
        </dgm:presLayoutVars>
      </dgm:prSet>
      <dgm:spPr/>
    </dgm:pt>
    <dgm:pt modelId="{0431C1AC-92F5-4928-8246-1936898BA9FB}" type="pres">
      <dgm:prSet presAssocID="{03F69A8C-A5A1-4B1F-A4D8-07EB37034647}" presName="compNode" presStyleCnt="0"/>
      <dgm:spPr/>
    </dgm:pt>
    <dgm:pt modelId="{161B2399-70A3-4E82-A7A4-C95F0149A305}" type="pres">
      <dgm:prSet presAssocID="{03F69A8C-A5A1-4B1F-A4D8-07EB37034647}" presName="bgRect" presStyleLbl="bgShp" presStyleIdx="0" presStyleCnt="2"/>
      <dgm:spPr/>
    </dgm:pt>
    <dgm:pt modelId="{7E09CFB5-2E25-46DD-8210-E183A92A0A37}" type="pres">
      <dgm:prSet presAssocID="{03F69A8C-A5A1-4B1F-A4D8-07EB370346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257B5B02-C87A-4AE5-AADD-D3B59D1A4039}" type="pres">
      <dgm:prSet presAssocID="{03F69A8C-A5A1-4B1F-A4D8-07EB37034647}" presName="spaceRect" presStyleCnt="0"/>
      <dgm:spPr/>
    </dgm:pt>
    <dgm:pt modelId="{94335CE2-B7D9-45D2-A5C7-CEE4B87E116D}" type="pres">
      <dgm:prSet presAssocID="{03F69A8C-A5A1-4B1F-A4D8-07EB37034647}" presName="parTx" presStyleLbl="revTx" presStyleIdx="0" presStyleCnt="2">
        <dgm:presLayoutVars>
          <dgm:chMax val="0"/>
          <dgm:chPref val="0"/>
        </dgm:presLayoutVars>
      </dgm:prSet>
      <dgm:spPr/>
    </dgm:pt>
    <dgm:pt modelId="{F1425AAF-EE86-40DD-B415-8C85EC8EF5D9}" type="pres">
      <dgm:prSet presAssocID="{2D70FF48-CAD0-497A-9CCF-20D16064DE69}" presName="sibTrans" presStyleCnt="0"/>
      <dgm:spPr/>
    </dgm:pt>
    <dgm:pt modelId="{DE0A77D4-5485-4062-B389-A0EEFFB7CAE6}" type="pres">
      <dgm:prSet presAssocID="{22951F92-CB70-4CD8-ACCB-A63A710134C0}" presName="compNode" presStyleCnt="0"/>
      <dgm:spPr/>
    </dgm:pt>
    <dgm:pt modelId="{EAA5B2E2-49BD-4CA1-8472-001540336AAA}" type="pres">
      <dgm:prSet presAssocID="{22951F92-CB70-4CD8-ACCB-A63A710134C0}" presName="bgRect" presStyleLbl="bgShp" presStyleIdx="1" presStyleCnt="2"/>
      <dgm:spPr/>
    </dgm:pt>
    <dgm:pt modelId="{130445A0-5A0A-48E5-89C4-103136F78B82}" type="pres">
      <dgm:prSet presAssocID="{22951F92-CB70-4CD8-ACCB-A63A710134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43A9AB0-5656-4FC3-9BD2-C980AC0F6F6C}" type="pres">
      <dgm:prSet presAssocID="{22951F92-CB70-4CD8-ACCB-A63A710134C0}" presName="spaceRect" presStyleCnt="0"/>
      <dgm:spPr/>
    </dgm:pt>
    <dgm:pt modelId="{567EDC50-89E9-4573-853E-7D2DEC9231A0}" type="pres">
      <dgm:prSet presAssocID="{22951F92-CB70-4CD8-ACCB-A63A710134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954933-7698-473C-8CD3-70EABFBD4E76}" type="presOf" srcId="{88833500-202D-4F71-BD85-519D9C4448DF}" destId="{6D68DB26-F129-49E6-A5B3-56E145575E80}" srcOrd="0" destOrd="0" presId="urn:microsoft.com/office/officeart/2018/2/layout/IconVerticalSolidList"/>
    <dgm:cxn modelId="{5D5C523A-3D0D-46B8-8A6B-99FD262DF3E7}" type="presOf" srcId="{22951F92-CB70-4CD8-ACCB-A63A710134C0}" destId="{567EDC50-89E9-4573-853E-7D2DEC9231A0}" srcOrd="0" destOrd="0" presId="urn:microsoft.com/office/officeart/2018/2/layout/IconVerticalSolidList"/>
    <dgm:cxn modelId="{DEA4C64D-9674-4F50-BF5F-1F7BF25C7AC7}" srcId="{88833500-202D-4F71-BD85-519D9C4448DF}" destId="{22951F92-CB70-4CD8-ACCB-A63A710134C0}" srcOrd="1" destOrd="0" parTransId="{EF669337-AA9D-47A7-85A7-CC4B24F8112C}" sibTransId="{BC2BEB21-2633-4537-A608-A78036D48E2B}"/>
    <dgm:cxn modelId="{A192084E-9176-4B0B-8B29-FB95B542BC45}" type="presOf" srcId="{03F69A8C-A5A1-4B1F-A4D8-07EB37034647}" destId="{94335CE2-B7D9-45D2-A5C7-CEE4B87E116D}" srcOrd="0" destOrd="0" presId="urn:microsoft.com/office/officeart/2018/2/layout/IconVerticalSolidList"/>
    <dgm:cxn modelId="{B3531CDE-2EAE-4F53-A43E-3CF098240308}" srcId="{88833500-202D-4F71-BD85-519D9C4448DF}" destId="{03F69A8C-A5A1-4B1F-A4D8-07EB37034647}" srcOrd="0" destOrd="0" parTransId="{3AD53890-AB97-4FBC-AD4F-24F77D75BB8B}" sibTransId="{2D70FF48-CAD0-497A-9CCF-20D16064DE69}"/>
    <dgm:cxn modelId="{C81CC951-2D09-4FC5-9213-C43D5F25FCFB}" type="presParOf" srcId="{6D68DB26-F129-49E6-A5B3-56E145575E80}" destId="{0431C1AC-92F5-4928-8246-1936898BA9FB}" srcOrd="0" destOrd="0" presId="urn:microsoft.com/office/officeart/2018/2/layout/IconVerticalSolidList"/>
    <dgm:cxn modelId="{3FAC9A44-56B2-4E9C-83FA-4D0EA218B489}" type="presParOf" srcId="{0431C1AC-92F5-4928-8246-1936898BA9FB}" destId="{161B2399-70A3-4E82-A7A4-C95F0149A305}" srcOrd="0" destOrd="0" presId="urn:microsoft.com/office/officeart/2018/2/layout/IconVerticalSolidList"/>
    <dgm:cxn modelId="{7F6D9A77-6B26-4B8A-B753-5006347E4113}" type="presParOf" srcId="{0431C1AC-92F5-4928-8246-1936898BA9FB}" destId="{7E09CFB5-2E25-46DD-8210-E183A92A0A37}" srcOrd="1" destOrd="0" presId="urn:microsoft.com/office/officeart/2018/2/layout/IconVerticalSolidList"/>
    <dgm:cxn modelId="{DFF09141-6124-4E40-B8A8-A8FD03F7B58A}" type="presParOf" srcId="{0431C1AC-92F5-4928-8246-1936898BA9FB}" destId="{257B5B02-C87A-4AE5-AADD-D3B59D1A4039}" srcOrd="2" destOrd="0" presId="urn:microsoft.com/office/officeart/2018/2/layout/IconVerticalSolidList"/>
    <dgm:cxn modelId="{A81102FA-EBFE-43B5-9C96-7548936F8BB2}" type="presParOf" srcId="{0431C1AC-92F5-4928-8246-1936898BA9FB}" destId="{94335CE2-B7D9-45D2-A5C7-CEE4B87E116D}" srcOrd="3" destOrd="0" presId="urn:microsoft.com/office/officeart/2018/2/layout/IconVerticalSolidList"/>
    <dgm:cxn modelId="{08200CA2-83DB-46E5-A7B2-48C1B0DE4A1A}" type="presParOf" srcId="{6D68DB26-F129-49E6-A5B3-56E145575E80}" destId="{F1425AAF-EE86-40DD-B415-8C85EC8EF5D9}" srcOrd="1" destOrd="0" presId="urn:microsoft.com/office/officeart/2018/2/layout/IconVerticalSolidList"/>
    <dgm:cxn modelId="{828826AC-BB99-4AF8-8C8F-B3301D01F7D7}" type="presParOf" srcId="{6D68DB26-F129-49E6-A5B3-56E145575E80}" destId="{DE0A77D4-5485-4062-B389-A0EEFFB7CAE6}" srcOrd="2" destOrd="0" presId="urn:microsoft.com/office/officeart/2018/2/layout/IconVerticalSolidList"/>
    <dgm:cxn modelId="{C5BB91B5-FEC0-43EC-A8C1-A5C030955163}" type="presParOf" srcId="{DE0A77D4-5485-4062-B389-A0EEFFB7CAE6}" destId="{EAA5B2E2-49BD-4CA1-8472-001540336AAA}" srcOrd="0" destOrd="0" presId="urn:microsoft.com/office/officeart/2018/2/layout/IconVerticalSolidList"/>
    <dgm:cxn modelId="{3F29D779-726D-4A72-819E-F4594EF41D84}" type="presParOf" srcId="{DE0A77D4-5485-4062-B389-A0EEFFB7CAE6}" destId="{130445A0-5A0A-48E5-89C4-103136F78B82}" srcOrd="1" destOrd="0" presId="urn:microsoft.com/office/officeart/2018/2/layout/IconVerticalSolidList"/>
    <dgm:cxn modelId="{014B65F0-2424-4025-805D-273A60C9649D}" type="presParOf" srcId="{DE0A77D4-5485-4062-B389-A0EEFFB7CAE6}" destId="{343A9AB0-5656-4FC3-9BD2-C980AC0F6F6C}" srcOrd="2" destOrd="0" presId="urn:microsoft.com/office/officeart/2018/2/layout/IconVerticalSolidList"/>
    <dgm:cxn modelId="{1F12506D-FE8B-48D8-835F-A6497947929E}" type="presParOf" srcId="{DE0A77D4-5485-4062-B389-A0EEFFB7CAE6}" destId="{567EDC50-89E9-4573-853E-7D2DEC923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D21179-E191-40ED-B982-AC2AD677F163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6D8CE0-3055-42F7-B6A9-6E959AD4F734}">
      <dgm:prSet/>
      <dgm:spPr/>
      <dgm:t>
        <a:bodyPr/>
        <a:lstStyle/>
        <a:p>
          <a:pPr>
            <a:defRPr b="1"/>
          </a:pPr>
          <a:r>
            <a:rPr lang="en-US"/>
            <a:t>15 Feb.</a:t>
          </a:r>
        </a:p>
      </dgm:t>
    </dgm:pt>
    <dgm:pt modelId="{B46A178A-D35F-461E-858D-56F480D5B79B}" type="parTrans" cxnId="{B99E1E26-610A-42F5-AC52-25028A782554}">
      <dgm:prSet/>
      <dgm:spPr/>
      <dgm:t>
        <a:bodyPr/>
        <a:lstStyle/>
        <a:p>
          <a:endParaRPr lang="en-US"/>
        </a:p>
      </dgm:t>
    </dgm:pt>
    <dgm:pt modelId="{6732764A-AC4D-4004-84BE-FF023BDE3E16}" type="sibTrans" cxnId="{B99E1E26-610A-42F5-AC52-25028A782554}">
      <dgm:prSet/>
      <dgm:spPr/>
      <dgm:t>
        <a:bodyPr/>
        <a:lstStyle/>
        <a:p>
          <a:endParaRPr lang="en-US"/>
        </a:p>
      </dgm:t>
    </dgm:pt>
    <dgm:pt modelId="{06557A8C-AC59-4833-9479-841382899A56}">
      <dgm:prSet custT="1"/>
      <dgm:spPr/>
      <dgm:t>
        <a:bodyPr/>
        <a:lstStyle/>
        <a:p>
          <a:r>
            <a:rPr lang="en-US" sz="1200" dirty="0"/>
            <a:t>A1 Slideshow Project Proposal</a:t>
          </a:r>
        </a:p>
      </dgm:t>
    </dgm:pt>
    <dgm:pt modelId="{10736248-BF77-4E87-9B86-6F3AAA4AAE44}" type="parTrans" cxnId="{52EB04AE-94AE-497A-B467-2B4E2A1701F4}">
      <dgm:prSet/>
      <dgm:spPr/>
      <dgm:t>
        <a:bodyPr/>
        <a:lstStyle/>
        <a:p>
          <a:endParaRPr lang="en-US"/>
        </a:p>
      </dgm:t>
    </dgm:pt>
    <dgm:pt modelId="{BF8A38FB-688B-4B42-8977-2F497079CAE9}" type="sibTrans" cxnId="{52EB04AE-94AE-497A-B467-2B4E2A1701F4}">
      <dgm:prSet/>
      <dgm:spPr/>
      <dgm:t>
        <a:bodyPr/>
        <a:lstStyle/>
        <a:p>
          <a:endParaRPr lang="en-US"/>
        </a:p>
      </dgm:t>
    </dgm:pt>
    <dgm:pt modelId="{2C9101AF-F17B-492E-BF43-89284E646E39}">
      <dgm:prSet/>
      <dgm:spPr/>
      <dgm:t>
        <a:bodyPr/>
        <a:lstStyle/>
        <a:p>
          <a:pPr>
            <a:defRPr b="1"/>
          </a:pPr>
          <a:r>
            <a:rPr lang="en-US"/>
            <a:t>1 Mar.</a:t>
          </a:r>
        </a:p>
      </dgm:t>
    </dgm:pt>
    <dgm:pt modelId="{58D05C91-3538-4B0B-838E-2301B707A335}" type="parTrans" cxnId="{2BA7D593-F206-496C-85D7-B1C0923CDDC5}">
      <dgm:prSet/>
      <dgm:spPr/>
      <dgm:t>
        <a:bodyPr/>
        <a:lstStyle/>
        <a:p>
          <a:endParaRPr lang="en-US"/>
        </a:p>
      </dgm:t>
    </dgm:pt>
    <dgm:pt modelId="{1C95EB6E-70F7-48F5-B208-951FED02F7CB}" type="sibTrans" cxnId="{2BA7D593-F206-496C-85D7-B1C0923CDDC5}">
      <dgm:prSet/>
      <dgm:spPr/>
      <dgm:t>
        <a:bodyPr/>
        <a:lstStyle/>
        <a:p>
          <a:endParaRPr lang="en-US"/>
        </a:p>
      </dgm:t>
    </dgm:pt>
    <dgm:pt modelId="{25642BB9-CAC4-47F2-B1BB-DF72129BED46}">
      <dgm:prSet/>
      <dgm:spPr/>
      <dgm:t>
        <a:bodyPr/>
        <a:lstStyle/>
        <a:p>
          <a:r>
            <a:rPr lang="en-US"/>
            <a:t>A2 Annotated Bibliography</a:t>
          </a:r>
        </a:p>
      </dgm:t>
    </dgm:pt>
    <dgm:pt modelId="{C0E4AF71-59D2-4484-BF18-302F80CDB10C}" type="parTrans" cxnId="{E5C73E88-1F4A-4C37-AD28-8968F74324A8}">
      <dgm:prSet/>
      <dgm:spPr/>
      <dgm:t>
        <a:bodyPr/>
        <a:lstStyle/>
        <a:p>
          <a:endParaRPr lang="en-US"/>
        </a:p>
      </dgm:t>
    </dgm:pt>
    <dgm:pt modelId="{03083FEF-DCDB-40E1-8174-01B9C8A3F33A}" type="sibTrans" cxnId="{E5C73E88-1F4A-4C37-AD28-8968F74324A8}">
      <dgm:prSet/>
      <dgm:spPr/>
      <dgm:t>
        <a:bodyPr/>
        <a:lstStyle/>
        <a:p>
          <a:endParaRPr lang="en-US"/>
        </a:p>
      </dgm:t>
    </dgm:pt>
    <dgm:pt modelId="{EF6CD8A1-DD36-4B86-A5A9-C008417A25CF}">
      <dgm:prSet/>
      <dgm:spPr/>
      <dgm:t>
        <a:bodyPr/>
        <a:lstStyle/>
        <a:p>
          <a:pPr>
            <a:defRPr b="1"/>
          </a:pPr>
          <a:r>
            <a:rPr lang="en-US"/>
            <a:t>21 Mar.</a:t>
          </a:r>
        </a:p>
      </dgm:t>
    </dgm:pt>
    <dgm:pt modelId="{8D109B7A-E3C2-48FE-AC35-81351B3C7390}" type="parTrans" cxnId="{71333D2F-9C06-4236-8887-A6DF13830FDE}">
      <dgm:prSet/>
      <dgm:spPr/>
      <dgm:t>
        <a:bodyPr/>
        <a:lstStyle/>
        <a:p>
          <a:endParaRPr lang="en-US"/>
        </a:p>
      </dgm:t>
    </dgm:pt>
    <dgm:pt modelId="{1D6DBE3D-D796-4F85-B5A1-928155AB4B8B}" type="sibTrans" cxnId="{71333D2F-9C06-4236-8887-A6DF13830FDE}">
      <dgm:prSet/>
      <dgm:spPr/>
      <dgm:t>
        <a:bodyPr/>
        <a:lstStyle/>
        <a:p>
          <a:endParaRPr lang="en-US"/>
        </a:p>
      </dgm:t>
    </dgm:pt>
    <dgm:pt modelId="{16A53224-D644-455D-8C49-015F4271F890}">
      <dgm:prSet custT="1"/>
      <dgm:spPr/>
      <dgm:t>
        <a:bodyPr/>
        <a:lstStyle/>
        <a:p>
          <a:r>
            <a:rPr lang="en-US" sz="1200" dirty="0"/>
            <a:t>A3 Think Piece</a:t>
          </a:r>
        </a:p>
      </dgm:t>
    </dgm:pt>
    <dgm:pt modelId="{02F93041-91D8-4F5C-8BB2-A7EF326FB6CF}" type="parTrans" cxnId="{2A46576E-B8FA-4025-BF91-E03A1AFEAAAC}">
      <dgm:prSet/>
      <dgm:spPr/>
      <dgm:t>
        <a:bodyPr/>
        <a:lstStyle/>
        <a:p>
          <a:endParaRPr lang="en-US"/>
        </a:p>
      </dgm:t>
    </dgm:pt>
    <dgm:pt modelId="{936FF4BA-EDE9-47B6-BBBA-6C3FE33F2C82}" type="sibTrans" cxnId="{2A46576E-B8FA-4025-BF91-E03A1AFEAAAC}">
      <dgm:prSet/>
      <dgm:spPr/>
      <dgm:t>
        <a:bodyPr/>
        <a:lstStyle/>
        <a:p>
          <a:endParaRPr lang="en-US"/>
        </a:p>
      </dgm:t>
    </dgm:pt>
    <dgm:pt modelId="{6C415DA5-1668-415F-BEC2-FFDEDE0C4DB6}">
      <dgm:prSet/>
      <dgm:spPr/>
      <dgm:t>
        <a:bodyPr/>
        <a:lstStyle/>
        <a:p>
          <a:pPr>
            <a:defRPr b="1"/>
          </a:pPr>
          <a:r>
            <a:rPr lang="en-US" dirty="0"/>
            <a:t>25 Apr.</a:t>
          </a:r>
        </a:p>
      </dgm:t>
    </dgm:pt>
    <dgm:pt modelId="{420F4516-C472-4BAD-9F08-72CDE2F427FA}" type="parTrans" cxnId="{B11555E1-656B-4610-9228-52A8467C339A}">
      <dgm:prSet/>
      <dgm:spPr/>
      <dgm:t>
        <a:bodyPr/>
        <a:lstStyle/>
        <a:p>
          <a:endParaRPr lang="en-US"/>
        </a:p>
      </dgm:t>
    </dgm:pt>
    <dgm:pt modelId="{0410800D-746C-4E1E-B475-F4CD0E7C0DF5}" type="sibTrans" cxnId="{B11555E1-656B-4610-9228-52A8467C339A}">
      <dgm:prSet/>
      <dgm:spPr/>
      <dgm:t>
        <a:bodyPr/>
        <a:lstStyle/>
        <a:p>
          <a:endParaRPr lang="en-US"/>
        </a:p>
      </dgm:t>
    </dgm:pt>
    <dgm:pt modelId="{0ED812AF-593F-4972-AA1C-CE47898774B3}">
      <dgm:prSet/>
      <dgm:spPr/>
      <dgm:t>
        <a:bodyPr/>
        <a:lstStyle/>
        <a:p>
          <a:r>
            <a:rPr lang="en-US" dirty="0"/>
            <a:t>A4 Research Paper</a:t>
          </a:r>
        </a:p>
      </dgm:t>
    </dgm:pt>
    <dgm:pt modelId="{B6AB501B-E8F0-450A-92E3-91ECAC22C846}" type="parTrans" cxnId="{E659ED67-8304-4A3C-A1D7-000EEBAEEE01}">
      <dgm:prSet/>
      <dgm:spPr/>
      <dgm:t>
        <a:bodyPr/>
        <a:lstStyle/>
        <a:p>
          <a:endParaRPr lang="en-US"/>
        </a:p>
      </dgm:t>
    </dgm:pt>
    <dgm:pt modelId="{6240C53E-81F7-4694-8677-819EB3D7BD97}" type="sibTrans" cxnId="{E659ED67-8304-4A3C-A1D7-000EEBAEEE01}">
      <dgm:prSet/>
      <dgm:spPr/>
      <dgm:t>
        <a:bodyPr/>
        <a:lstStyle/>
        <a:p>
          <a:endParaRPr lang="en-US"/>
        </a:p>
      </dgm:t>
    </dgm:pt>
    <dgm:pt modelId="{5A9E718E-E8BA-4473-981A-EE68C3C8FB5C}">
      <dgm:prSet/>
      <dgm:spPr/>
      <dgm:t>
        <a:bodyPr/>
        <a:lstStyle/>
        <a:p>
          <a:pPr>
            <a:defRPr b="1"/>
          </a:pPr>
          <a:r>
            <a:rPr lang="en-US"/>
            <a:t>28 Apr.</a:t>
          </a:r>
        </a:p>
      </dgm:t>
    </dgm:pt>
    <dgm:pt modelId="{25359B64-8F5B-411E-93DF-077636E6EECC}" type="parTrans" cxnId="{826712E0-1B4A-4DEF-B45C-E469E0E3C37F}">
      <dgm:prSet/>
      <dgm:spPr/>
      <dgm:t>
        <a:bodyPr/>
        <a:lstStyle/>
        <a:p>
          <a:endParaRPr lang="en-US"/>
        </a:p>
      </dgm:t>
    </dgm:pt>
    <dgm:pt modelId="{47A6C912-312D-4E77-B711-67FDE37CB6BC}" type="sibTrans" cxnId="{826712E0-1B4A-4DEF-B45C-E469E0E3C37F}">
      <dgm:prSet/>
      <dgm:spPr/>
      <dgm:t>
        <a:bodyPr/>
        <a:lstStyle/>
        <a:p>
          <a:endParaRPr lang="en-US"/>
        </a:p>
      </dgm:t>
    </dgm:pt>
    <dgm:pt modelId="{82BF2439-6571-4A08-B230-C2C6E6A25FAC}">
      <dgm:prSet custT="1"/>
      <dgm:spPr/>
      <dgm:t>
        <a:bodyPr/>
        <a:lstStyle/>
        <a:p>
          <a:r>
            <a:rPr lang="en-US" sz="1200" dirty="0"/>
            <a:t>Submit Final Portfolio</a:t>
          </a:r>
        </a:p>
      </dgm:t>
    </dgm:pt>
    <dgm:pt modelId="{7EA4DDCD-294F-43B3-8AD1-A1F480B45E87}" type="parTrans" cxnId="{632BC397-0C40-49D7-94F7-A3D01B8FA0D9}">
      <dgm:prSet/>
      <dgm:spPr/>
      <dgm:t>
        <a:bodyPr/>
        <a:lstStyle/>
        <a:p>
          <a:endParaRPr lang="en-US"/>
        </a:p>
      </dgm:t>
    </dgm:pt>
    <dgm:pt modelId="{51DD0FD6-578B-4258-AD6E-1634C4018EEB}" type="sibTrans" cxnId="{632BC397-0C40-49D7-94F7-A3D01B8FA0D9}">
      <dgm:prSet/>
      <dgm:spPr/>
      <dgm:t>
        <a:bodyPr/>
        <a:lstStyle/>
        <a:p>
          <a:endParaRPr lang="en-US"/>
        </a:p>
      </dgm:t>
    </dgm:pt>
    <dgm:pt modelId="{3A4A4219-2F77-4DBA-855D-64FFC20463B9}" type="pres">
      <dgm:prSet presAssocID="{F5D21179-E191-40ED-B982-AC2AD677F163}" presName="root" presStyleCnt="0">
        <dgm:presLayoutVars>
          <dgm:chMax/>
          <dgm:chPref/>
          <dgm:animLvl val="lvl"/>
        </dgm:presLayoutVars>
      </dgm:prSet>
      <dgm:spPr/>
    </dgm:pt>
    <dgm:pt modelId="{5D523D94-01E7-4F84-89C8-5BCCC6875A1C}" type="pres">
      <dgm:prSet presAssocID="{F5D21179-E191-40ED-B982-AC2AD677F163}" presName="divider" presStyleLbl="fgAcc1" presStyleIdx="0" presStyleCnt="1"/>
      <dgm:spPr/>
    </dgm:pt>
    <dgm:pt modelId="{6DBEF9D8-3A1A-4F4D-9344-E01571B82146}" type="pres">
      <dgm:prSet presAssocID="{F5D21179-E191-40ED-B982-AC2AD677F163}" presName="nodes" presStyleCnt="0">
        <dgm:presLayoutVars>
          <dgm:chMax/>
          <dgm:chPref/>
          <dgm:animLvl val="lvl"/>
        </dgm:presLayoutVars>
      </dgm:prSet>
      <dgm:spPr/>
    </dgm:pt>
    <dgm:pt modelId="{1B0D992A-CD60-4E94-B348-9A196F6FA5C3}" type="pres">
      <dgm:prSet presAssocID="{D46D8CE0-3055-42F7-B6A9-6E959AD4F734}" presName="composite" presStyleCnt="0"/>
      <dgm:spPr/>
    </dgm:pt>
    <dgm:pt modelId="{C99CA620-4988-402E-B5AC-EA2EAAE7060F}" type="pres">
      <dgm:prSet presAssocID="{D46D8CE0-3055-42F7-B6A9-6E959AD4F734}" presName="L1TextContainer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E0F6B71D-62AB-4495-8BB5-AF6226DF4EEB}" type="pres">
      <dgm:prSet presAssocID="{D46D8CE0-3055-42F7-B6A9-6E959AD4F734}" presName="L2TextContainerWrapper" presStyleCnt="0">
        <dgm:presLayoutVars>
          <dgm:bulletEnabled val="1"/>
        </dgm:presLayoutVars>
      </dgm:prSet>
      <dgm:spPr/>
    </dgm:pt>
    <dgm:pt modelId="{F458ABB1-7E1A-4FE3-AADD-1F4B26992BE2}" type="pres">
      <dgm:prSet presAssocID="{D46D8CE0-3055-42F7-B6A9-6E959AD4F734}" presName="L2TextContainer" presStyleLbl="bgAccFollowNode1" presStyleIdx="0" presStyleCnt="5"/>
      <dgm:spPr/>
    </dgm:pt>
    <dgm:pt modelId="{31814EA8-4D13-44A6-ADC6-2214121ADC09}" type="pres">
      <dgm:prSet presAssocID="{D46D8CE0-3055-42F7-B6A9-6E959AD4F734}" presName="FlexibleEmptyPlaceHolder" presStyleCnt="0"/>
      <dgm:spPr/>
    </dgm:pt>
    <dgm:pt modelId="{ADDD3B7B-928B-4606-879E-84F09EB11E71}" type="pres">
      <dgm:prSet presAssocID="{D46D8CE0-3055-42F7-B6A9-6E959AD4F734}" presName="ConnectLine" presStyleLbl="sibTrans1D1" presStyleIdx="0" presStyleCnt="5"/>
      <dgm:spPr/>
    </dgm:pt>
    <dgm:pt modelId="{79EDB6BE-6C1F-474E-90EE-D8A97C7D4AD8}" type="pres">
      <dgm:prSet presAssocID="{D46D8CE0-3055-42F7-B6A9-6E959AD4F734}" presName="ConnectorPoint" presStyleLbl="node1" presStyleIdx="0" presStyleCnt="5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5C8BFBB2-B01D-42B7-8350-096ED42F88EE}" type="pres">
      <dgm:prSet presAssocID="{D46D8CE0-3055-42F7-B6A9-6E959AD4F734}" presName="EmptyPlaceHolder" presStyleCnt="0"/>
      <dgm:spPr/>
    </dgm:pt>
    <dgm:pt modelId="{04F6621F-E0D3-4217-86DA-EA0677CFEC21}" type="pres">
      <dgm:prSet presAssocID="{6732764A-AC4D-4004-84BE-FF023BDE3E16}" presName="spaceBetweenRectangles" presStyleCnt="0"/>
      <dgm:spPr/>
    </dgm:pt>
    <dgm:pt modelId="{B3000382-E060-405D-8D39-DCAC0A22281A}" type="pres">
      <dgm:prSet presAssocID="{2C9101AF-F17B-492E-BF43-89284E646E39}" presName="composite" presStyleCnt="0"/>
      <dgm:spPr/>
    </dgm:pt>
    <dgm:pt modelId="{C89DCB7C-0CB7-490C-9F59-2E2BCC280B40}" type="pres">
      <dgm:prSet presAssocID="{2C9101AF-F17B-492E-BF43-89284E646E39}" presName="L1TextContainer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3701A917-9459-45FC-9D07-806662BC59E6}" type="pres">
      <dgm:prSet presAssocID="{2C9101AF-F17B-492E-BF43-89284E646E39}" presName="L2TextContainerWrapper" presStyleCnt="0">
        <dgm:presLayoutVars>
          <dgm:bulletEnabled val="1"/>
        </dgm:presLayoutVars>
      </dgm:prSet>
      <dgm:spPr/>
    </dgm:pt>
    <dgm:pt modelId="{708D9F87-6A9A-40BB-938B-56C7A92D8394}" type="pres">
      <dgm:prSet presAssocID="{2C9101AF-F17B-492E-BF43-89284E646E39}" presName="L2TextContainer" presStyleLbl="bgAccFollowNode1" presStyleIdx="1" presStyleCnt="5"/>
      <dgm:spPr/>
    </dgm:pt>
    <dgm:pt modelId="{F9384B7D-8426-4B74-BE11-97797CEBE77B}" type="pres">
      <dgm:prSet presAssocID="{2C9101AF-F17B-492E-BF43-89284E646E39}" presName="FlexibleEmptyPlaceHolder" presStyleCnt="0"/>
      <dgm:spPr/>
    </dgm:pt>
    <dgm:pt modelId="{7F2FD70D-A506-4256-9C0B-797DFEE59A34}" type="pres">
      <dgm:prSet presAssocID="{2C9101AF-F17B-492E-BF43-89284E646E39}" presName="ConnectLine" presStyleLbl="sibTrans1D1" presStyleIdx="1" presStyleCnt="5"/>
      <dgm:spPr/>
    </dgm:pt>
    <dgm:pt modelId="{0B4643A1-F27F-4B6A-A244-6C6D7F1309DA}" type="pres">
      <dgm:prSet presAssocID="{2C9101AF-F17B-492E-BF43-89284E646E39}" presName="ConnectorPoint" presStyleLbl="node1" presStyleIdx="1" presStyleCnt="5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44E94FC4-7944-466E-AC47-DBF2876B9CDE}" type="pres">
      <dgm:prSet presAssocID="{2C9101AF-F17B-492E-BF43-89284E646E39}" presName="EmptyPlaceHolder" presStyleCnt="0"/>
      <dgm:spPr/>
    </dgm:pt>
    <dgm:pt modelId="{53AA11B5-2868-4BF8-979B-2B71579A1C02}" type="pres">
      <dgm:prSet presAssocID="{1C95EB6E-70F7-48F5-B208-951FED02F7CB}" presName="spaceBetweenRectangles" presStyleCnt="0"/>
      <dgm:spPr/>
    </dgm:pt>
    <dgm:pt modelId="{1CFD8F9D-C561-4333-9196-6700D5DADEC5}" type="pres">
      <dgm:prSet presAssocID="{EF6CD8A1-DD36-4B86-A5A9-C008417A25CF}" presName="composite" presStyleCnt="0"/>
      <dgm:spPr/>
    </dgm:pt>
    <dgm:pt modelId="{FCC68FA8-0697-4C8B-A78A-5A5523E40DE1}" type="pres">
      <dgm:prSet presAssocID="{EF6CD8A1-DD36-4B86-A5A9-C008417A25CF}" presName="L1TextContainer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5C2A605A-F945-4B72-ADAE-FAC8EA25CD0B}" type="pres">
      <dgm:prSet presAssocID="{EF6CD8A1-DD36-4B86-A5A9-C008417A25CF}" presName="L2TextContainerWrapper" presStyleCnt="0">
        <dgm:presLayoutVars>
          <dgm:bulletEnabled val="1"/>
        </dgm:presLayoutVars>
      </dgm:prSet>
      <dgm:spPr/>
    </dgm:pt>
    <dgm:pt modelId="{8C646DD8-2512-4EC7-A467-E3745BC3A589}" type="pres">
      <dgm:prSet presAssocID="{EF6CD8A1-DD36-4B86-A5A9-C008417A25CF}" presName="L2TextContainer" presStyleLbl="bgAccFollowNode1" presStyleIdx="2" presStyleCnt="5"/>
      <dgm:spPr/>
    </dgm:pt>
    <dgm:pt modelId="{30305580-B4A9-4B56-9639-BAE5628A8D62}" type="pres">
      <dgm:prSet presAssocID="{EF6CD8A1-DD36-4B86-A5A9-C008417A25CF}" presName="FlexibleEmptyPlaceHolder" presStyleCnt="0"/>
      <dgm:spPr/>
    </dgm:pt>
    <dgm:pt modelId="{21F074AD-F9EA-47C5-BCCF-6DA41EA25431}" type="pres">
      <dgm:prSet presAssocID="{EF6CD8A1-DD36-4B86-A5A9-C008417A25CF}" presName="ConnectLine" presStyleLbl="sibTrans1D1" presStyleIdx="2" presStyleCnt="5"/>
      <dgm:spPr/>
    </dgm:pt>
    <dgm:pt modelId="{A38C31CD-CEC9-4AE0-987C-78BD036C1B09}" type="pres">
      <dgm:prSet presAssocID="{EF6CD8A1-DD36-4B86-A5A9-C008417A25CF}" presName="ConnectorPoint" presStyleLbl="node1" presStyleIdx="2" presStyleCnt="5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14F53406-8C70-4BE2-80DF-9F94B0178872}" type="pres">
      <dgm:prSet presAssocID="{EF6CD8A1-DD36-4B86-A5A9-C008417A25CF}" presName="EmptyPlaceHolder" presStyleCnt="0"/>
      <dgm:spPr/>
    </dgm:pt>
    <dgm:pt modelId="{FABFD925-692A-449B-953B-4E6431FB258E}" type="pres">
      <dgm:prSet presAssocID="{1D6DBE3D-D796-4F85-B5A1-928155AB4B8B}" presName="spaceBetweenRectangles" presStyleCnt="0"/>
      <dgm:spPr/>
    </dgm:pt>
    <dgm:pt modelId="{EE4E62A9-7887-44E8-BB70-6B7D912BA2F9}" type="pres">
      <dgm:prSet presAssocID="{6C415DA5-1668-415F-BEC2-FFDEDE0C4DB6}" presName="composite" presStyleCnt="0"/>
      <dgm:spPr/>
    </dgm:pt>
    <dgm:pt modelId="{555A97B3-C97E-446C-8CFE-9530C875843D}" type="pres">
      <dgm:prSet presAssocID="{6C415DA5-1668-415F-BEC2-FFDEDE0C4DB6}" presName="L1TextContainer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007DC198-173F-4D7D-96F0-7E7C7697A0DD}" type="pres">
      <dgm:prSet presAssocID="{6C415DA5-1668-415F-BEC2-FFDEDE0C4DB6}" presName="L2TextContainerWrapper" presStyleCnt="0">
        <dgm:presLayoutVars>
          <dgm:bulletEnabled val="1"/>
        </dgm:presLayoutVars>
      </dgm:prSet>
      <dgm:spPr/>
    </dgm:pt>
    <dgm:pt modelId="{1F3BDF49-F498-41A8-B7B5-6D20B2B3B221}" type="pres">
      <dgm:prSet presAssocID="{6C415DA5-1668-415F-BEC2-FFDEDE0C4DB6}" presName="L2TextContainer" presStyleLbl="bgAccFollowNode1" presStyleIdx="3" presStyleCnt="5"/>
      <dgm:spPr/>
    </dgm:pt>
    <dgm:pt modelId="{E7D6A3FA-1201-4CF8-AE24-2ACFA510F829}" type="pres">
      <dgm:prSet presAssocID="{6C415DA5-1668-415F-BEC2-FFDEDE0C4DB6}" presName="FlexibleEmptyPlaceHolder" presStyleCnt="0"/>
      <dgm:spPr/>
    </dgm:pt>
    <dgm:pt modelId="{E7017971-D52A-438C-97BE-550E0446C3C1}" type="pres">
      <dgm:prSet presAssocID="{6C415DA5-1668-415F-BEC2-FFDEDE0C4DB6}" presName="ConnectLine" presStyleLbl="sibTrans1D1" presStyleIdx="3" presStyleCnt="5"/>
      <dgm:spPr/>
    </dgm:pt>
    <dgm:pt modelId="{B9B5564F-147D-42B0-8DF1-59B168179830}" type="pres">
      <dgm:prSet presAssocID="{6C415DA5-1668-415F-BEC2-FFDEDE0C4DB6}" presName="ConnectorPoint" presStyleLbl="node1" presStyleIdx="3" presStyleCnt="5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309D48DE-D4C4-42ED-AFE1-C55C496FA13D}" type="pres">
      <dgm:prSet presAssocID="{6C415DA5-1668-415F-BEC2-FFDEDE0C4DB6}" presName="EmptyPlaceHolder" presStyleCnt="0"/>
      <dgm:spPr/>
    </dgm:pt>
    <dgm:pt modelId="{92532B70-E234-44F5-BCC6-642F3E8D6AB1}" type="pres">
      <dgm:prSet presAssocID="{0410800D-746C-4E1E-B475-F4CD0E7C0DF5}" presName="spaceBetweenRectangles" presStyleCnt="0"/>
      <dgm:spPr/>
    </dgm:pt>
    <dgm:pt modelId="{8182BDAD-58EE-488A-A5C3-C449D5B10AEA}" type="pres">
      <dgm:prSet presAssocID="{5A9E718E-E8BA-4473-981A-EE68C3C8FB5C}" presName="composite" presStyleCnt="0"/>
      <dgm:spPr/>
    </dgm:pt>
    <dgm:pt modelId="{DC1C5EEF-0A3B-4803-892B-5B24EDD2E7DD}" type="pres">
      <dgm:prSet presAssocID="{5A9E718E-E8BA-4473-981A-EE68C3C8FB5C}" presName="L1TextContainer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2D0F525E-25B3-4F33-B62D-474CAA84EBC9}" type="pres">
      <dgm:prSet presAssocID="{5A9E718E-E8BA-4473-981A-EE68C3C8FB5C}" presName="L2TextContainerWrapper" presStyleCnt="0">
        <dgm:presLayoutVars>
          <dgm:bulletEnabled val="1"/>
        </dgm:presLayoutVars>
      </dgm:prSet>
      <dgm:spPr/>
    </dgm:pt>
    <dgm:pt modelId="{6E1A9E18-EF79-4A40-AB90-9A3B05F19EC3}" type="pres">
      <dgm:prSet presAssocID="{5A9E718E-E8BA-4473-981A-EE68C3C8FB5C}" presName="L2TextContainer" presStyleLbl="bgAccFollowNode1" presStyleIdx="4" presStyleCnt="5"/>
      <dgm:spPr/>
    </dgm:pt>
    <dgm:pt modelId="{FA862C0E-37ED-47AA-ACDC-39896A279EF3}" type="pres">
      <dgm:prSet presAssocID="{5A9E718E-E8BA-4473-981A-EE68C3C8FB5C}" presName="FlexibleEmptyPlaceHolder" presStyleCnt="0"/>
      <dgm:spPr/>
    </dgm:pt>
    <dgm:pt modelId="{FF4BDB7B-D310-4319-A227-FDFD507D1FDE}" type="pres">
      <dgm:prSet presAssocID="{5A9E718E-E8BA-4473-981A-EE68C3C8FB5C}" presName="ConnectLine" presStyleLbl="sibTrans1D1" presStyleIdx="4" presStyleCnt="5"/>
      <dgm:spPr/>
    </dgm:pt>
    <dgm:pt modelId="{302CD470-2533-4DDA-B816-02E60C77B6E0}" type="pres">
      <dgm:prSet presAssocID="{5A9E718E-E8BA-4473-981A-EE68C3C8FB5C}" presName="ConnectorPoint" presStyleLbl="node1" presStyleIdx="4" presStyleCnt="5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FD7345D3-05FC-49F1-B95F-AE9EB278A1DE}" type="pres">
      <dgm:prSet presAssocID="{5A9E718E-E8BA-4473-981A-EE68C3C8FB5C}" presName="EmptyPlaceHolder" presStyleCnt="0"/>
      <dgm:spPr/>
    </dgm:pt>
  </dgm:ptLst>
  <dgm:cxnLst>
    <dgm:cxn modelId="{B99E1E26-610A-42F5-AC52-25028A782554}" srcId="{F5D21179-E191-40ED-B982-AC2AD677F163}" destId="{D46D8CE0-3055-42F7-B6A9-6E959AD4F734}" srcOrd="0" destOrd="0" parTransId="{B46A178A-D35F-461E-858D-56F480D5B79B}" sibTransId="{6732764A-AC4D-4004-84BE-FF023BDE3E16}"/>
    <dgm:cxn modelId="{71333D2F-9C06-4236-8887-A6DF13830FDE}" srcId="{F5D21179-E191-40ED-B982-AC2AD677F163}" destId="{EF6CD8A1-DD36-4B86-A5A9-C008417A25CF}" srcOrd="2" destOrd="0" parTransId="{8D109B7A-E3C2-48FE-AC35-81351B3C7390}" sibTransId="{1D6DBE3D-D796-4F85-B5A1-928155AB4B8B}"/>
    <dgm:cxn modelId="{731D9730-C3B5-425D-AB5D-68B5A65811C6}" type="presOf" srcId="{06557A8C-AC59-4833-9479-841382899A56}" destId="{F458ABB1-7E1A-4FE3-AADD-1F4B26992BE2}" srcOrd="0" destOrd="0" presId="urn:microsoft.com/office/officeart/2017/3/layout/HorizontalLabelsTimeline"/>
    <dgm:cxn modelId="{2009E737-DF1D-4673-842B-EC785B70545E}" type="presOf" srcId="{82BF2439-6571-4A08-B230-C2C6E6A25FAC}" destId="{6E1A9E18-EF79-4A40-AB90-9A3B05F19EC3}" srcOrd="0" destOrd="0" presId="urn:microsoft.com/office/officeart/2017/3/layout/HorizontalLabelsTimeline"/>
    <dgm:cxn modelId="{D2EA7A39-735B-48CB-8FCA-FAB69840F471}" type="presOf" srcId="{5A9E718E-E8BA-4473-981A-EE68C3C8FB5C}" destId="{DC1C5EEF-0A3B-4803-892B-5B24EDD2E7DD}" srcOrd="0" destOrd="0" presId="urn:microsoft.com/office/officeart/2017/3/layout/HorizontalLabelsTimeline"/>
    <dgm:cxn modelId="{3BC54860-B026-4EED-9F0C-32DD0D5A88F4}" type="presOf" srcId="{EF6CD8A1-DD36-4B86-A5A9-C008417A25CF}" destId="{FCC68FA8-0697-4C8B-A78A-5A5523E40DE1}" srcOrd="0" destOrd="0" presId="urn:microsoft.com/office/officeart/2017/3/layout/HorizontalLabelsTimeline"/>
    <dgm:cxn modelId="{67275C61-B404-4EF0-A5FD-0F74A1EF1D60}" type="presOf" srcId="{D46D8CE0-3055-42F7-B6A9-6E959AD4F734}" destId="{C99CA620-4988-402E-B5AC-EA2EAAE7060F}" srcOrd="0" destOrd="0" presId="urn:microsoft.com/office/officeart/2017/3/layout/HorizontalLabelsTimeline"/>
    <dgm:cxn modelId="{E659ED67-8304-4A3C-A1D7-000EEBAEEE01}" srcId="{6C415DA5-1668-415F-BEC2-FFDEDE0C4DB6}" destId="{0ED812AF-593F-4972-AA1C-CE47898774B3}" srcOrd="0" destOrd="0" parTransId="{B6AB501B-E8F0-450A-92E3-91ECAC22C846}" sibTransId="{6240C53E-81F7-4694-8677-819EB3D7BD97}"/>
    <dgm:cxn modelId="{6194EF6A-BE1E-4A38-9BB0-AB13DDDEF17C}" type="presOf" srcId="{25642BB9-CAC4-47F2-B1BB-DF72129BED46}" destId="{708D9F87-6A9A-40BB-938B-56C7A92D8394}" srcOrd="0" destOrd="0" presId="urn:microsoft.com/office/officeart/2017/3/layout/HorizontalLabelsTimeline"/>
    <dgm:cxn modelId="{2A46576E-B8FA-4025-BF91-E03A1AFEAAAC}" srcId="{EF6CD8A1-DD36-4B86-A5A9-C008417A25CF}" destId="{16A53224-D644-455D-8C49-015F4271F890}" srcOrd="0" destOrd="0" parTransId="{02F93041-91D8-4F5C-8BB2-A7EF326FB6CF}" sibTransId="{936FF4BA-EDE9-47B6-BBBA-6C3FE33F2C82}"/>
    <dgm:cxn modelId="{8BB2DC71-986C-4CFE-9921-1175D994EA45}" type="presOf" srcId="{F5D21179-E191-40ED-B982-AC2AD677F163}" destId="{3A4A4219-2F77-4DBA-855D-64FFC20463B9}" srcOrd="0" destOrd="0" presId="urn:microsoft.com/office/officeart/2017/3/layout/HorizontalLabelsTimeline"/>
    <dgm:cxn modelId="{F8E79773-53DA-48B1-A969-A2E446CA38BF}" type="presOf" srcId="{2C9101AF-F17B-492E-BF43-89284E646E39}" destId="{C89DCB7C-0CB7-490C-9F59-2E2BCC280B40}" srcOrd="0" destOrd="0" presId="urn:microsoft.com/office/officeart/2017/3/layout/HorizontalLabelsTimeline"/>
    <dgm:cxn modelId="{8BA4A77B-A3D1-42D6-9CAC-7B42EA9E438F}" type="presOf" srcId="{16A53224-D644-455D-8C49-015F4271F890}" destId="{8C646DD8-2512-4EC7-A467-E3745BC3A589}" srcOrd="0" destOrd="0" presId="urn:microsoft.com/office/officeart/2017/3/layout/HorizontalLabelsTimeline"/>
    <dgm:cxn modelId="{E5C73E88-1F4A-4C37-AD28-8968F74324A8}" srcId="{2C9101AF-F17B-492E-BF43-89284E646E39}" destId="{25642BB9-CAC4-47F2-B1BB-DF72129BED46}" srcOrd="0" destOrd="0" parTransId="{C0E4AF71-59D2-4484-BF18-302F80CDB10C}" sibTransId="{03083FEF-DCDB-40E1-8174-01B9C8A3F33A}"/>
    <dgm:cxn modelId="{2BA7D593-F206-496C-85D7-B1C0923CDDC5}" srcId="{F5D21179-E191-40ED-B982-AC2AD677F163}" destId="{2C9101AF-F17B-492E-BF43-89284E646E39}" srcOrd="1" destOrd="0" parTransId="{58D05C91-3538-4B0B-838E-2301B707A335}" sibTransId="{1C95EB6E-70F7-48F5-B208-951FED02F7CB}"/>
    <dgm:cxn modelId="{632BC397-0C40-49D7-94F7-A3D01B8FA0D9}" srcId="{5A9E718E-E8BA-4473-981A-EE68C3C8FB5C}" destId="{82BF2439-6571-4A08-B230-C2C6E6A25FAC}" srcOrd="0" destOrd="0" parTransId="{7EA4DDCD-294F-43B3-8AD1-A1F480B45E87}" sibTransId="{51DD0FD6-578B-4258-AD6E-1634C4018EEB}"/>
    <dgm:cxn modelId="{52EB04AE-94AE-497A-B467-2B4E2A1701F4}" srcId="{D46D8CE0-3055-42F7-B6A9-6E959AD4F734}" destId="{06557A8C-AC59-4833-9479-841382899A56}" srcOrd="0" destOrd="0" parTransId="{10736248-BF77-4E87-9B86-6F3AAA4AAE44}" sibTransId="{BF8A38FB-688B-4B42-8977-2F497079CAE9}"/>
    <dgm:cxn modelId="{44811FC1-4AF2-481A-ABED-2F51CED26EB4}" type="presOf" srcId="{6C415DA5-1668-415F-BEC2-FFDEDE0C4DB6}" destId="{555A97B3-C97E-446C-8CFE-9530C875843D}" srcOrd="0" destOrd="0" presId="urn:microsoft.com/office/officeart/2017/3/layout/HorizontalLabelsTimeline"/>
    <dgm:cxn modelId="{2B5392CD-17FD-47E2-9C3C-3F170EA70A54}" type="presOf" srcId="{0ED812AF-593F-4972-AA1C-CE47898774B3}" destId="{1F3BDF49-F498-41A8-B7B5-6D20B2B3B221}" srcOrd="0" destOrd="0" presId="urn:microsoft.com/office/officeart/2017/3/layout/HorizontalLabelsTimeline"/>
    <dgm:cxn modelId="{826712E0-1B4A-4DEF-B45C-E469E0E3C37F}" srcId="{F5D21179-E191-40ED-B982-AC2AD677F163}" destId="{5A9E718E-E8BA-4473-981A-EE68C3C8FB5C}" srcOrd="4" destOrd="0" parTransId="{25359B64-8F5B-411E-93DF-077636E6EECC}" sibTransId="{47A6C912-312D-4E77-B711-67FDE37CB6BC}"/>
    <dgm:cxn modelId="{B11555E1-656B-4610-9228-52A8467C339A}" srcId="{F5D21179-E191-40ED-B982-AC2AD677F163}" destId="{6C415DA5-1668-415F-BEC2-FFDEDE0C4DB6}" srcOrd="3" destOrd="0" parTransId="{420F4516-C472-4BAD-9F08-72CDE2F427FA}" sibTransId="{0410800D-746C-4E1E-B475-F4CD0E7C0DF5}"/>
    <dgm:cxn modelId="{9CB05773-43AE-479A-8626-419CC658A01D}" type="presParOf" srcId="{3A4A4219-2F77-4DBA-855D-64FFC20463B9}" destId="{5D523D94-01E7-4F84-89C8-5BCCC6875A1C}" srcOrd="0" destOrd="0" presId="urn:microsoft.com/office/officeart/2017/3/layout/HorizontalLabelsTimeline"/>
    <dgm:cxn modelId="{900358E2-5E79-4264-8633-B387ACD36064}" type="presParOf" srcId="{3A4A4219-2F77-4DBA-855D-64FFC20463B9}" destId="{6DBEF9D8-3A1A-4F4D-9344-E01571B82146}" srcOrd="1" destOrd="0" presId="urn:microsoft.com/office/officeart/2017/3/layout/HorizontalLabelsTimeline"/>
    <dgm:cxn modelId="{421C819E-23CF-4C5D-BFDF-71097295DCFE}" type="presParOf" srcId="{6DBEF9D8-3A1A-4F4D-9344-E01571B82146}" destId="{1B0D992A-CD60-4E94-B348-9A196F6FA5C3}" srcOrd="0" destOrd="0" presId="urn:microsoft.com/office/officeart/2017/3/layout/HorizontalLabelsTimeline"/>
    <dgm:cxn modelId="{113BB883-D645-445A-A770-733AD8B00F4A}" type="presParOf" srcId="{1B0D992A-CD60-4E94-B348-9A196F6FA5C3}" destId="{C99CA620-4988-402E-B5AC-EA2EAAE7060F}" srcOrd="0" destOrd="0" presId="urn:microsoft.com/office/officeart/2017/3/layout/HorizontalLabelsTimeline"/>
    <dgm:cxn modelId="{A4C541D5-7B59-4EC9-9A8D-A84FDAE452BA}" type="presParOf" srcId="{1B0D992A-CD60-4E94-B348-9A196F6FA5C3}" destId="{E0F6B71D-62AB-4495-8BB5-AF6226DF4EEB}" srcOrd="1" destOrd="0" presId="urn:microsoft.com/office/officeart/2017/3/layout/HorizontalLabelsTimeline"/>
    <dgm:cxn modelId="{3811E219-DD5A-46EA-BBF1-995BC9122310}" type="presParOf" srcId="{E0F6B71D-62AB-4495-8BB5-AF6226DF4EEB}" destId="{F458ABB1-7E1A-4FE3-AADD-1F4B26992BE2}" srcOrd="0" destOrd="0" presId="urn:microsoft.com/office/officeart/2017/3/layout/HorizontalLabelsTimeline"/>
    <dgm:cxn modelId="{A0A3D741-03A4-4089-8525-C753704A6371}" type="presParOf" srcId="{E0F6B71D-62AB-4495-8BB5-AF6226DF4EEB}" destId="{31814EA8-4D13-44A6-ADC6-2214121ADC09}" srcOrd="1" destOrd="0" presId="urn:microsoft.com/office/officeart/2017/3/layout/HorizontalLabelsTimeline"/>
    <dgm:cxn modelId="{67FF4611-D924-454C-A5F9-A7C5E054B65C}" type="presParOf" srcId="{1B0D992A-CD60-4E94-B348-9A196F6FA5C3}" destId="{ADDD3B7B-928B-4606-879E-84F09EB11E71}" srcOrd="2" destOrd="0" presId="urn:microsoft.com/office/officeart/2017/3/layout/HorizontalLabelsTimeline"/>
    <dgm:cxn modelId="{DE02C09C-6E57-424B-AEE4-5954487AB878}" type="presParOf" srcId="{1B0D992A-CD60-4E94-B348-9A196F6FA5C3}" destId="{79EDB6BE-6C1F-474E-90EE-D8A97C7D4AD8}" srcOrd="3" destOrd="0" presId="urn:microsoft.com/office/officeart/2017/3/layout/HorizontalLabelsTimeline"/>
    <dgm:cxn modelId="{F678AA7C-F370-4FA1-92B6-5B85E02C0979}" type="presParOf" srcId="{1B0D992A-CD60-4E94-B348-9A196F6FA5C3}" destId="{5C8BFBB2-B01D-42B7-8350-096ED42F88EE}" srcOrd="4" destOrd="0" presId="urn:microsoft.com/office/officeart/2017/3/layout/HorizontalLabelsTimeline"/>
    <dgm:cxn modelId="{E3C09E81-0B8D-4C74-B587-8BA2D379490F}" type="presParOf" srcId="{6DBEF9D8-3A1A-4F4D-9344-E01571B82146}" destId="{04F6621F-E0D3-4217-86DA-EA0677CFEC21}" srcOrd="1" destOrd="0" presId="urn:microsoft.com/office/officeart/2017/3/layout/HorizontalLabelsTimeline"/>
    <dgm:cxn modelId="{78F8BE95-6505-49F9-9603-06A9D67F89D2}" type="presParOf" srcId="{6DBEF9D8-3A1A-4F4D-9344-E01571B82146}" destId="{B3000382-E060-405D-8D39-DCAC0A22281A}" srcOrd="2" destOrd="0" presId="urn:microsoft.com/office/officeart/2017/3/layout/HorizontalLabelsTimeline"/>
    <dgm:cxn modelId="{ED755D34-55F0-4A1F-942D-EFF5311C4D47}" type="presParOf" srcId="{B3000382-E060-405D-8D39-DCAC0A22281A}" destId="{C89DCB7C-0CB7-490C-9F59-2E2BCC280B40}" srcOrd="0" destOrd="0" presId="urn:microsoft.com/office/officeart/2017/3/layout/HorizontalLabelsTimeline"/>
    <dgm:cxn modelId="{F54106D8-F879-4DE1-B6D0-9596BCEA0FDE}" type="presParOf" srcId="{B3000382-E060-405D-8D39-DCAC0A22281A}" destId="{3701A917-9459-45FC-9D07-806662BC59E6}" srcOrd="1" destOrd="0" presId="urn:microsoft.com/office/officeart/2017/3/layout/HorizontalLabelsTimeline"/>
    <dgm:cxn modelId="{083EE6F7-DCBD-423B-BB89-F3D761DBE82E}" type="presParOf" srcId="{3701A917-9459-45FC-9D07-806662BC59E6}" destId="{708D9F87-6A9A-40BB-938B-56C7A92D8394}" srcOrd="0" destOrd="0" presId="urn:microsoft.com/office/officeart/2017/3/layout/HorizontalLabelsTimeline"/>
    <dgm:cxn modelId="{0A886948-525C-45D2-8BB6-006A05FDE63F}" type="presParOf" srcId="{3701A917-9459-45FC-9D07-806662BC59E6}" destId="{F9384B7D-8426-4B74-BE11-97797CEBE77B}" srcOrd="1" destOrd="0" presId="urn:microsoft.com/office/officeart/2017/3/layout/HorizontalLabelsTimeline"/>
    <dgm:cxn modelId="{04D54046-C4E3-40EE-B15A-2CE1B947E94A}" type="presParOf" srcId="{B3000382-E060-405D-8D39-DCAC0A22281A}" destId="{7F2FD70D-A506-4256-9C0B-797DFEE59A34}" srcOrd="2" destOrd="0" presId="urn:microsoft.com/office/officeart/2017/3/layout/HorizontalLabelsTimeline"/>
    <dgm:cxn modelId="{E8EA34E0-5260-4A0B-8221-B27672237DE1}" type="presParOf" srcId="{B3000382-E060-405D-8D39-DCAC0A22281A}" destId="{0B4643A1-F27F-4B6A-A244-6C6D7F1309DA}" srcOrd="3" destOrd="0" presId="urn:microsoft.com/office/officeart/2017/3/layout/HorizontalLabelsTimeline"/>
    <dgm:cxn modelId="{B1208C19-48DA-4287-94CA-4E728F466134}" type="presParOf" srcId="{B3000382-E060-405D-8D39-DCAC0A22281A}" destId="{44E94FC4-7944-466E-AC47-DBF2876B9CDE}" srcOrd="4" destOrd="0" presId="urn:microsoft.com/office/officeart/2017/3/layout/HorizontalLabelsTimeline"/>
    <dgm:cxn modelId="{7994FB3B-5927-46AA-BBC4-F27FB16F6DE0}" type="presParOf" srcId="{6DBEF9D8-3A1A-4F4D-9344-E01571B82146}" destId="{53AA11B5-2868-4BF8-979B-2B71579A1C02}" srcOrd="3" destOrd="0" presId="urn:microsoft.com/office/officeart/2017/3/layout/HorizontalLabelsTimeline"/>
    <dgm:cxn modelId="{26669965-BA63-4101-AEB5-0B6EF403FA45}" type="presParOf" srcId="{6DBEF9D8-3A1A-4F4D-9344-E01571B82146}" destId="{1CFD8F9D-C561-4333-9196-6700D5DADEC5}" srcOrd="4" destOrd="0" presId="urn:microsoft.com/office/officeart/2017/3/layout/HorizontalLabelsTimeline"/>
    <dgm:cxn modelId="{CB837B21-4784-4D4F-9EFD-48B8D1006BCA}" type="presParOf" srcId="{1CFD8F9D-C561-4333-9196-6700D5DADEC5}" destId="{FCC68FA8-0697-4C8B-A78A-5A5523E40DE1}" srcOrd="0" destOrd="0" presId="urn:microsoft.com/office/officeart/2017/3/layout/HorizontalLabelsTimeline"/>
    <dgm:cxn modelId="{D7D9E347-6564-4BD3-A869-DBAA52E15A1F}" type="presParOf" srcId="{1CFD8F9D-C561-4333-9196-6700D5DADEC5}" destId="{5C2A605A-F945-4B72-ADAE-FAC8EA25CD0B}" srcOrd="1" destOrd="0" presId="urn:microsoft.com/office/officeart/2017/3/layout/HorizontalLabelsTimeline"/>
    <dgm:cxn modelId="{A373D9BB-29B6-40E3-A29B-2344DA0C729B}" type="presParOf" srcId="{5C2A605A-F945-4B72-ADAE-FAC8EA25CD0B}" destId="{8C646DD8-2512-4EC7-A467-E3745BC3A589}" srcOrd="0" destOrd="0" presId="urn:microsoft.com/office/officeart/2017/3/layout/HorizontalLabelsTimeline"/>
    <dgm:cxn modelId="{EC6F26BD-F6AA-4732-A076-07151A6C2598}" type="presParOf" srcId="{5C2A605A-F945-4B72-ADAE-FAC8EA25CD0B}" destId="{30305580-B4A9-4B56-9639-BAE5628A8D62}" srcOrd="1" destOrd="0" presId="urn:microsoft.com/office/officeart/2017/3/layout/HorizontalLabelsTimeline"/>
    <dgm:cxn modelId="{74367740-19B3-4A58-A02D-61B08090D21C}" type="presParOf" srcId="{1CFD8F9D-C561-4333-9196-6700D5DADEC5}" destId="{21F074AD-F9EA-47C5-BCCF-6DA41EA25431}" srcOrd="2" destOrd="0" presId="urn:microsoft.com/office/officeart/2017/3/layout/HorizontalLabelsTimeline"/>
    <dgm:cxn modelId="{8706D41E-9C82-4F57-8505-273C894D530F}" type="presParOf" srcId="{1CFD8F9D-C561-4333-9196-6700D5DADEC5}" destId="{A38C31CD-CEC9-4AE0-987C-78BD036C1B09}" srcOrd="3" destOrd="0" presId="urn:microsoft.com/office/officeart/2017/3/layout/HorizontalLabelsTimeline"/>
    <dgm:cxn modelId="{E8270F6B-1963-481D-8A4B-229A7A95F886}" type="presParOf" srcId="{1CFD8F9D-C561-4333-9196-6700D5DADEC5}" destId="{14F53406-8C70-4BE2-80DF-9F94B0178872}" srcOrd="4" destOrd="0" presId="urn:microsoft.com/office/officeart/2017/3/layout/HorizontalLabelsTimeline"/>
    <dgm:cxn modelId="{1E7DA0A3-E173-42FF-93BE-A6F1F5FA122A}" type="presParOf" srcId="{6DBEF9D8-3A1A-4F4D-9344-E01571B82146}" destId="{FABFD925-692A-449B-953B-4E6431FB258E}" srcOrd="5" destOrd="0" presId="urn:microsoft.com/office/officeart/2017/3/layout/HorizontalLabelsTimeline"/>
    <dgm:cxn modelId="{A1DA4619-87F0-42A3-9DE6-BE1DEC1C76A6}" type="presParOf" srcId="{6DBEF9D8-3A1A-4F4D-9344-E01571B82146}" destId="{EE4E62A9-7887-44E8-BB70-6B7D912BA2F9}" srcOrd="6" destOrd="0" presId="urn:microsoft.com/office/officeart/2017/3/layout/HorizontalLabelsTimeline"/>
    <dgm:cxn modelId="{3D92F4D7-B13D-4F15-A918-763E290C4BF1}" type="presParOf" srcId="{EE4E62A9-7887-44E8-BB70-6B7D912BA2F9}" destId="{555A97B3-C97E-446C-8CFE-9530C875843D}" srcOrd="0" destOrd="0" presId="urn:microsoft.com/office/officeart/2017/3/layout/HorizontalLabelsTimeline"/>
    <dgm:cxn modelId="{6F5DDFB0-0250-462B-88A5-BE99EB5399A9}" type="presParOf" srcId="{EE4E62A9-7887-44E8-BB70-6B7D912BA2F9}" destId="{007DC198-173F-4D7D-96F0-7E7C7697A0DD}" srcOrd="1" destOrd="0" presId="urn:microsoft.com/office/officeart/2017/3/layout/HorizontalLabelsTimeline"/>
    <dgm:cxn modelId="{FAC79907-AC93-46BC-A758-BCEEF49DD2AF}" type="presParOf" srcId="{007DC198-173F-4D7D-96F0-7E7C7697A0DD}" destId="{1F3BDF49-F498-41A8-B7B5-6D20B2B3B221}" srcOrd="0" destOrd="0" presId="urn:microsoft.com/office/officeart/2017/3/layout/HorizontalLabelsTimeline"/>
    <dgm:cxn modelId="{5C00F31C-ACCE-4851-8749-00653F95E947}" type="presParOf" srcId="{007DC198-173F-4D7D-96F0-7E7C7697A0DD}" destId="{E7D6A3FA-1201-4CF8-AE24-2ACFA510F829}" srcOrd="1" destOrd="0" presId="urn:microsoft.com/office/officeart/2017/3/layout/HorizontalLabelsTimeline"/>
    <dgm:cxn modelId="{79C47EC4-2D52-4A0D-9F27-21C0EA34F957}" type="presParOf" srcId="{EE4E62A9-7887-44E8-BB70-6B7D912BA2F9}" destId="{E7017971-D52A-438C-97BE-550E0446C3C1}" srcOrd="2" destOrd="0" presId="urn:microsoft.com/office/officeart/2017/3/layout/HorizontalLabelsTimeline"/>
    <dgm:cxn modelId="{05628061-7B9B-4CF2-B803-C8570571D296}" type="presParOf" srcId="{EE4E62A9-7887-44E8-BB70-6B7D912BA2F9}" destId="{B9B5564F-147D-42B0-8DF1-59B168179830}" srcOrd="3" destOrd="0" presId="urn:microsoft.com/office/officeart/2017/3/layout/HorizontalLabelsTimeline"/>
    <dgm:cxn modelId="{821D7277-ABBA-4D25-A14D-F2CC41DA31E4}" type="presParOf" srcId="{EE4E62A9-7887-44E8-BB70-6B7D912BA2F9}" destId="{309D48DE-D4C4-42ED-AFE1-C55C496FA13D}" srcOrd="4" destOrd="0" presId="urn:microsoft.com/office/officeart/2017/3/layout/HorizontalLabelsTimeline"/>
    <dgm:cxn modelId="{8D6B652E-C4F7-4CB8-822A-C41D7DFAE0C8}" type="presParOf" srcId="{6DBEF9D8-3A1A-4F4D-9344-E01571B82146}" destId="{92532B70-E234-44F5-BCC6-642F3E8D6AB1}" srcOrd="7" destOrd="0" presId="urn:microsoft.com/office/officeart/2017/3/layout/HorizontalLabelsTimeline"/>
    <dgm:cxn modelId="{93AB801E-0272-4FD5-B0B2-98D00C0376F7}" type="presParOf" srcId="{6DBEF9D8-3A1A-4F4D-9344-E01571B82146}" destId="{8182BDAD-58EE-488A-A5C3-C449D5B10AEA}" srcOrd="8" destOrd="0" presId="urn:microsoft.com/office/officeart/2017/3/layout/HorizontalLabelsTimeline"/>
    <dgm:cxn modelId="{D28F8CCB-F530-4CC0-8B3B-BABB1D2881A6}" type="presParOf" srcId="{8182BDAD-58EE-488A-A5C3-C449D5B10AEA}" destId="{DC1C5EEF-0A3B-4803-892B-5B24EDD2E7DD}" srcOrd="0" destOrd="0" presId="urn:microsoft.com/office/officeart/2017/3/layout/HorizontalLabelsTimeline"/>
    <dgm:cxn modelId="{B413078B-0953-441C-BCDD-10541F68A9B1}" type="presParOf" srcId="{8182BDAD-58EE-488A-A5C3-C449D5B10AEA}" destId="{2D0F525E-25B3-4F33-B62D-474CAA84EBC9}" srcOrd="1" destOrd="0" presId="urn:microsoft.com/office/officeart/2017/3/layout/HorizontalLabelsTimeline"/>
    <dgm:cxn modelId="{100C878A-BCCF-41A9-8848-31B9814A441E}" type="presParOf" srcId="{2D0F525E-25B3-4F33-B62D-474CAA84EBC9}" destId="{6E1A9E18-EF79-4A40-AB90-9A3B05F19EC3}" srcOrd="0" destOrd="0" presId="urn:microsoft.com/office/officeart/2017/3/layout/HorizontalLabelsTimeline"/>
    <dgm:cxn modelId="{16F814F2-8180-4D11-AC1A-4246DA23CCD1}" type="presParOf" srcId="{2D0F525E-25B3-4F33-B62D-474CAA84EBC9}" destId="{FA862C0E-37ED-47AA-ACDC-39896A279EF3}" srcOrd="1" destOrd="0" presId="urn:microsoft.com/office/officeart/2017/3/layout/HorizontalLabelsTimeline"/>
    <dgm:cxn modelId="{408E5619-A4D3-4ADD-A918-FCADBC19E14C}" type="presParOf" srcId="{8182BDAD-58EE-488A-A5C3-C449D5B10AEA}" destId="{FF4BDB7B-D310-4319-A227-FDFD507D1FDE}" srcOrd="2" destOrd="0" presId="urn:microsoft.com/office/officeart/2017/3/layout/HorizontalLabelsTimeline"/>
    <dgm:cxn modelId="{DE830466-DB45-4995-846A-8126DAA3A708}" type="presParOf" srcId="{8182BDAD-58EE-488A-A5C3-C449D5B10AEA}" destId="{302CD470-2533-4DDA-B816-02E60C77B6E0}" srcOrd="3" destOrd="0" presId="urn:microsoft.com/office/officeart/2017/3/layout/HorizontalLabelsTimeline"/>
    <dgm:cxn modelId="{D1459FCF-1A10-4680-82FD-B62E006AFC5B}" type="presParOf" srcId="{8182BDAD-58EE-488A-A5C3-C449D5B10AEA}" destId="{FD7345D3-05FC-49F1-B95F-AE9EB278A1D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6DF8-0361-4E81-829B-2B9C672C74AA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Cost of Living</a:t>
          </a:r>
        </a:p>
      </dsp:txBody>
      <dsp:txXfrm>
        <a:off x="601586" y="580"/>
        <a:ext cx="2631940" cy="1579164"/>
      </dsp:txXfrm>
    </dsp:sp>
    <dsp:sp modelId="{022BB85E-8743-4C38-BEFF-6DE2D7B92155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Housing Costs</a:t>
          </a:r>
        </a:p>
      </dsp:txBody>
      <dsp:txXfrm>
        <a:off x="3496721" y="580"/>
        <a:ext cx="2631940" cy="1579164"/>
      </dsp:txXfrm>
    </dsp:sp>
    <dsp:sp modelId="{9EC127C2-280A-4574-A661-E360371BF5F8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Earned Wages</a:t>
          </a:r>
        </a:p>
      </dsp:txBody>
      <dsp:txXfrm>
        <a:off x="6391855" y="580"/>
        <a:ext cx="2631940" cy="1579164"/>
      </dsp:txXfrm>
    </dsp:sp>
    <dsp:sp modelId="{A4482F5E-F20E-416C-9701-EAE73A1ACB38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Covid</a:t>
          </a:r>
        </a:p>
      </dsp:txBody>
      <dsp:txXfrm>
        <a:off x="601586" y="1842938"/>
        <a:ext cx="2631940" cy="1579164"/>
      </dsp:txXfrm>
    </dsp:sp>
    <dsp:sp modelId="{8379E05A-90DF-4573-BC57-B583179B454C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will Future Generations be Affected</a:t>
          </a:r>
        </a:p>
      </dsp:txBody>
      <dsp:txXfrm>
        <a:off x="3496721" y="1842938"/>
        <a:ext cx="2631940" cy="1579164"/>
      </dsp:txXfrm>
    </dsp:sp>
    <dsp:sp modelId="{A45DBEEF-9216-4B27-986C-DA1718037C97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Schooling</a:t>
          </a:r>
        </a:p>
      </dsp:txBody>
      <dsp:txXfrm>
        <a:off x="6391855" y="1842938"/>
        <a:ext cx="2631940" cy="157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E246F-C1EF-461B-9AB0-0EA186D8BEAF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8C39C-4A2B-4BF0-935B-538AF328C6D2}">
      <dsp:nvSpPr>
        <dsp:cNvPr id="0" name=""/>
        <dsp:cNvSpPr/>
      </dsp:nvSpPr>
      <dsp:spPr>
        <a:xfrm>
          <a:off x="191738" y="1626472"/>
          <a:ext cx="2812161" cy="629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2011-2012</a:t>
          </a:r>
        </a:p>
      </dsp:txBody>
      <dsp:txXfrm>
        <a:off x="191738" y="1626472"/>
        <a:ext cx="2812161" cy="629602"/>
      </dsp:txXfrm>
    </dsp:sp>
    <dsp:sp modelId="{76A7FC0F-1DA3-40A1-BBA5-97125A82FB38}">
      <dsp:nvSpPr>
        <dsp:cNvPr id="0" name=""/>
        <dsp:cNvSpPr/>
      </dsp:nvSpPr>
      <dsp:spPr>
        <a:xfrm>
          <a:off x="191738" y="238888"/>
          <a:ext cx="2812161" cy="13875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2012, iPhone 5 was released.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rent in 2011 was $845. </a:t>
          </a:r>
        </a:p>
      </dsp:txBody>
      <dsp:txXfrm>
        <a:off x="191738" y="238888"/>
        <a:ext cx="2812161" cy="1387584"/>
      </dsp:txXfrm>
    </dsp:sp>
    <dsp:sp modelId="{BD69C915-65AF-4E2F-B1E2-ECF6C75057AE}">
      <dsp:nvSpPr>
        <dsp:cNvPr id="0" name=""/>
        <dsp:cNvSpPr/>
      </dsp:nvSpPr>
      <dsp:spPr>
        <a:xfrm>
          <a:off x="1597818" y="2256075"/>
          <a:ext cx="0" cy="367268"/>
        </a:xfrm>
        <a:prstGeom prst="line">
          <a:avLst/>
        </a:pr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7A8C-7D00-4E43-8160-14F9B6912F9C}">
      <dsp:nvSpPr>
        <dsp:cNvPr id="0" name=""/>
        <dsp:cNvSpPr/>
      </dsp:nvSpPr>
      <dsp:spPr>
        <a:xfrm>
          <a:off x="3387375" y="2990611"/>
          <a:ext cx="2812161" cy="629602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2021</a:t>
          </a:r>
        </a:p>
      </dsp:txBody>
      <dsp:txXfrm>
        <a:off x="3387375" y="2990611"/>
        <a:ext cx="2812161" cy="629602"/>
      </dsp:txXfrm>
    </dsp:sp>
    <dsp:sp modelId="{2F72CB68-F398-4414-92F2-9C05D9B5BA00}">
      <dsp:nvSpPr>
        <dsp:cNvPr id="0" name=""/>
        <dsp:cNvSpPr/>
      </dsp:nvSpPr>
      <dsp:spPr>
        <a:xfrm>
          <a:off x="3387375" y="3620214"/>
          <a:ext cx="2812161" cy="812728"/>
        </a:xfrm>
        <a:prstGeom prst="rect">
          <a:avLst/>
        </a:prstGeom>
        <a:solidFill>
          <a:schemeClr val="accent5">
            <a:tint val="40000"/>
            <a:alpha val="90000"/>
            <a:hueOff val="2830706"/>
            <a:satOff val="-27334"/>
            <a:lumOff val="-32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830706"/>
              <a:satOff val="-27334"/>
              <a:lumOff val="-32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. Average rent in 2021 was $1,164</a:t>
          </a:r>
        </a:p>
      </dsp:txBody>
      <dsp:txXfrm>
        <a:off x="3387375" y="3620214"/>
        <a:ext cx="2812161" cy="812728"/>
      </dsp:txXfrm>
    </dsp:sp>
    <dsp:sp modelId="{6F68B45D-3AAB-4A46-AE03-8FF86ACCBC79}">
      <dsp:nvSpPr>
        <dsp:cNvPr id="0" name=""/>
        <dsp:cNvSpPr/>
      </dsp:nvSpPr>
      <dsp:spPr>
        <a:xfrm>
          <a:off x="4793456" y="2623343"/>
          <a:ext cx="0" cy="367268"/>
        </a:xfrm>
        <a:prstGeom prst="line">
          <a:avLst/>
        </a:prstGeom>
        <a:noFill/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05B1D-0DFC-44C1-A253-99024C7E868F}">
      <dsp:nvSpPr>
        <dsp:cNvPr id="0" name=""/>
        <dsp:cNvSpPr/>
      </dsp:nvSpPr>
      <dsp:spPr>
        <a:xfrm rot="2700000">
          <a:off x="1557009" y="2582533"/>
          <a:ext cx="81619" cy="816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0379-6E4D-4351-8C69-01B422E91F3D}">
      <dsp:nvSpPr>
        <dsp:cNvPr id="0" name=""/>
        <dsp:cNvSpPr/>
      </dsp:nvSpPr>
      <dsp:spPr>
        <a:xfrm rot="2700000">
          <a:off x="4752646" y="2582533"/>
          <a:ext cx="81619" cy="81619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2399-70A3-4E82-A7A4-C95F0149A305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CFB5-2E25-46DD-8210-E183A92A0A37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5CE2-B7D9-45D2-A5C7-CEE4B87E116D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: Interviews with colleagues and friends that have been impacted by the housing problems. Potentially have interviews set up with a real estate agent and professors. </a:t>
          </a:r>
        </a:p>
      </dsp:txBody>
      <dsp:txXfrm>
        <a:off x="1817977" y="852586"/>
        <a:ext cx="4573297" cy="1574006"/>
      </dsp:txXfrm>
    </dsp:sp>
    <dsp:sp modelId="{EAA5B2E2-49BD-4CA1-8472-001540336AAA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445A0-5A0A-48E5-89C4-103136F78B82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DC50-89E9-4573-853E-7D2DEC9231A0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Secondary : Articles and journals showcasing statistics about pre-covid to present time. Podcasts and economists.</a:t>
          </a:r>
        </a:p>
      </dsp:txBody>
      <dsp:txXfrm>
        <a:off x="1817977" y="2820094"/>
        <a:ext cx="4573297" cy="1574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23D94-01E7-4F84-89C8-5BCCC6875A1C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CA620-4988-402E-B5AC-EA2EAAE7060F}">
      <dsp:nvSpPr>
        <dsp:cNvPr id="0" name=""/>
        <dsp:cNvSpPr/>
      </dsp:nvSpPr>
      <dsp:spPr>
        <a:xfrm>
          <a:off x="197019" y="1061031"/>
          <a:ext cx="2820688" cy="4107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15 Feb.</a:t>
          </a:r>
        </a:p>
      </dsp:txBody>
      <dsp:txXfrm>
        <a:off x="197019" y="1061031"/>
        <a:ext cx="2820688" cy="410721"/>
      </dsp:txXfrm>
    </dsp:sp>
    <dsp:sp modelId="{F458ABB1-7E1A-4FE3-AADD-1F4B26992BE2}">
      <dsp:nvSpPr>
        <dsp:cNvPr id="0" name=""/>
        <dsp:cNvSpPr/>
      </dsp:nvSpPr>
      <dsp:spPr>
        <a:xfrm>
          <a:off x="197019" y="647229"/>
          <a:ext cx="2820688" cy="4138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A1 Slideshow Project Proposal</a:t>
          </a:r>
        </a:p>
      </dsp:txBody>
      <dsp:txXfrm>
        <a:off x="197019" y="647229"/>
        <a:ext cx="2820688" cy="413802"/>
      </dsp:txXfrm>
    </dsp:sp>
    <dsp:sp modelId="{ADDD3B7B-928B-4606-879E-84F09EB11E71}">
      <dsp:nvSpPr>
        <dsp:cNvPr id="0" name=""/>
        <dsp:cNvSpPr/>
      </dsp:nvSpPr>
      <dsp:spPr>
        <a:xfrm>
          <a:off x="1607363" y="1471753"/>
          <a:ext cx="0" cy="239587"/>
        </a:xfrm>
        <a:prstGeom prst="line">
          <a:avLst/>
        </a:pr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DCB7C-0CB7-490C-9F59-2E2BCC280B40}">
      <dsp:nvSpPr>
        <dsp:cNvPr id="0" name=""/>
        <dsp:cNvSpPr/>
      </dsp:nvSpPr>
      <dsp:spPr>
        <a:xfrm>
          <a:off x="1799683" y="1950929"/>
          <a:ext cx="2820688" cy="410721"/>
        </a:xfrm>
        <a:prstGeom prst="rect">
          <a:avLst/>
        </a:prstGeom>
        <a:gradFill rotWithShape="0">
          <a:gsLst>
            <a:gs pos="0">
              <a:schemeClr val="accent2">
                <a:hueOff val="-4941430"/>
                <a:satOff val="22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4941430"/>
                <a:satOff val="22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 Mar.</a:t>
          </a:r>
        </a:p>
      </dsp:txBody>
      <dsp:txXfrm>
        <a:off x="1799683" y="1950929"/>
        <a:ext cx="2820688" cy="410721"/>
      </dsp:txXfrm>
    </dsp:sp>
    <dsp:sp modelId="{708D9F87-6A9A-40BB-938B-56C7A92D8394}">
      <dsp:nvSpPr>
        <dsp:cNvPr id="0" name=""/>
        <dsp:cNvSpPr/>
      </dsp:nvSpPr>
      <dsp:spPr>
        <a:xfrm>
          <a:off x="1799683" y="2361651"/>
          <a:ext cx="2820688" cy="465527"/>
        </a:xfrm>
        <a:prstGeom prst="rect">
          <a:avLst/>
        </a:prstGeom>
        <a:solidFill>
          <a:schemeClr val="accent2">
            <a:tint val="40000"/>
            <a:alpha val="90000"/>
            <a:hueOff val="-5151046"/>
            <a:satOff val="265"/>
            <a:lumOff val="1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5151046"/>
              <a:satOff val="265"/>
              <a:lumOff val="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A2 Annotated Bibliography</a:t>
          </a:r>
        </a:p>
      </dsp:txBody>
      <dsp:txXfrm>
        <a:off x="1799683" y="2361651"/>
        <a:ext cx="2820688" cy="465527"/>
      </dsp:txXfrm>
    </dsp:sp>
    <dsp:sp modelId="{7F2FD70D-A506-4256-9C0B-797DFEE59A34}">
      <dsp:nvSpPr>
        <dsp:cNvPr id="0" name=""/>
        <dsp:cNvSpPr/>
      </dsp:nvSpPr>
      <dsp:spPr>
        <a:xfrm>
          <a:off x="3210027" y="1711341"/>
          <a:ext cx="0" cy="239587"/>
        </a:xfrm>
        <a:prstGeom prst="line">
          <a:avLst/>
        </a:prstGeom>
        <a:noFill/>
        <a:ln w="9525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DB6BE-6C1F-474E-90EE-D8A97C7D4AD8}">
      <dsp:nvSpPr>
        <dsp:cNvPr id="0" name=""/>
        <dsp:cNvSpPr/>
      </dsp:nvSpPr>
      <dsp:spPr>
        <a:xfrm rot="2700000">
          <a:off x="1580741" y="1684719"/>
          <a:ext cx="53244" cy="53244"/>
        </a:xfrm>
        <a:prstGeom prst="rect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643A1-F27F-4B6A-A244-6C6D7F1309DA}">
      <dsp:nvSpPr>
        <dsp:cNvPr id="0" name=""/>
        <dsp:cNvSpPr/>
      </dsp:nvSpPr>
      <dsp:spPr>
        <a:xfrm rot="2700000">
          <a:off x="3183405" y="1684719"/>
          <a:ext cx="53244" cy="53244"/>
        </a:xfrm>
        <a:prstGeom prst="rect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C68FA8-0697-4C8B-A78A-5A5523E40DE1}">
      <dsp:nvSpPr>
        <dsp:cNvPr id="0" name=""/>
        <dsp:cNvSpPr/>
      </dsp:nvSpPr>
      <dsp:spPr>
        <a:xfrm>
          <a:off x="3402347" y="1061031"/>
          <a:ext cx="2820688" cy="410721"/>
        </a:xfrm>
        <a:prstGeom prst="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21 Mar.</a:t>
          </a:r>
        </a:p>
      </dsp:txBody>
      <dsp:txXfrm>
        <a:off x="3402347" y="1061031"/>
        <a:ext cx="2820688" cy="410721"/>
      </dsp:txXfrm>
    </dsp:sp>
    <dsp:sp modelId="{8C646DD8-2512-4EC7-A467-E3745BC3A589}">
      <dsp:nvSpPr>
        <dsp:cNvPr id="0" name=""/>
        <dsp:cNvSpPr/>
      </dsp:nvSpPr>
      <dsp:spPr>
        <a:xfrm>
          <a:off x="3402347" y="647229"/>
          <a:ext cx="2820688" cy="413802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A3 Think Piece</a:t>
          </a:r>
        </a:p>
      </dsp:txBody>
      <dsp:txXfrm>
        <a:off x="3402347" y="647229"/>
        <a:ext cx="2820688" cy="413802"/>
      </dsp:txXfrm>
    </dsp:sp>
    <dsp:sp modelId="{21F074AD-F9EA-47C5-BCCF-6DA41EA25431}">
      <dsp:nvSpPr>
        <dsp:cNvPr id="0" name=""/>
        <dsp:cNvSpPr/>
      </dsp:nvSpPr>
      <dsp:spPr>
        <a:xfrm>
          <a:off x="4812691" y="1471753"/>
          <a:ext cx="0" cy="239587"/>
        </a:xfrm>
        <a:prstGeom prst="line">
          <a:avLst/>
        </a:prstGeom>
        <a:noFill/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A97B3-C97E-446C-8CFE-9530C875843D}">
      <dsp:nvSpPr>
        <dsp:cNvPr id="0" name=""/>
        <dsp:cNvSpPr/>
      </dsp:nvSpPr>
      <dsp:spPr>
        <a:xfrm>
          <a:off x="5005011" y="1950929"/>
          <a:ext cx="2820688" cy="410721"/>
        </a:xfrm>
        <a:prstGeom prst="rect">
          <a:avLst/>
        </a:prstGeom>
        <a:gradFill rotWithShape="0">
          <a:gsLst>
            <a:gs pos="0">
              <a:schemeClr val="accent2">
                <a:hueOff val="-14824290"/>
                <a:satOff val="67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824290"/>
                <a:satOff val="67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25 Apr.</a:t>
          </a:r>
        </a:p>
      </dsp:txBody>
      <dsp:txXfrm>
        <a:off x="5005011" y="1950929"/>
        <a:ext cx="2820688" cy="410721"/>
      </dsp:txXfrm>
    </dsp:sp>
    <dsp:sp modelId="{1F3BDF49-F498-41A8-B7B5-6D20B2B3B221}">
      <dsp:nvSpPr>
        <dsp:cNvPr id="0" name=""/>
        <dsp:cNvSpPr/>
      </dsp:nvSpPr>
      <dsp:spPr>
        <a:xfrm>
          <a:off x="5005011" y="2361651"/>
          <a:ext cx="2820688" cy="465527"/>
        </a:xfrm>
        <a:prstGeom prst="rect">
          <a:avLst/>
        </a:prstGeom>
        <a:solidFill>
          <a:schemeClr val="accent2">
            <a:tint val="40000"/>
            <a:alpha val="90000"/>
            <a:hueOff val="-15453138"/>
            <a:satOff val="796"/>
            <a:lumOff val="4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5453138"/>
              <a:satOff val="796"/>
              <a:lumOff val="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A4 Research Paper</a:t>
          </a:r>
        </a:p>
      </dsp:txBody>
      <dsp:txXfrm>
        <a:off x="5005011" y="2361651"/>
        <a:ext cx="2820688" cy="465527"/>
      </dsp:txXfrm>
    </dsp:sp>
    <dsp:sp modelId="{E7017971-D52A-438C-97BE-550E0446C3C1}">
      <dsp:nvSpPr>
        <dsp:cNvPr id="0" name=""/>
        <dsp:cNvSpPr/>
      </dsp:nvSpPr>
      <dsp:spPr>
        <a:xfrm>
          <a:off x="6415355" y="1711341"/>
          <a:ext cx="0" cy="239587"/>
        </a:xfrm>
        <a:prstGeom prst="line">
          <a:avLst/>
        </a:prstGeom>
        <a:noFill/>
        <a:ln w="9525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C31CD-CEC9-4AE0-987C-78BD036C1B09}">
      <dsp:nvSpPr>
        <dsp:cNvPr id="0" name=""/>
        <dsp:cNvSpPr/>
      </dsp:nvSpPr>
      <dsp:spPr>
        <a:xfrm rot="2700000">
          <a:off x="4786069" y="1684719"/>
          <a:ext cx="53244" cy="53244"/>
        </a:xfrm>
        <a:prstGeom prst="rect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5564F-147D-42B0-8DF1-59B168179830}">
      <dsp:nvSpPr>
        <dsp:cNvPr id="0" name=""/>
        <dsp:cNvSpPr/>
      </dsp:nvSpPr>
      <dsp:spPr>
        <a:xfrm rot="2700000">
          <a:off x="6388733" y="1684719"/>
          <a:ext cx="53244" cy="53244"/>
        </a:xfrm>
        <a:prstGeom prst="rect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C5EEF-0A3B-4803-892B-5B24EDD2E7DD}">
      <dsp:nvSpPr>
        <dsp:cNvPr id="0" name=""/>
        <dsp:cNvSpPr/>
      </dsp:nvSpPr>
      <dsp:spPr>
        <a:xfrm>
          <a:off x="6607675" y="1061031"/>
          <a:ext cx="2820688" cy="410721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28 Apr.</a:t>
          </a:r>
        </a:p>
      </dsp:txBody>
      <dsp:txXfrm>
        <a:off x="6607675" y="1061031"/>
        <a:ext cx="2820688" cy="410721"/>
      </dsp:txXfrm>
    </dsp:sp>
    <dsp:sp modelId="{6E1A9E18-EF79-4A40-AB90-9A3B05F19EC3}">
      <dsp:nvSpPr>
        <dsp:cNvPr id="0" name=""/>
        <dsp:cNvSpPr/>
      </dsp:nvSpPr>
      <dsp:spPr>
        <a:xfrm>
          <a:off x="6607675" y="647229"/>
          <a:ext cx="2820688" cy="413802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Submit Final Portfolio</a:t>
          </a:r>
        </a:p>
      </dsp:txBody>
      <dsp:txXfrm>
        <a:off x="6607675" y="647229"/>
        <a:ext cx="2820688" cy="413802"/>
      </dsp:txXfrm>
    </dsp:sp>
    <dsp:sp modelId="{FF4BDB7B-D310-4319-A227-FDFD507D1FDE}">
      <dsp:nvSpPr>
        <dsp:cNvPr id="0" name=""/>
        <dsp:cNvSpPr/>
      </dsp:nvSpPr>
      <dsp:spPr>
        <a:xfrm>
          <a:off x="8018019" y="1471753"/>
          <a:ext cx="0" cy="239587"/>
        </a:xfrm>
        <a:prstGeom prst="line">
          <a:avLst/>
        </a:prstGeom>
        <a:noFill/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CD470-2533-4DDA-B816-02E60C77B6E0}">
      <dsp:nvSpPr>
        <dsp:cNvPr id="0" name=""/>
        <dsp:cNvSpPr/>
      </dsp:nvSpPr>
      <dsp:spPr>
        <a:xfrm rot="2700000">
          <a:off x="7991397" y="1684719"/>
          <a:ext cx="53244" cy="53244"/>
        </a:xfrm>
        <a:prstGeom prst="rect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97EE25-0EA4-4088-A641-D9E8A2BF71E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/house-and-money-gm185121887-19551430" TargetMode="External"/><Relationship Id="rId2" Type="http://schemas.openxmlformats.org/officeDocument/2006/relationships/hyperlink" Target="https://www.cbpp.org/research/poverty-and-inequality/tracking-the-covid-19-economys-effects-on-food-housing-and#:~:text=The%20majority%20of%20jobs%20lost,of%20Labor%20Department%20employment%20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fin.com/news/housing-market-records-2021/" TargetMode="External"/><Relationship Id="rId4" Type="http://schemas.openxmlformats.org/officeDocument/2006/relationships/hyperlink" Target="https://www.vectorstock.com/royalty-free-vector/not-for-sale-rubber-stamp-vector-1243998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767FE-BDD6-4263-BF94-6A25F96C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EBEBEB"/>
                </a:solidFill>
              </a:rPr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24D3E-007D-4B1A-B164-7A583A4D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US" sz="2000"/>
              <a:t>Darick cochrane</a:t>
            </a:r>
          </a:p>
        </p:txBody>
      </p:sp>
      <p:pic>
        <p:nvPicPr>
          <p:cNvPr id="29" name="Graphic 6" descr="Business Growth">
            <a:extLst>
              <a:ext uri="{FF2B5EF4-FFF2-40B4-BE49-F238E27FC236}">
                <a16:creationId xmlns:a16="http://schemas.microsoft.com/office/drawing/2014/main" id="{CF44B646-B0E6-47CA-800B-B24AFA705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15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4607-5655-4D3C-B1AE-2759C69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81426"/>
            <a:ext cx="11227090" cy="3366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INFLATION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682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C8FFC9C-6353-4AE9-851B-CFDC507B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8" y="1027188"/>
            <a:ext cx="8539776" cy="48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1CD6E-514F-44C9-B04F-582DA99C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81426"/>
            <a:ext cx="11214680" cy="3339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I DON’T KNOW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494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000E16DF-1A5A-4CFB-B4E8-A01657237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F319A-2F96-459A-9AD1-95B84BCD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88CA-8D30-4531-A903-4624CA16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What is causing the rise in housing and rent.</a:t>
            </a:r>
          </a:p>
          <a:p>
            <a:r>
              <a:rPr lang="en-US" sz="3200" dirty="0">
                <a:solidFill>
                  <a:schemeClr val="tx1"/>
                </a:solidFill>
              </a:rPr>
              <a:t>How will this affect the economy.</a:t>
            </a:r>
          </a:p>
          <a:p>
            <a:r>
              <a:rPr lang="en-US" sz="3200" dirty="0">
                <a:solidFill>
                  <a:schemeClr val="tx1"/>
                </a:solidFill>
              </a:rPr>
              <a:t>How will marriages be affected.</a:t>
            </a:r>
          </a:p>
          <a:p>
            <a:r>
              <a:rPr lang="en-US" sz="3200" dirty="0">
                <a:solidFill>
                  <a:schemeClr val="tx1"/>
                </a:solidFill>
              </a:rPr>
              <a:t>How will this affect birthrates. </a:t>
            </a:r>
          </a:p>
        </p:txBody>
      </p:sp>
    </p:spTree>
    <p:extLst>
      <p:ext uri="{BB962C8B-B14F-4D97-AF65-F5344CB8AC3E}">
        <p14:creationId xmlns:p14="http://schemas.microsoft.com/office/powerpoint/2010/main" val="3287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4C48E-919A-470B-A069-7DB46B11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How I will find my answers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8017-C84B-45FD-8407-8CC5C1206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985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83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ticky notes with question marks">
            <a:extLst>
              <a:ext uri="{FF2B5EF4-FFF2-40B4-BE49-F238E27FC236}">
                <a16:creationId xmlns:a16="http://schemas.microsoft.com/office/drawing/2014/main" id="{4717F301-5224-4AE7-99FF-27A6ED902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162" b="55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0F176-8291-40F0-BE29-923BBE55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35185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92A11-37B1-4FF3-8F68-24ABD53C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DDA34E-E390-491D-B8AC-78DE30FCD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13187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15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8074-070F-4268-897D-A3BEFF2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44326"/>
            <a:ext cx="11239500" cy="89867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E080-9D6D-42C5-A264-F181CCF9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142999"/>
            <a:ext cx="11214680" cy="52412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Parrott, Sharon, et al. “Tracking the COVID-19 Economy's Effects on Food, Housing, and Employment Hardships.” </a:t>
            </a:r>
            <a:r>
              <a:rPr lang="en-US" sz="1000" b="0" i="1" dirty="0">
                <a:solidFill>
                  <a:srgbClr val="2D3B45"/>
                </a:solidFill>
                <a:effectLst/>
                <a:latin typeface="Lato Extended"/>
              </a:rPr>
              <a:t>Center on Budget and Policy Priorities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, Center on Budget and Policy Priorities, 10 Nov. 2021, </a:t>
            </a:r>
            <a:r>
              <a:rPr lang="en-US" sz="1000" b="0" i="0" u="sng" dirty="0">
                <a:effectLst/>
                <a:latin typeface="Lato Extended"/>
                <a:hlinkClick r:id="rId2"/>
              </a:rPr>
              <a:t>https://www.cbpp.org/research/poverty-and-inequality/tracking-the-covid-19-economys-effects-on-food-housing-and#:~:text=The%20majority%20of%20jobs%20lost,of%20Labor%20Department%20employment%20data (Links to an external site.)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. Accessed 28 Jan. 2022.</a:t>
            </a: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https://www.istockphoto.com/photo/house-and-money-gm185121887-19551430</a:t>
            </a: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  <a:hlinkClick r:id="rId4"/>
              </a:rPr>
              <a:t>https://www.vectorstock.com/royalty-free-vector/not-for-sale-rubber-stamp-vector-12439987</a:t>
            </a: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  <a:hlinkClick r:id="rId5"/>
              </a:rPr>
              <a:t>https://www.redfin.com/news/housing-market-records-2021/</a:t>
            </a: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https://www.bloomberg.com/news/articles/2022-01-12/inflation-in-u-s-registers-biggest-annual-gain-since-1982</a:t>
            </a:r>
          </a:p>
        </p:txBody>
      </p:sp>
    </p:spTree>
    <p:extLst>
      <p:ext uri="{BB962C8B-B14F-4D97-AF65-F5344CB8AC3E}">
        <p14:creationId xmlns:p14="http://schemas.microsoft.com/office/powerpoint/2010/main" val="38046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5599-6865-445F-BC39-F8EE5287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chemeClr val="tx1"/>
                </a:solidFill>
              </a:rPr>
              <a:t>Did You Know…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B50109FD-5D2D-4A3D-BF4D-032E7B824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2" r="9373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90CB-D319-4BA5-860E-442D5D74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Rent is at an all time high. </a:t>
            </a:r>
          </a:p>
          <a:p>
            <a:r>
              <a:rPr lang="en-US">
                <a:solidFill>
                  <a:schemeClr val="tx1"/>
                </a:solidFill>
              </a:rPr>
              <a:t>Housing costs are skyrocketing.</a:t>
            </a:r>
          </a:p>
          <a:p>
            <a:r>
              <a:rPr lang="en-US">
                <a:solidFill>
                  <a:schemeClr val="tx1"/>
                </a:solidFill>
              </a:rPr>
              <a:t>More kids are moving back in with their families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380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1" name="Rectangle 7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 descr="Sparklers on glass jar">
            <a:extLst>
              <a:ext uri="{FF2B5EF4-FFF2-40B4-BE49-F238E27FC236}">
                <a16:creationId xmlns:a16="http://schemas.microsoft.com/office/drawing/2014/main" id="{8612FD96-E315-4C0D-9253-AB1CF5883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66" r="-1" b="1064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72" name="Freeform: Shape 7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7164-3293-4610-945E-65DCB711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Why it’s Important to me.</a:t>
            </a:r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9C0676-E6B2-4698-AF8E-57A2233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C3D11AA2-7AD0-4FB1-B14C-B4FDE7ACC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02384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98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066FC3-7041-43CE-8AA3-FE94C00C7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1960D-BEB9-43C8-817D-0FD42071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Current Knowledge</a:t>
            </a:r>
            <a:endParaRPr 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D60AAA-4FF4-4041-A601-57D985A8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801794"/>
            <a:ext cx="7021091" cy="5248266"/>
          </a:xfrm>
          <a:prstGeom prst="rect">
            <a:avLst/>
          </a:prstGeom>
        </p:spPr>
      </p:pic>
      <p:pic>
        <p:nvPicPr>
          <p:cNvPr id="7" name="Picture 6" descr="A house on top of a pile of money&#10;&#10;Description automatically generated with medium confidence">
            <a:extLst>
              <a:ext uri="{FF2B5EF4-FFF2-40B4-BE49-F238E27FC236}">
                <a16:creationId xmlns:a16="http://schemas.microsoft.com/office/drawing/2014/main" id="{571C290B-960F-4CE2-8EF1-E6E944D5B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69" y="1944794"/>
            <a:ext cx="4728634" cy="31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2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7C7BF-5C4C-4DB9-860B-87B8144C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10 Years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367092C-E46C-4B85-B772-C3683F6CB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4206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374036-6535-49FF-AD38-B96A1BDEFB9D}"/>
              </a:ext>
            </a:extLst>
          </p:cNvPr>
          <p:cNvSpPr txBox="1"/>
          <p:nvPr/>
        </p:nvSpPr>
        <p:spPr>
          <a:xfrm>
            <a:off x="5432079" y="5426127"/>
            <a:ext cx="569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37% increase over 10 years – Follows inflation.</a:t>
            </a:r>
          </a:p>
        </p:txBody>
      </p:sp>
    </p:spTree>
    <p:extLst>
      <p:ext uri="{BB962C8B-B14F-4D97-AF65-F5344CB8AC3E}">
        <p14:creationId xmlns:p14="http://schemas.microsoft.com/office/powerpoint/2010/main" val="311624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4300294F-4CC7-4AB7-B1BC-054D097F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47" y="801794"/>
            <a:ext cx="7044655" cy="5248266"/>
          </a:xfrm>
          <a:prstGeom prst="rect">
            <a:avLst/>
          </a:prstGeom>
        </p:spPr>
      </p:pic>
      <p:pic>
        <p:nvPicPr>
          <p:cNvPr id="24" name="Picture 2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8F2664DD-1659-47D5-8D26-E5221006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0" y="1845225"/>
            <a:ext cx="3437456" cy="34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025E9D3-35C6-4951-86D6-B7A370C4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" b="2"/>
          <a:stretch/>
        </p:blipFill>
        <p:spPr>
          <a:xfrm>
            <a:off x="3656058" y="585495"/>
            <a:ext cx="6781754" cy="5571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53959-2072-4AC8-888F-E788638DEF37}"/>
              </a:ext>
            </a:extLst>
          </p:cNvPr>
          <p:cNvSpPr txBox="1"/>
          <p:nvPr/>
        </p:nvSpPr>
        <p:spPr>
          <a:xfrm>
            <a:off x="2677886" y="6095726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CBPP analysis of Census Bureau Household Pulse Survey tables</a:t>
            </a:r>
          </a:p>
        </p:txBody>
      </p:sp>
    </p:spTree>
    <p:extLst>
      <p:ext uri="{BB962C8B-B14F-4D97-AF65-F5344CB8AC3E}">
        <p14:creationId xmlns:p14="http://schemas.microsoft.com/office/powerpoint/2010/main" val="274450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087BB75CE81446AFFE1268403FAF9D" ma:contentTypeVersion="10" ma:contentTypeDescription="Create a new document." ma:contentTypeScope="" ma:versionID="8640b986f1246b7a574885b162c01b17">
  <xsd:schema xmlns:xsd="http://www.w3.org/2001/XMLSchema" xmlns:xs="http://www.w3.org/2001/XMLSchema" xmlns:p="http://schemas.microsoft.com/office/2006/metadata/properties" xmlns:ns3="c30c45cf-c160-46bd-b968-94ba3b30e906" xmlns:ns4="000e0e02-29f1-4a0c-b0fb-e9527e454826" targetNamespace="http://schemas.microsoft.com/office/2006/metadata/properties" ma:root="true" ma:fieldsID="58fc608d7a20b7923ee8ea6b2c76ffaf" ns3:_="" ns4:_="">
    <xsd:import namespace="c30c45cf-c160-46bd-b968-94ba3b30e906"/>
    <xsd:import namespace="000e0e02-29f1-4a0c-b0fb-e9527e4548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c45cf-c160-46bd-b968-94ba3b30e9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e0e02-29f1-4a0c-b0fb-e9527e4548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23855-EAD7-46EF-B95F-0A8FB3FD18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0E9FF-0FDB-483C-83E0-A1992701D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c45cf-c160-46bd-b968-94ba3b30e906"/>
    <ds:schemaRef ds:uri="000e0e02-29f1-4a0c-b0fb-e9527e4548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F98B31-118B-462A-B27F-743EB8B102A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30c45cf-c160-46bd-b968-94ba3b30e906"/>
    <ds:schemaRef ds:uri="http://purl.org/dc/terms/"/>
    <ds:schemaRef ds:uri="http://schemas.openxmlformats.org/package/2006/metadata/core-properties"/>
    <ds:schemaRef ds:uri="000e0e02-29f1-4a0c-b0fb-e9527e45482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374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Lato Extended</vt:lpstr>
      <vt:lpstr>Wingdings 3</vt:lpstr>
      <vt:lpstr>Ion Boardroom</vt:lpstr>
      <vt:lpstr>The High Costs of Living and the Problems that Follow.</vt:lpstr>
      <vt:lpstr>Did You Know…</vt:lpstr>
      <vt:lpstr>Why it’s Important to me.</vt:lpstr>
      <vt:lpstr>Research Questions</vt:lpstr>
      <vt:lpstr>Current Knowledge</vt:lpstr>
      <vt:lpstr>PowerPoint Presentation</vt:lpstr>
      <vt:lpstr>10 Years</vt:lpstr>
      <vt:lpstr>PowerPoint Presentation</vt:lpstr>
      <vt:lpstr>PowerPoint Presentation</vt:lpstr>
      <vt:lpstr>INFLATION</vt:lpstr>
      <vt:lpstr>PowerPoint Presentation</vt:lpstr>
      <vt:lpstr>I DON’T KNOW</vt:lpstr>
      <vt:lpstr>Unknowns</vt:lpstr>
      <vt:lpstr>How I will find my answers</vt:lpstr>
      <vt:lpstr>So What?</vt:lpstr>
      <vt:lpstr>Schedule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4</cp:revision>
  <dcterms:created xsi:type="dcterms:W3CDTF">2022-02-07T17:53:59Z</dcterms:created>
  <dcterms:modified xsi:type="dcterms:W3CDTF">2022-02-14T22:32:53Z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0x010100CA087BB75CE81446AFFE1268403FAF9D</vt:lpwstr>
  </property>
</Properties>
</file>