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3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57" autoAdjust="0"/>
  </p:normalViewPr>
  <p:slideViewPr>
    <p:cSldViewPr snapToGrid="0">
      <p:cViewPr>
        <p:scale>
          <a:sx n="60" d="100"/>
          <a:sy n="60" d="100"/>
        </p:scale>
        <p:origin x="90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D2BB1-5934-E2EF-EE6C-7AD9315F29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899FFC-01C5-664C-3BCE-0C1C1C7AC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0B261-9883-453D-E127-38B77DC7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AAB-AA79-4C9A-8C51-C1DDAE69A2D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6DF7A-F453-F3D6-7B20-587522B6C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A56C1-095A-697C-6F0F-DDC019A3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DCBE-A876-4EFF-9180-AAACDA62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196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4F083-F585-182B-EB36-25EBA84C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1FDD5-FDAC-694C-8D32-46E10BEDD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535D8-4117-6B36-7C3A-18C6AE3CE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AAB-AA79-4C9A-8C51-C1DDAE69A2D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C427E-CD48-1695-7ADB-80F3CC6A3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BBC90-B143-107E-2F6C-8E39A2E50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DCBE-A876-4EFF-9180-AAACDA62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94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642A8-5DCE-1DEC-68D2-4900D2B32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FD8635-E842-4120-AB36-B09A4F8E0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6F69F-3098-D2E9-641B-173A946F6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AAB-AA79-4C9A-8C51-C1DDAE69A2D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65C77-C5CF-7F0E-AD1B-606E1DB8B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4ABB7-6805-71F7-AB4B-AAFC8EEE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DCBE-A876-4EFF-9180-AAACDA62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444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8ABA4-BA5A-E0B7-9AE0-76E1207BE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1DCAD-30E4-A91D-66CA-2757293D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F5EA5-02FA-53A1-997D-FEB2DE4F6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AAB-AA79-4C9A-8C51-C1DDAE69A2D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8F529-6C7D-4E97-0190-C5895C322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756CE-D497-1CC1-C115-B3E09178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DCBE-A876-4EFF-9180-AAACDA62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937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8DC07-B0A1-BE14-D91A-BA91CA61A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E86F2-A96B-AF30-AF17-75C172DF2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25CAB-CC73-D858-A0B5-3A479CC3E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AAB-AA79-4C9A-8C51-C1DDAE69A2D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8AB14-5684-0584-7859-2094206DC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DD325-D24D-49EB-6541-A40A45724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DCBE-A876-4EFF-9180-AAACDA62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0413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23D1-DD1B-8798-9F64-BFE8C05AE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127A-E169-6A7B-3C86-246871DD32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93FF1A-D5BC-D0AA-75CD-A2665B438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618F9D-382C-01FE-4F47-C9A77BC45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AAB-AA79-4C9A-8C51-C1DDAE69A2D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6B9A7-0333-170E-30BD-472CC578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E9BFB-BE79-F057-B487-DF4D5C66F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DCBE-A876-4EFF-9180-AAACDA62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90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2444B-4E59-8A8D-AF62-1AFBEE86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50AE8-D24C-5467-86F8-D3A60DF33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D8DC88-060E-9DB2-D42C-A84BF3880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A77D9-AF3E-8140-8171-B297320CA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81DD5C-BD5F-8605-7AD5-D334AC1B05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2BB9C-2A63-D73A-13D4-53C484DF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AAB-AA79-4C9A-8C51-C1DDAE69A2D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919C66-EF71-4616-18BD-F4A3A3390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2D3C4-ACDF-4E1B-4E94-B17AE6940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DCBE-A876-4EFF-9180-AAACDA62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278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6A2CA-9E6E-1E88-FB81-4250FBAE2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364ADC-4062-183B-5AA3-C3B581170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AAB-AA79-4C9A-8C51-C1DDAE69A2D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343B4D-A890-1621-8398-4EC059664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9E196-A5D0-AB08-1E1C-917630FA1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DCBE-A876-4EFF-9180-AAACDA62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162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60F9EB9-9051-F356-FD54-883003DD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AAB-AA79-4C9A-8C51-C1DDAE69A2D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7F4CB-4AEA-EDB9-E39F-D79EDC5D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B4267-AF6E-D23B-62AC-B23D9D1A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DCBE-A876-4EFF-9180-AAACDA62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23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64D2D-7D36-08E8-708E-F3D1D2570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F79D-9693-78A8-1933-F52D38773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E42A0-D0AE-9843-590A-B1136DED7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94003-CF98-A1F2-86F5-8CDD82FD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AAB-AA79-4C9A-8C51-C1DDAE69A2D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CC7661-76CF-2B99-F284-34006BEEC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37071-5485-A9A6-5916-93FEFF595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DCBE-A876-4EFF-9180-AAACDA62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327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0F5A-675D-6D81-7BF9-7BA38F3D7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6E7F35-27A0-792A-E6C3-C5BB1968E4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8412AD-31E3-E900-5F3E-80F07C98D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A3618E-A790-9AA2-E717-27D9D3DBB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76AAB-AA79-4C9A-8C51-C1DDAE69A2D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3EEC3F-C8C7-6C3E-8C7D-A7426FDB7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D302A-87FE-8D6F-7C58-26F46393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BDCBE-A876-4EFF-9180-AAACDA62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28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2CC204-C91E-5868-8E71-8CFA10E2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A9F2-65D5-5F25-78F1-62F261B72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10610-68E7-91D3-5209-1F6D3529F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76AAB-AA79-4C9A-8C51-C1DDAE69A2D9}" type="datetimeFigureOut">
              <a:rPr lang="en-IN" smtClean="0"/>
              <a:t>11-09-2023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DE928-0312-1A31-52C4-7E8E7EF11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60E14-A6CE-6421-FBC0-4A201EFA3E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FBDCBE-A876-4EFF-9180-AAACDA62B4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8000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aggle.com/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mple Blue Movie Texture Film Background, Simple, Blue, The Film Background  Image And Wallpaper for Free Download">
            <a:extLst>
              <a:ext uri="{FF2B5EF4-FFF2-40B4-BE49-F238E27FC236}">
                <a16:creationId xmlns:a16="http://schemas.microsoft.com/office/drawing/2014/main" id="{DB3CC82B-5A3A-4CD4-7EB4-D9413876B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806" y="0"/>
            <a:ext cx="12223806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3A8CD55-C93F-1B3F-0B3A-0F474B2C8C0D}"/>
              </a:ext>
            </a:extLst>
          </p:cNvPr>
          <p:cNvSpPr txBox="1"/>
          <p:nvPr/>
        </p:nvSpPr>
        <p:spPr>
          <a:xfrm>
            <a:off x="763655" y="1997839"/>
            <a:ext cx="1044602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Name :- Sonar sanket Kailas </a:t>
            </a:r>
          </a:p>
          <a:p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Project name :-</a:t>
            </a:r>
            <a:r>
              <a:rPr lang="en-US" sz="3600" dirty="0">
                <a:solidFill>
                  <a:srgbClr val="FF0000"/>
                </a:solidFill>
                <a:latin typeface="Arial Rounded MT Bold" panose="020F0704030504030204" pitchFamily="34" charset="0"/>
              </a:rPr>
              <a:t>  MOVIES RECOMMANDATION SYSTEM</a:t>
            </a:r>
          </a:p>
          <a:p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Batch :- ML09</a:t>
            </a:r>
          </a:p>
          <a:p>
            <a:r>
              <a:rPr lang="en-US" sz="36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Mentor :- Aswini kakade mam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44A739-2C3A-0DE9-7D3A-C9D7FB4B84B5}"/>
              </a:ext>
            </a:extLst>
          </p:cNvPr>
          <p:cNvSpPr txBox="1"/>
          <p:nvPr/>
        </p:nvSpPr>
        <p:spPr>
          <a:xfrm>
            <a:off x="3170583" y="457201"/>
            <a:ext cx="84880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</a:t>
            </a:r>
            <a:endParaRPr lang="en-IN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309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CHC | Frank M. Pfaller | The Index Book by Selected Hotels Promotion L.C. |  CHC CoutureHospitalityConcept | HoteliersGuild - Issuu">
            <a:extLst>
              <a:ext uri="{FF2B5EF4-FFF2-40B4-BE49-F238E27FC236}">
                <a16:creationId xmlns:a16="http://schemas.microsoft.com/office/drawing/2014/main" id="{1443AA22-6496-6B5B-1CF4-6D17CEF92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D5432D-90D9-D619-43DB-7786B29FC193}"/>
              </a:ext>
            </a:extLst>
          </p:cNvPr>
          <p:cNvSpPr txBox="1"/>
          <p:nvPr/>
        </p:nvSpPr>
        <p:spPr>
          <a:xfrm>
            <a:off x="616225" y="456535"/>
            <a:ext cx="73648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CONTENT</a:t>
            </a:r>
            <a:r>
              <a:rPr lang="en-US" sz="4400" dirty="0">
                <a:latin typeface="Arial Black" panose="020B0A04020102020204" pitchFamily="34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37C99B-9B80-CCF3-B7BE-B95E89174B6D}"/>
              </a:ext>
            </a:extLst>
          </p:cNvPr>
          <p:cNvSpPr txBox="1"/>
          <p:nvPr/>
        </p:nvSpPr>
        <p:spPr>
          <a:xfrm>
            <a:off x="616225" y="1641044"/>
            <a:ext cx="539117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Introduction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Real life application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Library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Flow chart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Reference  &amp;  Dataset detail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148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D wallpaper: Simple Background | Wallpaper Flare">
            <a:extLst>
              <a:ext uri="{FF2B5EF4-FFF2-40B4-BE49-F238E27FC236}">
                <a16:creationId xmlns:a16="http://schemas.microsoft.com/office/drawing/2014/main" id="{D9ED4E19-648E-518C-2ABA-DDF550D4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A5BCB86-65E5-373C-55E0-6AC892765DEC}"/>
              </a:ext>
            </a:extLst>
          </p:cNvPr>
          <p:cNvSpPr txBox="1"/>
          <p:nvPr/>
        </p:nvSpPr>
        <p:spPr>
          <a:xfrm>
            <a:off x="496957" y="636104"/>
            <a:ext cx="67884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4200" dirty="0">
                <a:solidFill>
                  <a:schemeClr val="bg1"/>
                </a:solidFill>
                <a:latin typeface="Arial Black" panose="020B0A04020102020204" pitchFamily="34" charset="0"/>
              </a:rPr>
              <a:t>Introduction :</a:t>
            </a:r>
            <a:endParaRPr lang="en-IN" sz="42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83F4F9-2CC1-4A8A-7F15-CA19A4AC8B2C}"/>
              </a:ext>
            </a:extLst>
          </p:cNvPr>
          <p:cNvSpPr txBox="1"/>
          <p:nvPr/>
        </p:nvSpPr>
        <p:spPr>
          <a:xfrm>
            <a:off x="496957" y="2147574"/>
            <a:ext cx="1089328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A movie recommendation system is a fancy way to describe a process  to predict the items based on your past preference .</a:t>
            </a:r>
            <a:r>
              <a:rPr lang="en-IN" sz="3600" b="1" dirty="0">
                <a:solidFill>
                  <a:srgbClr val="4D515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dirty="0">
                <a:solidFill>
                  <a:schemeClr val="bg1"/>
                </a:solidFill>
                <a:latin typeface="Aptos Display" panose="020B0004020202020204" pitchFamily="34" charset="0"/>
                <a:cs typeface="Arial" panose="020B0604020202020204" pitchFamily="34" charset="0"/>
              </a:rPr>
              <a:t>we can say that a Recommendation System is a tool designed to predict/filter the items as per the user's behavior</a:t>
            </a:r>
            <a:endParaRPr lang="en-IN" sz="3400" dirty="0">
              <a:solidFill>
                <a:schemeClr val="bg1"/>
              </a:solidFill>
              <a:latin typeface="Aptos Display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639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ree photo gray painted background">
            <a:extLst>
              <a:ext uri="{FF2B5EF4-FFF2-40B4-BE49-F238E27FC236}">
                <a16:creationId xmlns:a16="http://schemas.microsoft.com/office/drawing/2014/main" id="{EC40F750-07AF-FFA2-D4EA-8CD1C88E9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FD2042-0C42-5707-0F84-4AC8014F1D4A}"/>
              </a:ext>
            </a:extLst>
          </p:cNvPr>
          <p:cNvSpPr txBox="1"/>
          <p:nvPr/>
        </p:nvSpPr>
        <p:spPr>
          <a:xfrm>
            <a:off x="596348" y="447261"/>
            <a:ext cx="91638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Real life application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C7ADBEAB-7A42-B470-0E73-C642BEA78677}"/>
              </a:ext>
            </a:extLst>
          </p:cNvPr>
          <p:cNvSpPr/>
          <p:nvPr/>
        </p:nvSpPr>
        <p:spPr>
          <a:xfrm>
            <a:off x="964096" y="1500808"/>
            <a:ext cx="10336695" cy="4909931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684ABD-BE5E-FACF-AFD2-58A097750D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601" y="2302933"/>
            <a:ext cx="8314266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6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Free vector creative geometric design space">
            <a:extLst>
              <a:ext uri="{FF2B5EF4-FFF2-40B4-BE49-F238E27FC236}">
                <a16:creationId xmlns:a16="http://schemas.microsoft.com/office/drawing/2014/main" id="{34112A60-075A-65EC-3DAB-189E03C64D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45" b="884"/>
          <a:stretch/>
        </p:blipFill>
        <p:spPr bwMode="auto">
          <a:xfrm>
            <a:off x="0" y="0"/>
            <a:ext cx="1340457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264E23-62F2-99E5-4925-5E165E19F4BC}"/>
              </a:ext>
            </a:extLst>
          </p:cNvPr>
          <p:cNvSpPr txBox="1"/>
          <p:nvPr/>
        </p:nvSpPr>
        <p:spPr>
          <a:xfrm>
            <a:off x="477078" y="1667063"/>
            <a:ext cx="51981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np</a:t>
            </a:r>
            <a:endParaRPr lang="en-IN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4995BA-37FB-5DFB-4882-FC72E91B4F91}"/>
              </a:ext>
            </a:extLst>
          </p:cNvPr>
          <p:cNvSpPr txBox="1"/>
          <p:nvPr/>
        </p:nvSpPr>
        <p:spPr>
          <a:xfrm>
            <a:off x="477078" y="2530875"/>
            <a:ext cx="611256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pandas</a:t>
            </a:r>
            <a:r>
              <a:rPr lang="en-US" sz="25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</a:t>
            </a:r>
            <a:endParaRPr lang="en-IN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FD9017-3F2C-B8F8-AB83-5E3DAD2C3F39}"/>
              </a:ext>
            </a:extLst>
          </p:cNvPr>
          <p:cNvSpPr txBox="1"/>
          <p:nvPr/>
        </p:nvSpPr>
        <p:spPr>
          <a:xfrm>
            <a:off x="477078" y="3368067"/>
            <a:ext cx="764319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</a:t>
            </a:r>
            <a:r>
              <a:rPr lang="en-US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matplotlib.pyplot </a:t>
            </a:r>
            <a:r>
              <a:rPr lang="en-US" sz="25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en-US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plt</a:t>
            </a:r>
            <a:endParaRPr lang="en-IN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FBBCC2-E2C8-4B53-DAD3-A79F9DCC4C5B}"/>
              </a:ext>
            </a:extLst>
          </p:cNvPr>
          <p:cNvSpPr txBox="1"/>
          <p:nvPr/>
        </p:nvSpPr>
        <p:spPr>
          <a:xfrm>
            <a:off x="477078" y="4125385"/>
            <a:ext cx="1068456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chemeClr val="accent6"/>
                </a:solidFill>
              </a:rPr>
              <a:t>Import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ast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792866-E839-6B7D-8628-EC70367DA9FF}"/>
              </a:ext>
            </a:extLst>
          </p:cNvPr>
          <p:cNvSpPr txBox="1"/>
          <p:nvPr/>
        </p:nvSpPr>
        <p:spPr>
          <a:xfrm>
            <a:off x="477078" y="4882703"/>
            <a:ext cx="8994913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chemeClr val="accent6"/>
                </a:solidFill>
              </a:rPr>
              <a:t>from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sklearn.feature_extraction.text </a:t>
            </a:r>
            <a:r>
              <a:rPr lang="en-US" sz="2500" dirty="0">
                <a:solidFill>
                  <a:schemeClr val="accent6"/>
                </a:solidFill>
              </a:rPr>
              <a:t>import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CountVectorizer</a:t>
            </a:r>
            <a:endParaRPr lang="en-IN" sz="2500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04E813-12DB-46F3-25A8-189D6849E11C}"/>
              </a:ext>
            </a:extLst>
          </p:cNvPr>
          <p:cNvSpPr txBox="1"/>
          <p:nvPr/>
        </p:nvSpPr>
        <p:spPr>
          <a:xfrm>
            <a:off x="477078" y="5778255"/>
            <a:ext cx="797118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500" dirty="0">
                <a:solidFill>
                  <a:schemeClr val="accent6"/>
                </a:solidFill>
              </a:rPr>
              <a:t>from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sklearn.metrics.pairwise </a:t>
            </a:r>
            <a:r>
              <a:rPr lang="en-US" sz="2500" dirty="0">
                <a:solidFill>
                  <a:schemeClr val="accent6"/>
                </a:solidFill>
              </a:rPr>
              <a:t>import</a:t>
            </a:r>
            <a:r>
              <a:rPr lang="en-US" sz="2500" dirty="0"/>
              <a:t> </a:t>
            </a:r>
            <a:r>
              <a:rPr lang="en-US" sz="2500" dirty="0">
                <a:solidFill>
                  <a:schemeClr val="bg1"/>
                </a:solidFill>
              </a:rPr>
              <a:t>cosine_similarity</a:t>
            </a:r>
            <a:endParaRPr lang="en-IN" sz="25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0E7B36-477D-83A2-1CD1-5A8AB6294E99}"/>
              </a:ext>
            </a:extLst>
          </p:cNvPr>
          <p:cNvSpPr txBox="1"/>
          <p:nvPr/>
        </p:nvSpPr>
        <p:spPr>
          <a:xfrm>
            <a:off x="407504" y="511603"/>
            <a:ext cx="69673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Library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1936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imple Black Wallpapers - Wallpaper Cave">
            <a:extLst>
              <a:ext uri="{FF2B5EF4-FFF2-40B4-BE49-F238E27FC236}">
                <a16:creationId xmlns:a16="http://schemas.microsoft.com/office/drawing/2014/main" id="{820896AD-C191-4314-AD31-E44553133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E56B239-F4CD-F2FA-B149-6D24A83B19F3}"/>
              </a:ext>
            </a:extLst>
          </p:cNvPr>
          <p:cNvSpPr txBox="1"/>
          <p:nvPr/>
        </p:nvSpPr>
        <p:spPr>
          <a:xfrm>
            <a:off x="703652" y="419923"/>
            <a:ext cx="60976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4400" dirty="0">
                <a:solidFill>
                  <a:schemeClr val="bg1"/>
                </a:solidFill>
                <a:latin typeface="Arial Black" panose="020B0A04020102020204" pitchFamily="34" charset="0"/>
              </a:rPr>
              <a:t>Flow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4EC393-275C-7A73-F541-BCEBE59B77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480" y="1609286"/>
            <a:ext cx="6437681" cy="464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54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imple HD Wallpapers - Top Free Simple HD Backgrounds - WallpaperAccess">
            <a:extLst>
              <a:ext uri="{FF2B5EF4-FFF2-40B4-BE49-F238E27FC236}">
                <a16:creationId xmlns:a16="http://schemas.microsoft.com/office/drawing/2014/main" id="{DF655AAF-E53C-835D-253E-3F1D39EDB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036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7FD648-3F56-333C-09A4-039CEFECB7D5}"/>
              </a:ext>
            </a:extLst>
          </p:cNvPr>
          <p:cNvSpPr txBox="1"/>
          <p:nvPr/>
        </p:nvSpPr>
        <p:spPr>
          <a:xfrm>
            <a:off x="390939" y="2210952"/>
            <a:ext cx="1141012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chemeClr val="bg1"/>
                </a:solidFill>
              </a:rPr>
              <a:t>In conclusion, creating a movie recommendation system with machine learning improves user experience. It offers personalized movie suggestions based on individual preferences</a:t>
            </a:r>
            <a:endParaRPr lang="en-IN" sz="31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60ACB9-89E8-6AD2-27A9-B04FBF260603}"/>
              </a:ext>
            </a:extLst>
          </p:cNvPr>
          <p:cNvSpPr txBox="1"/>
          <p:nvPr/>
        </p:nvSpPr>
        <p:spPr>
          <a:xfrm>
            <a:off x="477078" y="4060640"/>
            <a:ext cx="11181522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3100" dirty="0">
                <a:solidFill>
                  <a:schemeClr val="bg1"/>
                </a:solidFill>
              </a:rPr>
              <a:t>The recommendation system analyses the past preferences of the user concerned, and then it uses this information to try to find similar movies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27B173-7681-FE9B-BD69-DBCFEF588360}"/>
              </a:ext>
            </a:extLst>
          </p:cNvPr>
          <p:cNvSpPr txBox="1"/>
          <p:nvPr/>
        </p:nvSpPr>
        <p:spPr>
          <a:xfrm>
            <a:off x="477078" y="765313"/>
            <a:ext cx="101180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440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Conclusion :</a:t>
            </a:r>
            <a:endParaRPr lang="en-IN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708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6" descr="1000+ Plane Background Pictures | Download Free Images on Unsplash">
            <a:extLst>
              <a:ext uri="{FF2B5EF4-FFF2-40B4-BE49-F238E27FC236}">
                <a16:creationId xmlns:a16="http://schemas.microsoft.com/office/drawing/2014/main" id="{10A9FAD7-75F2-EDDF-9DDF-23AC22F67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15FD59-AB35-907A-F140-B8C635359B30}"/>
              </a:ext>
            </a:extLst>
          </p:cNvPr>
          <p:cNvSpPr txBox="1"/>
          <p:nvPr/>
        </p:nvSpPr>
        <p:spPr>
          <a:xfrm>
            <a:off x="536713" y="3659914"/>
            <a:ext cx="1003852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100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credits.csv </a:t>
            </a:r>
            <a:r>
              <a:rPr lang="en-US" sz="3100" dirty="0">
                <a:solidFill>
                  <a:schemeClr val="bg1"/>
                </a:solidFill>
                <a:latin typeface="Arial Black" panose="020B0A04020102020204" pitchFamily="34" charset="0"/>
              </a:rPr>
              <a:t>:</a:t>
            </a:r>
            <a:r>
              <a:rPr lang="en-IN" sz="3100" dirty="0">
                <a:solidFill>
                  <a:schemeClr val="bg1"/>
                </a:solidFill>
              </a:rPr>
              <a:t> movie_id , title , cast , crew are the attribute are contain in dataset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C42BB7-C79A-AF8E-0D2B-75F050BAD4E6}"/>
              </a:ext>
            </a:extLst>
          </p:cNvPr>
          <p:cNvSpPr txBox="1"/>
          <p:nvPr/>
        </p:nvSpPr>
        <p:spPr>
          <a:xfrm>
            <a:off x="536713" y="4897184"/>
            <a:ext cx="10038522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dirty="0">
                <a:solidFill>
                  <a:schemeClr val="bg1"/>
                </a:solidFill>
                <a:latin typeface="Arial Black" panose="020B0A04020102020204" pitchFamily="34" charset="0"/>
              </a:rPr>
              <a:t>movies.csv :</a:t>
            </a:r>
            <a:r>
              <a:rPr lang="en-IN" sz="3100" dirty="0">
                <a:solidFill>
                  <a:schemeClr val="bg1"/>
                </a:solidFill>
              </a:rPr>
              <a:t> budget , title, vote_count, popularity , id , vote_average , keywords etc. are the attribute are contain in dataset </a:t>
            </a:r>
            <a:endParaRPr lang="en-IN" sz="31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8F3EB6-E709-D6B3-6189-6B7131CA9163}"/>
              </a:ext>
            </a:extLst>
          </p:cNvPr>
          <p:cNvSpPr txBox="1"/>
          <p:nvPr/>
        </p:nvSpPr>
        <p:spPr>
          <a:xfrm>
            <a:off x="536713" y="361109"/>
            <a:ext cx="1003852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§"/>
            </a:pPr>
            <a:r>
              <a:rPr lang="en-IN" sz="4400" dirty="0">
                <a:solidFill>
                  <a:schemeClr val="bg1"/>
                </a:solidFill>
                <a:latin typeface="Arial Black" panose="020B0A04020102020204" pitchFamily="34" charset="0"/>
              </a:rPr>
              <a:t>Datasets Detail &amp; Reference</a:t>
            </a:r>
          </a:p>
          <a:p>
            <a:pPr marL="571500" indent="-571500">
              <a:buFont typeface="Wingdings" panose="05000000000000000000" pitchFamily="2" charset="2"/>
              <a:buChar char="§"/>
            </a:pPr>
            <a:endParaRPr lang="en-IN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DF5645-7FB8-5E8D-7015-EFD207CD8C29}"/>
              </a:ext>
            </a:extLst>
          </p:cNvPr>
          <p:cNvSpPr txBox="1"/>
          <p:nvPr/>
        </p:nvSpPr>
        <p:spPr>
          <a:xfrm>
            <a:off x="606286" y="1769479"/>
            <a:ext cx="11655287" cy="1523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500" dirty="0">
                <a:solidFill>
                  <a:schemeClr val="bg1">
                    <a:alpha val="70000"/>
                  </a:schemeClr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I </a:t>
            </a:r>
            <a:r>
              <a:rPr lang="en-US" sz="2500" b="0" i="0" dirty="0">
                <a:solidFill>
                  <a:schemeClr val="bg1">
                    <a:alpha val="70000"/>
                  </a:schemeClr>
                </a:solidFill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have collected the Two dataset’s for the </a:t>
            </a:r>
            <a:r>
              <a:rPr lang="en-US" sz="2500" dirty="0">
                <a:solidFill>
                  <a:schemeClr val="bg1">
                    <a:alpha val="70000"/>
                  </a:schemeClr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Movies recommendation system </a:t>
            </a:r>
            <a:r>
              <a:rPr lang="en-US" sz="2500" b="0" i="0" dirty="0">
                <a:solidFill>
                  <a:schemeClr val="bg1">
                    <a:alpha val="70000"/>
                  </a:schemeClr>
                </a:solidFill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from real world sensor data available in </a:t>
            </a:r>
            <a:r>
              <a:rPr lang="en-US" sz="2500" b="0" i="0" u="none" strike="noStrike" dirty="0">
                <a:solidFill>
                  <a:schemeClr val="bg1">
                    <a:alpha val="70000"/>
                  </a:schemeClr>
                </a:solidFill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  <a:hlinkClick r:id="rId3" tooltip="https://kaggle.com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kaggle.com</a:t>
            </a:r>
            <a:r>
              <a:rPr lang="en-US" sz="2500" b="0" i="0" dirty="0">
                <a:solidFill>
                  <a:schemeClr val="bg1">
                    <a:alpha val="70000"/>
                  </a:schemeClr>
                </a:solidFill>
                <a:effectLst/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. 1) credits.csv </a:t>
            </a:r>
            <a:r>
              <a:rPr lang="en-US" sz="2500" dirty="0">
                <a:solidFill>
                  <a:schemeClr val="bg1">
                    <a:alpha val="70000"/>
                  </a:schemeClr>
                </a:solidFill>
                <a:latin typeface="Artifakt Element Black" panose="020B0A03050000020004" pitchFamily="34" charset="0"/>
                <a:ea typeface="Artifakt Element Black" panose="020B0A03050000020004" pitchFamily="34" charset="0"/>
              </a:rPr>
              <a:t>2) movies.csv</a:t>
            </a:r>
            <a:endParaRPr lang="en-US" sz="2500" dirty="0">
              <a:solidFill>
                <a:schemeClr val="bg1">
                  <a:alpha val="70000"/>
                </a:schemeClr>
              </a:solidFill>
              <a:latin typeface="Aptos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7472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233</TotalTime>
  <Words>258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Aptos</vt:lpstr>
      <vt:lpstr>Aptos Display</vt:lpstr>
      <vt:lpstr>arial</vt:lpstr>
      <vt:lpstr>arial</vt:lpstr>
      <vt:lpstr>Arial Black</vt:lpstr>
      <vt:lpstr>Arial Rounded MT Bold</vt:lpstr>
      <vt:lpstr>Artifakt Element Black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sanket sonar</dc:creator>
  <cp:lastModifiedBy>sanket sonar</cp:lastModifiedBy>
  <cp:revision>8</cp:revision>
  <dcterms:created xsi:type="dcterms:W3CDTF">2023-08-26T03:57:14Z</dcterms:created>
  <dcterms:modified xsi:type="dcterms:W3CDTF">2023-09-11T06:34:48Z</dcterms:modified>
</cp:coreProperties>
</file>