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8" r:id="rId7"/>
    <p:sldId id="261" r:id="rId8"/>
    <p:sldId id="269"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F75944D-FF5C-4995-96A9-BAB932BF5A95}" type="doc">
      <dgm:prSet loTypeId="urn:microsoft.com/office/officeart/2005/8/layout/vList2#1" loCatId="list" qsTypeId="urn:microsoft.com/office/officeart/2005/8/quickstyle/simple1#1" qsCatId="simple" csTypeId="urn:microsoft.com/office/officeart/2005/8/colors/colorful5#1" csCatId="colorful"/>
      <dgm:spPr/>
      <dgm:t>
        <a:bodyPr/>
        <a:lstStyle/>
        <a:p>
          <a:endParaRPr lang="en-US"/>
        </a:p>
      </dgm:t>
    </dgm:pt>
    <dgm:pt modelId="{21A6B4A7-4C1F-4AAB-8FDC-F87C0EA20778}">
      <dgm:prSet/>
      <dgm:spPr/>
      <dgm:t>
        <a:bodyPr/>
        <a:lstStyle/>
        <a:p>
          <a:r>
            <a:rPr lang="en-US"/>
            <a:t>This project will help the anyone to cartoonize the picture easily</a:t>
          </a:r>
          <a:r>
            <a:rPr lang="en-IN"/>
            <a:t>.</a:t>
          </a:r>
          <a:endParaRPr lang="en-US"/>
        </a:p>
      </dgm:t>
    </dgm:pt>
    <dgm:pt modelId="{79429573-2791-4F2F-AEBE-F86026FADE33}" type="parTrans" cxnId="{D7C6C487-D025-4C9A-89E6-6D26932DE83B}">
      <dgm:prSet/>
      <dgm:spPr/>
      <dgm:t>
        <a:bodyPr/>
        <a:lstStyle/>
        <a:p>
          <a:endParaRPr lang="en-US"/>
        </a:p>
      </dgm:t>
    </dgm:pt>
    <dgm:pt modelId="{F1345C87-958F-4543-A294-867B96E7CA4A}" type="sibTrans" cxnId="{D7C6C487-D025-4C9A-89E6-6D26932DE83B}">
      <dgm:prSet/>
      <dgm:spPr/>
      <dgm:t>
        <a:bodyPr/>
        <a:lstStyle/>
        <a:p>
          <a:endParaRPr lang="en-US"/>
        </a:p>
      </dgm:t>
    </dgm:pt>
    <dgm:pt modelId="{395A3DA9-3670-4B49-9ACE-89D6A4DA21C1}">
      <dgm:prSet/>
      <dgm:spPr/>
      <dgm:t>
        <a:bodyPr/>
        <a:lstStyle/>
        <a:p>
          <a:r>
            <a:rPr lang="en-US"/>
            <a:t>In this project, we propose an implementation of white box representation and GAN (Generative Adversarial Network) using a convolution neural network</a:t>
          </a:r>
        </a:p>
      </dgm:t>
    </dgm:pt>
    <dgm:pt modelId="{3D131054-290A-4852-B03A-1957434554AC}" type="parTrans" cxnId="{A94C5A49-9381-4801-A85C-C59A9995D7E8}">
      <dgm:prSet/>
      <dgm:spPr/>
      <dgm:t>
        <a:bodyPr/>
        <a:lstStyle/>
        <a:p>
          <a:endParaRPr lang="en-US"/>
        </a:p>
      </dgm:t>
    </dgm:pt>
    <dgm:pt modelId="{52C60F6D-93DD-408D-B19E-51FB34FC8625}" type="sibTrans" cxnId="{A94C5A49-9381-4801-A85C-C59A9995D7E8}">
      <dgm:prSet/>
      <dgm:spPr/>
      <dgm:t>
        <a:bodyPr/>
        <a:lstStyle/>
        <a:p>
          <a:endParaRPr lang="en-US"/>
        </a:p>
      </dgm:t>
    </dgm:pt>
    <dgm:pt modelId="{4EAABFFE-86C2-4589-8D8A-B3520057855E}" type="pres">
      <dgm:prSet presAssocID="{DF75944D-FF5C-4995-96A9-BAB932BF5A95}" presName="linear" presStyleCnt="0">
        <dgm:presLayoutVars>
          <dgm:animLvl val="lvl"/>
          <dgm:resizeHandles val="exact"/>
        </dgm:presLayoutVars>
      </dgm:prSet>
      <dgm:spPr/>
    </dgm:pt>
    <dgm:pt modelId="{073A236A-40D0-46E2-8D44-4BA1E55E992A}" type="pres">
      <dgm:prSet presAssocID="{21A6B4A7-4C1F-4AAB-8FDC-F87C0EA20778}" presName="parentText" presStyleLbl="node1" presStyleIdx="0" presStyleCnt="2">
        <dgm:presLayoutVars>
          <dgm:chMax val="0"/>
          <dgm:bulletEnabled val="1"/>
        </dgm:presLayoutVars>
      </dgm:prSet>
      <dgm:spPr/>
    </dgm:pt>
    <dgm:pt modelId="{83FED43C-5EFC-43D1-8C65-2559CF5ABA41}" type="pres">
      <dgm:prSet presAssocID="{F1345C87-958F-4543-A294-867B96E7CA4A}" presName="spacer" presStyleCnt="0"/>
      <dgm:spPr/>
    </dgm:pt>
    <dgm:pt modelId="{392049FD-F9D7-4AD2-B5B4-D1298035C93F}" type="pres">
      <dgm:prSet presAssocID="{395A3DA9-3670-4B49-9ACE-89D6A4DA21C1}" presName="parentText" presStyleLbl="node1" presStyleIdx="1" presStyleCnt="2">
        <dgm:presLayoutVars>
          <dgm:chMax val="0"/>
          <dgm:bulletEnabled val="1"/>
        </dgm:presLayoutVars>
      </dgm:prSet>
      <dgm:spPr/>
    </dgm:pt>
  </dgm:ptLst>
  <dgm:cxnLst>
    <dgm:cxn modelId="{5931D023-B169-4F17-B047-E10A6A2F3687}" type="presOf" srcId="{21A6B4A7-4C1F-4AAB-8FDC-F87C0EA20778}" destId="{073A236A-40D0-46E2-8D44-4BA1E55E992A}" srcOrd="0" destOrd="0" presId="urn:microsoft.com/office/officeart/2005/8/layout/vList2#1"/>
    <dgm:cxn modelId="{A94C5A49-9381-4801-A85C-C59A9995D7E8}" srcId="{DF75944D-FF5C-4995-96A9-BAB932BF5A95}" destId="{395A3DA9-3670-4B49-9ACE-89D6A4DA21C1}" srcOrd="1" destOrd="0" parTransId="{3D131054-290A-4852-B03A-1957434554AC}" sibTransId="{52C60F6D-93DD-408D-B19E-51FB34FC8625}"/>
    <dgm:cxn modelId="{D7C6C487-D025-4C9A-89E6-6D26932DE83B}" srcId="{DF75944D-FF5C-4995-96A9-BAB932BF5A95}" destId="{21A6B4A7-4C1F-4AAB-8FDC-F87C0EA20778}" srcOrd="0" destOrd="0" parTransId="{79429573-2791-4F2F-AEBE-F86026FADE33}" sibTransId="{F1345C87-958F-4543-A294-867B96E7CA4A}"/>
    <dgm:cxn modelId="{0F9DF9CC-2911-4B86-A838-7D2CBD4CBC6F}" type="presOf" srcId="{DF75944D-FF5C-4995-96A9-BAB932BF5A95}" destId="{4EAABFFE-86C2-4589-8D8A-B3520057855E}" srcOrd="0" destOrd="0" presId="urn:microsoft.com/office/officeart/2005/8/layout/vList2#1"/>
    <dgm:cxn modelId="{A1A2CFFA-2F31-4935-BD33-A6A93D734DC4}" type="presOf" srcId="{395A3DA9-3670-4B49-9ACE-89D6A4DA21C1}" destId="{392049FD-F9D7-4AD2-B5B4-D1298035C93F}" srcOrd="0" destOrd="0" presId="urn:microsoft.com/office/officeart/2005/8/layout/vList2#1"/>
    <dgm:cxn modelId="{99C76BB7-6938-4B1E-BA4F-6D4668DFD5E6}" type="presParOf" srcId="{4EAABFFE-86C2-4589-8D8A-B3520057855E}" destId="{073A236A-40D0-46E2-8D44-4BA1E55E992A}" srcOrd="0" destOrd="0" presId="urn:microsoft.com/office/officeart/2005/8/layout/vList2#1"/>
    <dgm:cxn modelId="{0028E5E7-E024-4C7D-940C-804EEB395DF0}" type="presParOf" srcId="{4EAABFFE-86C2-4589-8D8A-B3520057855E}" destId="{83FED43C-5EFC-43D1-8C65-2559CF5ABA41}" srcOrd="1" destOrd="0" presId="urn:microsoft.com/office/officeart/2005/8/layout/vList2#1"/>
    <dgm:cxn modelId="{4D58C779-166A-4BD4-9420-45876082EFF6}" type="presParOf" srcId="{4EAABFFE-86C2-4589-8D8A-B3520057855E}" destId="{392049FD-F9D7-4AD2-B5B4-D1298035C93F}" srcOrd="2"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1C2211-460A-464A-BE56-9D53F3538176}" type="doc">
      <dgm:prSet loTypeId="urn:microsoft.com/office/officeart/2008/layout/LinedList" loCatId="list" qsTypeId="urn:microsoft.com/office/officeart/2005/8/quickstyle/simple1#2" qsCatId="simple" csTypeId="urn:microsoft.com/office/officeart/2005/8/colors/colorful1#1" csCatId="colorful"/>
      <dgm:spPr/>
      <dgm:t>
        <a:bodyPr/>
        <a:lstStyle/>
        <a:p>
          <a:endParaRPr lang="en-US"/>
        </a:p>
      </dgm:t>
    </dgm:pt>
    <dgm:pt modelId="{2C6CBA2E-994C-47C5-88E0-6186894761EF}">
      <dgm:prSet/>
      <dgm:spPr/>
      <dgm:t>
        <a:bodyPr/>
        <a:lstStyle/>
        <a:p>
          <a:r>
            <a:rPr lang="en-US"/>
            <a:t>Animation pictures assume basic parts in our regular day to day existences particularly in promotion, games, tv series etc.</a:t>
          </a:r>
        </a:p>
      </dgm:t>
    </dgm:pt>
    <dgm:pt modelId="{5928A6F3-9D4B-4332-955C-1514FD264B6C}" type="parTrans" cxnId="{D9DF4FC3-7AC8-4120-B36A-59207D2B7642}">
      <dgm:prSet/>
      <dgm:spPr/>
      <dgm:t>
        <a:bodyPr/>
        <a:lstStyle/>
        <a:p>
          <a:endParaRPr lang="en-US"/>
        </a:p>
      </dgm:t>
    </dgm:pt>
    <dgm:pt modelId="{FCA98A0A-2B07-4D01-B20E-884C41EFEA12}" type="sibTrans" cxnId="{D9DF4FC3-7AC8-4120-B36A-59207D2B7642}">
      <dgm:prSet/>
      <dgm:spPr/>
      <dgm:t>
        <a:bodyPr/>
        <a:lstStyle/>
        <a:p>
          <a:endParaRPr lang="en-US"/>
        </a:p>
      </dgm:t>
    </dgm:pt>
    <dgm:pt modelId="{FC781B3F-F52E-430B-B753-D274FB98DDD7}">
      <dgm:prSet/>
      <dgm:spPr/>
      <dgm:t>
        <a:bodyPr/>
        <a:lstStyle/>
        <a:p>
          <a:r>
            <a:rPr lang="en-US"/>
            <a:t>Now a days lots of American, Japanese, chines are launching different type of movies on cartoon characters. </a:t>
          </a:r>
        </a:p>
      </dgm:t>
    </dgm:pt>
    <dgm:pt modelId="{D3D52D27-43F7-4779-8780-A3061360863D}" type="parTrans" cxnId="{06F418C4-3E33-4D5D-8C86-00EC71483AB1}">
      <dgm:prSet/>
      <dgm:spPr/>
      <dgm:t>
        <a:bodyPr/>
        <a:lstStyle/>
        <a:p>
          <a:endParaRPr lang="en-US"/>
        </a:p>
      </dgm:t>
    </dgm:pt>
    <dgm:pt modelId="{92B3A6D2-700E-4632-8635-EC9D01303F17}" type="sibTrans" cxnId="{06F418C4-3E33-4D5D-8C86-00EC71483AB1}">
      <dgm:prSet/>
      <dgm:spPr/>
      <dgm:t>
        <a:bodyPr/>
        <a:lstStyle/>
        <a:p>
          <a:endParaRPr lang="en-US"/>
        </a:p>
      </dgm:t>
    </dgm:pt>
    <dgm:pt modelId="{3987CCF7-29AB-4242-974B-5E54A0E4A431}">
      <dgm:prSet/>
      <dgm:spPr/>
      <dgm:t>
        <a:bodyPr/>
        <a:lstStyle/>
        <a:p>
          <a:r>
            <a:rPr lang="en-US"/>
            <a:t>Here we are using three white box representations namely surface representation, structure representation, texture representation</a:t>
          </a:r>
        </a:p>
      </dgm:t>
    </dgm:pt>
    <dgm:pt modelId="{9FDA5F3A-EC57-4833-B82F-B458D7AD0EE3}" type="parTrans" cxnId="{4809D92C-74E9-4B65-B1A2-77C033AB06A5}">
      <dgm:prSet/>
      <dgm:spPr/>
      <dgm:t>
        <a:bodyPr/>
        <a:lstStyle/>
        <a:p>
          <a:endParaRPr lang="en-US"/>
        </a:p>
      </dgm:t>
    </dgm:pt>
    <dgm:pt modelId="{ED7DB418-688C-4532-94BD-A63D22231294}" type="sibTrans" cxnId="{4809D92C-74E9-4B65-B1A2-77C033AB06A5}">
      <dgm:prSet/>
      <dgm:spPr/>
      <dgm:t>
        <a:bodyPr/>
        <a:lstStyle/>
        <a:p>
          <a:endParaRPr lang="en-US"/>
        </a:p>
      </dgm:t>
    </dgm:pt>
    <dgm:pt modelId="{3BD060CC-7E74-4985-B089-B981908510E1}">
      <dgm:prSet/>
      <dgm:spPr/>
      <dgm:t>
        <a:bodyPr/>
        <a:lstStyle/>
        <a:p>
          <a:r>
            <a:rPr lang="en-US"/>
            <a:t>GAN is using to extract the representations and to cartoonize the images</a:t>
          </a:r>
        </a:p>
      </dgm:t>
    </dgm:pt>
    <dgm:pt modelId="{102B3C39-99D2-4706-AC56-D10B9FD8B512}" type="parTrans" cxnId="{5093715B-1B7B-4B7E-93C4-04F842AA82B8}">
      <dgm:prSet/>
      <dgm:spPr/>
      <dgm:t>
        <a:bodyPr/>
        <a:lstStyle/>
        <a:p>
          <a:endParaRPr lang="en-US"/>
        </a:p>
      </dgm:t>
    </dgm:pt>
    <dgm:pt modelId="{C9B60EDA-11DD-4183-AE6E-2CE9C4472202}" type="sibTrans" cxnId="{5093715B-1B7B-4B7E-93C4-04F842AA82B8}">
      <dgm:prSet/>
      <dgm:spPr/>
      <dgm:t>
        <a:bodyPr/>
        <a:lstStyle/>
        <a:p>
          <a:endParaRPr lang="en-US"/>
        </a:p>
      </dgm:t>
    </dgm:pt>
    <dgm:pt modelId="{3F70A1FF-E57B-4E10-B3CF-0831F82FA1F6}" type="pres">
      <dgm:prSet presAssocID="{F51C2211-460A-464A-BE56-9D53F3538176}" presName="vert0" presStyleCnt="0">
        <dgm:presLayoutVars>
          <dgm:dir/>
          <dgm:animOne val="branch"/>
          <dgm:animLvl val="lvl"/>
        </dgm:presLayoutVars>
      </dgm:prSet>
      <dgm:spPr/>
    </dgm:pt>
    <dgm:pt modelId="{82CD9D1D-FF51-4DFE-8BC5-F5CB2FAD15E0}" type="pres">
      <dgm:prSet presAssocID="{2C6CBA2E-994C-47C5-88E0-6186894761EF}" presName="thickLine" presStyleLbl="alignNode1" presStyleIdx="0" presStyleCnt="4"/>
      <dgm:spPr/>
    </dgm:pt>
    <dgm:pt modelId="{A06A14D2-5F6B-44CE-B8AD-FF38C2474644}" type="pres">
      <dgm:prSet presAssocID="{2C6CBA2E-994C-47C5-88E0-6186894761EF}" presName="horz1" presStyleCnt="0"/>
      <dgm:spPr/>
    </dgm:pt>
    <dgm:pt modelId="{3DE4CBBD-6D7E-4AE7-860F-CD66B4B465B9}" type="pres">
      <dgm:prSet presAssocID="{2C6CBA2E-994C-47C5-88E0-6186894761EF}" presName="tx1" presStyleLbl="revTx" presStyleIdx="0" presStyleCnt="4"/>
      <dgm:spPr/>
    </dgm:pt>
    <dgm:pt modelId="{BC19FB10-68B8-4E17-AA73-8E00B62EF7A7}" type="pres">
      <dgm:prSet presAssocID="{2C6CBA2E-994C-47C5-88E0-6186894761EF}" presName="vert1" presStyleCnt="0"/>
      <dgm:spPr/>
    </dgm:pt>
    <dgm:pt modelId="{3C209D1E-BEB1-4364-A090-914C67BB8567}" type="pres">
      <dgm:prSet presAssocID="{FC781B3F-F52E-430B-B753-D274FB98DDD7}" presName="thickLine" presStyleLbl="alignNode1" presStyleIdx="1" presStyleCnt="4"/>
      <dgm:spPr/>
    </dgm:pt>
    <dgm:pt modelId="{6CA0932E-7B52-4AAB-BE9A-B4BAA0BB0201}" type="pres">
      <dgm:prSet presAssocID="{FC781B3F-F52E-430B-B753-D274FB98DDD7}" presName="horz1" presStyleCnt="0"/>
      <dgm:spPr/>
    </dgm:pt>
    <dgm:pt modelId="{4C67D442-ED26-483B-BF82-9E3DE8EE9F88}" type="pres">
      <dgm:prSet presAssocID="{FC781B3F-F52E-430B-B753-D274FB98DDD7}" presName="tx1" presStyleLbl="revTx" presStyleIdx="1" presStyleCnt="4"/>
      <dgm:spPr/>
    </dgm:pt>
    <dgm:pt modelId="{AA41D194-ED89-46E3-8D56-11A4559EA2C4}" type="pres">
      <dgm:prSet presAssocID="{FC781B3F-F52E-430B-B753-D274FB98DDD7}" presName="vert1" presStyleCnt="0"/>
      <dgm:spPr/>
    </dgm:pt>
    <dgm:pt modelId="{FDDFE74E-D8DC-4378-8841-953A2295DEE6}" type="pres">
      <dgm:prSet presAssocID="{3987CCF7-29AB-4242-974B-5E54A0E4A431}" presName="thickLine" presStyleLbl="alignNode1" presStyleIdx="2" presStyleCnt="4"/>
      <dgm:spPr/>
    </dgm:pt>
    <dgm:pt modelId="{9578BC82-342E-4E86-BB38-45F201A92BAE}" type="pres">
      <dgm:prSet presAssocID="{3987CCF7-29AB-4242-974B-5E54A0E4A431}" presName="horz1" presStyleCnt="0"/>
      <dgm:spPr/>
    </dgm:pt>
    <dgm:pt modelId="{0EA47C59-F12E-4B65-A5C1-8B7305E7A8F7}" type="pres">
      <dgm:prSet presAssocID="{3987CCF7-29AB-4242-974B-5E54A0E4A431}" presName="tx1" presStyleLbl="revTx" presStyleIdx="2" presStyleCnt="4"/>
      <dgm:spPr/>
    </dgm:pt>
    <dgm:pt modelId="{814EA06C-DC04-4C15-93C6-8CB20C6F71EB}" type="pres">
      <dgm:prSet presAssocID="{3987CCF7-29AB-4242-974B-5E54A0E4A431}" presName="vert1" presStyleCnt="0"/>
      <dgm:spPr/>
    </dgm:pt>
    <dgm:pt modelId="{EFB62E2F-C4F2-4CDB-B016-A888DB9D0443}" type="pres">
      <dgm:prSet presAssocID="{3BD060CC-7E74-4985-B089-B981908510E1}" presName="thickLine" presStyleLbl="alignNode1" presStyleIdx="3" presStyleCnt="4"/>
      <dgm:spPr/>
    </dgm:pt>
    <dgm:pt modelId="{54F36E11-BA96-4375-B31E-E6A1B964421F}" type="pres">
      <dgm:prSet presAssocID="{3BD060CC-7E74-4985-B089-B981908510E1}" presName="horz1" presStyleCnt="0"/>
      <dgm:spPr/>
    </dgm:pt>
    <dgm:pt modelId="{DC2A21EA-1A57-4C18-BB7C-5E3519533576}" type="pres">
      <dgm:prSet presAssocID="{3BD060CC-7E74-4985-B089-B981908510E1}" presName="tx1" presStyleLbl="revTx" presStyleIdx="3" presStyleCnt="4"/>
      <dgm:spPr/>
    </dgm:pt>
    <dgm:pt modelId="{C55B9EE6-5024-413F-9F9E-528A2D5D21B4}" type="pres">
      <dgm:prSet presAssocID="{3BD060CC-7E74-4985-B089-B981908510E1}" presName="vert1" presStyleCnt="0"/>
      <dgm:spPr/>
    </dgm:pt>
  </dgm:ptLst>
  <dgm:cxnLst>
    <dgm:cxn modelId="{4809D92C-74E9-4B65-B1A2-77C033AB06A5}" srcId="{F51C2211-460A-464A-BE56-9D53F3538176}" destId="{3987CCF7-29AB-4242-974B-5E54A0E4A431}" srcOrd="2" destOrd="0" parTransId="{9FDA5F3A-EC57-4833-B82F-B458D7AD0EE3}" sibTransId="{ED7DB418-688C-4532-94BD-A63D22231294}"/>
    <dgm:cxn modelId="{5093715B-1B7B-4B7E-93C4-04F842AA82B8}" srcId="{F51C2211-460A-464A-BE56-9D53F3538176}" destId="{3BD060CC-7E74-4985-B089-B981908510E1}" srcOrd="3" destOrd="0" parTransId="{102B3C39-99D2-4706-AC56-D10B9FD8B512}" sibTransId="{C9B60EDA-11DD-4183-AE6E-2CE9C4472202}"/>
    <dgm:cxn modelId="{E5C13258-0581-48DD-AC44-2F0DA7AF5EC7}" type="presOf" srcId="{F51C2211-460A-464A-BE56-9D53F3538176}" destId="{3F70A1FF-E57B-4E10-B3CF-0831F82FA1F6}" srcOrd="0" destOrd="0" presId="urn:microsoft.com/office/officeart/2008/layout/LinedList"/>
    <dgm:cxn modelId="{4D1D2694-F6E7-4026-AAC5-32A77FDC792F}" type="presOf" srcId="{3987CCF7-29AB-4242-974B-5E54A0E4A431}" destId="{0EA47C59-F12E-4B65-A5C1-8B7305E7A8F7}" srcOrd="0" destOrd="0" presId="urn:microsoft.com/office/officeart/2008/layout/LinedList"/>
    <dgm:cxn modelId="{39EB2DA3-F2A7-425F-9B30-9032AFFBF962}" type="presOf" srcId="{FC781B3F-F52E-430B-B753-D274FB98DDD7}" destId="{4C67D442-ED26-483B-BF82-9E3DE8EE9F88}" srcOrd="0" destOrd="0" presId="urn:microsoft.com/office/officeart/2008/layout/LinedList"/>
    <dgm:cxn modelId="{67FE20A8-6B3D-4402-8425-6120BDE7EF1D}" type="presOf" srcId="{2C6CBA2E-994C-47C5-88E0-6186894761EF}" destId="{3DE4CBBD-6D7E-4AE7-860F-CD66B4B465B9}" srcOrd="0" destOrd="0" presId="urn:microsoft.com/office/officeart/2008/layout/LinedList"/>
    <dgm:cxn modelId="{D9DF4FC3-7AC8-4120-B36A-59207D2B7642}" srcId="{F51C2211-460A-464A-BE56-9D53F3538176}" destId="{2C6CBA2E-994C-47C5-88E0-6186894761EF}" srcOrd="0" destOrd="0" parTransId="{5928A6F3-9D4B-4332-955C-1514FD264B6C}" sibTransId="{FCA98A0A-2B07-4D01-B20E-884C41EFEA12}"/>
    <dgm:cxn modelId="{06F418C4-3E33-4D5D-8C86-00EC71483AB1}" srcId="{F51C2211-460A-464A-BE56-9D53F3538176}" destId="{FC781B3F-F52E-430B-B753-D274FB98DDD7}" srcOrd="1" destOrd="0" parTransId="{D3D52D27-43F7-4779-8780-A3061360863D}" sibTransId="{92B3A6D2-700E-4632-8635-EC9D01303F17}"/>
    <dgm:cxn modelId="{4BC8D4D8-46E9-474F-9EF9-FD9B8A70D176}" type="presOf" srcId="{3BD060CC-7E74-4985-B089-B981908510E1}" destId="{DC2A21EA-1A57-4C18-BB7C-5E3519533576}" srcOrd="0" destOrd="0" presId="urn:microsoft.com/office/officeart/2008/layout/LinedList"/>
    <dgm:cxn modelId="{56ACE4B3-CFAF-4830-A77F-8130C9C01834}" type="presParOf" srcId="{3F70A1FF-E57B-4E10-B3CF-0831F82FA1F6}" destId="{82CD9D1D-FF51-4DFE-8BC5-F5CB2FAD15E0}" srcOrd="0" destOrd="0" presId="urn:microsoft.com/office/officeart/2008/layout/LinedList"/>
    <dgm:cxn modelId="{0029B1FE-2158-4BBB-9867-7275E09C3DFB}" type="presParOf" srcId="{3F70A1FF-E57B-4E10-B3CF-0831F82FA1F6}" destId="{A06A14D2-5F6B-44CE-B8AD-FF38C2474644}" srcOrd="1" destOrd="0" presId="urn:microsoft.com/office/officeart/2008/layout/LinedList"/>
    <dgm:cxn modelId="{367496A1-71BD-440D-835F-F9498A233D71}" type="presParOf" srcId="{A06A14D2-5F6B-44CE-B8AD-FF38C2474644}" destId="{3DE4CBBD-6D7E-4AE7-860F-CD66B4B465B9}" srcOrd="0" destOrd="0" presId="urn:microsoft.com/office/officeart/2008/layout/LinedList"/>
    <dgm:cxn modelId="{2D9D32CC-DCE3-476D-AD7B-62685AF6FFF2}" type="presParOf" srcId="{A06A14D2-5F6B-44CE-B8AD-FF38C2474644}" destId="{BC19FB10-68B8-4E17-AA73-8E00B62EF7A7}" srcOrd="1" destOrd="0" presId="urn:microsoft.com/office/officeart/2008/layout/LinedList"/>
    <dgm:cxn modelId="{B01EF758-B21F-4395-8230-12A7A394B4CC}" type="presParOf" srcId="{3F70A1FF-E57B-4E10-B3CF-0831F82FA1F6}" destId="{3C209D1E-BEB1-4364-A090-914C67BB8567}" srcOrd="2" destOrd="0" presId="urn:microsoft.com/office/officeart/2008/layout/LinedList"/>
    <dgm:cxn modelId="{800EDF8C-EDB5-4FCF-8554-BA9BD383F7DE}" type="presParOf" srcId="{3F70A1FF-E57B-4E10-B3CF-0831F82FA1F6}" destId="{6CA0932E-7B52-4AAB-BE9A-B4BAA0BB0201}" srcOrd="3" destOrd="0" presId="urn:microsoft.com/office/officeart/2008/layout/LinedList"/>
    <dgm:cxn modelId="{7FCBA4B2-73A2-4EC3-9ABC-41DC4B482234}" type="presParOf" srcId="{6CA0932E-7B52-4AAB-BE9A-B4BAA0BB0201}" destId="{4C67D442-ED26-483B-BF82-9E3DE8EE9F88}" srcOrd="0" destOrd="0" presId="urn:microsoft.com/office/officeart/2008/layout/LinedList"/>
    <dgm:cxn modelId="{2C70E085-17EE-4F66-8384-9194FBCC88B1}" type="presParOf" srcId="{6CA0932E-7B52-4AAB-BE9A-B4BAA0BB0201}" destId="{AA41D194-ED89-46E3-8D56-11A4559EA2C4}" srcOrd="1" destOrd="0" presId="urn:microsoft.com/office/officeart/2008/layout/LinedList"/>
    <dgm:cxn modelId="{590990B1-76AA-4343-8F20-7E5B4DC9967F}" type="presParOf" srcId="{3F70A1FF-E57B-4E10-B3CF-0831F82FA1F6}" destId="{FDDFE74E-D8DC-4378-8841-953A2295DEE6}" srcOrd="4" destOrd="0" presId="urn:microsoft.com/office/officeart/2008/layout/LinedList"/>
    <dgm:cxn modelId="{BF93BC2D-0ECD-4353-AAAF-357356986C59}" type="presParOf" srcId="{3F70A1FF-E57B-4E10-B3CF-0831F82FA1F6}" destId="{9578BC82-342E-4E86-BB38-45F201A92BAE}" srcOrd="5" destOrd="0" presId="urn:microsoft.com/office/officeart/2008/layout/LinedList"/>
    <dgm:cxn modelId="{8E1AEB59-ADFF-45F7-A835-2EDA0307844E}" type="presParOf" srcId="{9578BC82-342E-4E86-BB38-45F201A92BAE}" destId="{0EA47C59-F12E-4B65-A5C1-8B7305E7A8F7}" srcOrd="0" destOrd="0" presId="urn:microsoft.com/office/officeart/2008/layout/LinedList"/>
    <dgm:cxn modelId="{634F62F7-AEE5-4112-8B62-F475334B1E1B}" type="presParOf" srcId="{9578BC82-342E-4E86-BB38-45F201A92BAE}" destId="{814EA06C-DC04-4C15-93C6-8CB20C6F71EB}" srcOrd="1" destOrd="0" presId="urn:microsoft.com/office/officeart/2008/layout/LinedList"/>
    <dgm:cxn modelId="{EF9714AD-D7B0-41F7-97AC-0EDCF6C43E64}" type="presParOf" srcId="{3F70A1FF-E57B-4E10-B3CF-0831F82FA1F6}" destId="{EFB62E2F-C4F2-4CDB-B016-A888DB9D0443}" srcOrd="6" destOrd="0" presId="urn:microsoft.com/office/officeart/2008/layout/LinedList"/>
    <dgm:cxn modelId="{A841270A-32EA-4758-AF9B-A5E3C0756404}" type="presParOf" srcId="{3F70A1FF-E57B-4E10-B3CF-0831F82FA1F6}" destId="{54F36E11-BA96-4375-B31E-E6A1B964421F}" srcOrd="7" destOrd="0" presId="urn:microsoft.com/office/officeart/2008/layout/LinedList"/>
    <dgm:cxn modelId="{5812C81F-51DA-40CB-94CA-49BC612D1C56}" type="presParOf" srcId="{54F36E11-BA96-4375-B31E-E6A1B964421F}" destId="{DC2A21EA-1A57-4C18-BB7C-5E3519533576}" srcOrd="0" destOrd="0" presId="urn:microsoft.com/office/officeart/2008/layout/LinedList"/>
    <dgm:cxn modelId="{E43BD983-28E4-4672-B560-768169B0B489}" type="presParOf" srcId="{54F36E11-BA96-4375-B31E-E6A1B964421F}" destId="{C55B9EE6-5024-413F-9F9E-528A2D5D21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0DAD42-6576-4C74-AABD-58D0EBA06314}" type="doc">
      <dgm:prSet loTypeId="urn:microsoft.com/office/officeart/2018/2/layout/IconLabelList" loCatId="icon" qsTypeId="urn:microsoft.com/office/officeart/2005/8/quickstyle/simple1#3" qsCatId="simple" csTypeId="urn:microsoft.com/office/officeart/2018/5/colors/Iconchunking_neutralbg_colorful1" csCatId="colorful" phldr="1"/>
      <dgm:spPr/>
      <dgm:t>
        <a:bodyPr/>
        <a:lstStyle/>
        <a:p>
          <a:endParaRPr lang="en-US"/>
        </a:p>
      </dgm:t>
    </dgm:pt>
    <dgm:pt modelId="{FA46D177-FE0B-4381-A40D-5BFC2EC28921}">
      <dgm:prSet custT="1"/>
      <dgm:spPr/>
      <dgm:t>
        <a:bodyPr/>
        <a:lstStyle/>
        <a:p>
          <a:r>
            <a:rPr lang="en-US" sz="1600" dirty="0"/>
            <a:t>We will upgrade this project to cartoonize videos </a:t>
          </a:r>
        </a:p>
      </dgm:t>
    </dgm:pt>
    <dgm:pt modelId="{785B03F3-A5EE-463C-8267-7C7DD64805ED}" type="parTrans" cxnId="{409FDC35-651D-4F0F-8343-ED5D7F9BC61B}">
      <dgm:prSet/>
      <dgm:spPr/>
      <dgm:t>
        <a:bodyPr/>
        <a:lstStyle/>
        <a:p>
          <a:endParaRPr lang="en-US"/>
        </a:p>
      </dgm:t>
    </dgm:pt>
    <dgm:pt modelId="{B7B8825B-167E-4DFB-90DE-FE4CC2BD080F}" type="sibTrans" cxnId="{409FDC35-651D-4F0F-8343-ED5D7F9BC61B}">
      <dgm:prSet/>
      <dgm:spPr/>
      <dgm:t>
        <a:bodyPr/>
        <a:lstStyle/>
        <a:p>
          <a:endParaRPr lang="en-US"/>
        </a:p>
      </dgm:t>
    </dgm:pt>
    <dgm:pt modelId="{165E8A56-569B-43A0-BF46-26B870F7635F}">
      <dgm:prSet custT="1"/>
      <dgm:spPr/>
      <dgm:t>
        <a:bodyPr/>
        <a:lstStyle/>
        <a:p>
          <a:r>
            <a:rPr lang="en-US" sz="1600" dirty="0"/>
            <a:t>This project will also be implemented in mobile phones to capture the live video and can immediately shows the live cartoon</a:t>
          </a:r>
        </a:p>
      </dgm:t>
    </dgm:pt>
    <dgm:pt modelId="{737F8A5D-A6A9-4B05-9EBF-6AA35258CF0D}" type="parTrans" cxnId="{4C614218-FE1D-40E8-A6B6-CF1786DC132D}">
      <dgm:prSet/>
      <dgm:spPr/>
      <dgm:t>
        <a:bodyPr/>
        <a:lstStyle/>
        <a:p>
          <a:endParaRPr lang="en-US"/>
        </a:p>
      </dgm:t>
    </dgm:pt>
    <dgm:pt modelId="{782DF94F-34F7-43F8-B04F-F79250990CAE}" type="sibTrans" cxnId="{4C614218-FE1D-40E8-A6B6-CF1786DC132D}">
      <dgm:prSet/>
      <dgm:spPr/>
      <dgm:t>
        <a:bodyPr/>
        <a:lstStyle/>
        <a:p>
          <a:endParaRPr lang="en-US"/>
        </a:p>
      </dgm:t>
    </dgm:pt>
    <dgm:pt modelId="{28701D73-4DD6-41B1-B453-FE7A54D196B8}" type="pres">
      <dgm:prSet presAssocID="{480DAD42-6576-4C74-AABD-58D0EBA06314}" presName="root" presStyleCnt="0">
        <dgm:presLayoutVars>
          <dgm:dir/>
          <dgm:resizeHandles val="exact"/>
        </dgm:presLayoutVars>
      </dgm:prSet>
      <dgm:spPr/>
    </dgm:pt>
    <dgm:pt modelId="{6EAE0B61-2E78-47C0-8BAE-46B34C701288}" type="pres">
      <dgm:prSet presAssocID="{FA46D177-FE0B-4381-A40D-5BFC2EC28921}" presName="compNode" presStyleCnt="0"/>
      <dgm:spPr/>
    </dgm:pt>
    <dgm:pt modelId="{3A977024-7EAF-406F-A906-D362FC0FA488}" type="pres">
      <dgm:prSet presAssocID="{FA46D177-FE0B-4381-A40D-5BFC2EC289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1F2249F8-EDD6-4358-B93F-DC21FDC1E590}" type="pres">
      <dgm:prSet presAssocID="{FA46D177-FE0B-4381-A40D-5BFC2EC28921}" presName="spaceRect" presStyleCnt="0"/>
      <dgm:spPr/>
    </dgm:pt>
    <dgm:pt modelId="{5A24A0FE-80BF-4C76-B6F1-38B03E169F23}" type="pres">
      <dgm:prSet presAssocID="{FA46D177-FE0B-4381-A40D-5BFC2EC28921}" presName="textRect" presStyleLbl="revTx" presStyleIdx="0" presStyleCnt="2">
        <dgm:presLayoutVars>
          <dgm:chMax val="1"/>
          <dgm:chPref val="1"/>
        </dgm:presLayoutVars>
      </dgm:prSet>
      <dgm:spPr/>
    </dgm:pt>
    <dgm:pt modelId="{508C1E19-1408-4DCC-A8A9-014757258F1A}" type="pres">
      <dgm:prSet presAssocID="{B7B8825B-167E-4DFB-90DE-FE4CC2BD080F}" presName="sibTrans" presStyleCnt="0"/>
      <dgm:spPr/>
    </dgm:pt>
    <dgm:pt modelId="{05F8445F-4BD0-4631-826B-F531EEDDEBA7}" type="pres">
      <dgm:prSet presAssocID="{165E8A56-569B-43A0-BF46-26B870F7635F}" presName="compNode" presStyleCnt="0"/>
      <dgm:spPr/>
    </dgm:pt>
    <dgm:pt modelId="{35955F27-00AA-4182-92BD-C873DCD38AFA}" type="pres">
      <dgm:prSet presAssocID="{165E8A56-569B-43A0-BF46-26B870F763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471B33FA-13CC-48CD-8B9A-E204EBFD824C}" type="pres">
      <dgm:prSet presAssocID="{165E8A56-569B-43A0-BF46-26B870F7635F}" presName="spaceRect" presStyleCnt="0"/>
      <dgm:spPr/>
    </dgm:pt>
    <dgm:pt modelId="{F1626822-5179-43A1-A49B-0E6E730303FB}" type="pres">
      <dgm:prSet presAssocID="{165E8A56-569B-43A0-BF46-26B870F7635F}" presName="textRect" presStyleLbl="revTx" presStyleIdx="1" presStyleCnt="2">
        <dgm:presLayoutVars>
          <dgm:chMax val="1"/>
          <dgm:chPref val="1"/>
        </dgm:presLayoutVars>
      </dgm:prSet>
      <dgm:spPr/>
    </dgm:pt>
  </dgm:ptLst>
  <dgm:cxnLst>
    <dgm:cxn modelId="{01C20715-F536-46EC-B310-33B3217FAF80}" type="presOf" srcId="{480DAD42-6576-4C74-AABD-58D0EBA06314}" destId="{28701D73-4DD6-41B1-B453-FE7A54D196B8}" srcOrd="0" destOrd="0" presId="urn:microsoft.com/office/officeart/2018/2/layout/IconLabelList"/>
    <dgm:cxn modelId="{4C614218-FE1D-40E8-A6B6-CF1786DC132D}" srcId="{480DAD42-6576-4C74-AABD-58D0EBA06314}" destId="{165E8A56-569B-43A0-BF46-26B870F7635F}" srcOrd="1" destOrd="0" parTransId="{737F8A5D-A6A9-4B05-9EBF-6AA35258CF0D}" sibTransId="{782DF94F-34F7-43F8-B04F-F79250990CAE}"/>
    <dgm:cxn modelId="{D03CF12A-16DE-4525-BC8E-72BD012D5D9E}" type="presOf" srcId="{165E8A56-569B-43A0-BF46-26B870F7635F}" destId="{F1626822-5179-43A1-A49B-0E6E730303FB}" srcOrd="0" destOrd="0" presId="urn:microsoft.com/office/officeart/2018/2/layout/IconLabelList"/>
    <dgm:cxn modelId="{5C03A22C-3291-4FA4-9F5C-1852E9A10260}" type="presOf" srcId="{FA46D177-FE0B-4381-A40D-5BFC2EC28921}" destId="{5A24A0FE-80BF-4C76-B6F1-38B03E169F23}" srcOrd="0" destOrd="0" presId="urn:microsoft.com/office/officeart/2018/2/layout/IconLabelList"/>
    <dgm:cxn modelId="{409FDC35-651D-4F0F-8343-ED5D7F9BC61B}" srcId="{480DAD42-6576-4C74-AABD-58D0EBA06314}" destId="{FA46D177-FE0B-4381-A40D-5BFC2EC28921}" srcOrd="0" destOrd="0" parTransId="{785B03F3-A5EE-463C-8267-7C7DD64805ED}" sibTransId="{B7B8825B-167E-4DFB-90DE-FE4CC2BD080F}"/>
    <dgm:cxn modelId="{C3B29D3E-0306-4C13-8882-A60CEBB2E59E}" type="presParOf" srcId="{28701D73-4DD6-41B1-B453-FE7A54D196B8}" destId="{6EAE0B61-2E78-47C0-8BAE-46B34C701288}" srcOrd="0" destOrd="0" presId="urn:microsoft.com/office/officeart/2018/2/layout/IconLabelList"/>
    <dgm:cxn modelId="{5D21B823-CAF2-4F87-BC72-F2D0AD27A8A4}" type="presParOf" srcId="{6EAE0B61-2E78-47C0-8BAE-46B34C701288}" destId="{3A977024-7EAF-406F-A906-D362FC0FA488}" srcOrd="0" destOrd="0" presId="urn:microsoft.com/office/officeart/2018/2/layout/IconLabelList"/>
    <dgm:cxn modelId="{618D3396-6407-46B5-8E26-E428810BAA83}" type="presParOf" srcId="{6EAE0B61-2E78-47C0-8BAE-46B34C701288}" destId="{1F2249F8-EDD6-4358-B93F-DC21FDC1E590}" srcOrd="1" destOrd="0" presId="urn:microsoft.com/office/officeart/2018/2/layout/IconLabelList"/>
    <dgm:cxn modelId="{3055FA24-146D-4A94-A7E4-5265E591033E}" type="presParOf" srcId="{6EAE0B61-2E78-47C0-8BAE-46B34C701288}" destId="{5A24A0FE-80BF-4C76-B6F1-38B03E169F23}" srcOrd="2" destOrd="0" presId="urn:microsoft.com/office/officeart/2018/2/layout/IconLabelList"/>
    <dgm:cxn modelId="{07C1D278-A58C-4EB4-AFDE-B20BF7F4444B}" type="presParOf" srcId="{28701D73-4DD6-41B1-B453-FE7A54D196B8}" destId="{508C1E19-1408-4DCC-A8A9-014757258F1A}" srcOrd="1" destOrd="0" presId="urn:microsoft.com/office/officeart/2018/2/layout/IconLabelList"/>
    <dgm:cxn modelId="{AF893D1D-EE2E-4179-8803-517D4622F6DC}" type="presParOf" srcId="{28701D73-4DD6-41B1-B453-FE7A54D196B8}" destId="{05F8445F-4BD0-4631-826B-F531EEDDEBA7}" srcOrd="2" destOrd="0" presId="urn:microsoft.com/office/officeart/2018/2/layout/IconLabelList"/>
    <dgm:cxn modelId="{785FE085-8B47-40A2-8239-7DBCCB1EC02B}" type="presParOf" srcId="{05F8445F-4BD0-4631-826B-F531EEDDEBA7}" destId="{35955F27-00AA-4182-92BD-C873DCD38AFA}" srcOrd="0" destOrd="0" presId="urn:microsoft.com/office/officeart/2018/2/layout/IconLabelList"/>
    <dgm:cxn modelId="{3B78DA47-89AB-4287-A957-E01E413DEDFC}" type="presParOf" srcId="{05F8445F-4BD0-4631-826B-F531EEDDEBA7}" destId="{471B33FA-13CC-48CD-8B9A-E204EBFD824C}" srcOrd="1" destOrd="0" presId="urn:microsoft.com/office/officeart/2018/2/layout/IconLabelList"/>
    <dgm:cxn modelId="{1A206905-EE6D-422F-B447-F5068680B2A5}" type="presParOf" srcId="{05F8445F-4BD0-4631-826B-F531EEDDEBA7}" destId="{F1626822-5179-43A1-A49B-0E6E730303F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A236A-40D0-46E2-8D44-4BA1E55E992A}">
      <dsp:nvSpPr>
        <dsp:cNvPr id="0" name=""/>
        <dsp:cNvSpPr/>
      </dsp:nvSpPr>
      <dsp:spPr>
        <a:xfrm>
          <a:off x="0" y="14694"/>
          <a:ext cx="6364224" cy="26975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This project will help the anyone to cartoonize the picture easily</a:t>
          </a:r>
          <a:r>
            <a:rPr lang="en-IN" sz="3100" kern="1200"/>
            <a:t>.</a:t>
          </a:r>
          <a:endParaRPr lang="en-US" sz="3100" kern="1200"/>
        </a:p>
      </dsp:txBody>
      <dsp:txXfrm>
        <a:off x="131685" y="146379"/>
        <a:ext cx="6100854" cy="2434211"/>
      </dsp:txXfrm>
    </dsp:sp>
    <dsp:sp modelId="{392049FD-F9D7-4AD2-B5B4-D1298035C93F}">
      <dsp:nvSpPr>
        <dsp:cNvPr id="0" name=""/>
        <dsp:cNvSpPr/>
      </dsp:nvSpPr>
      <dsp:spPr>
        <a:xfrm>
          <a:off x="0" y="2801556"/>
          <a:ext cx="6364224" cy="26975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In this project, we propose an implementation of white box representation and GAN (Generative Adversarial Network) using a convolution neural network</a:t>
          </a:r>
        </a:p>
      </dsp:txBody>
      <dsp:txXfrm>
        <a:off x="131685" y="2933241"/>
        <a:ext cx="6100854" cy="24342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D9D1D-FF51-4DFE-8BC5-F5CB2FAD15E0}">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E4CBBD-6D7E-4AE7-860F-CD66B4B465B9}">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Animation pictures assume basic parts in our regular day to day existences particularly in promotion, games, tv series etc.</a:t>
          </a:r>
        </a:p>
      </dsp:txBody>
      <dsp:txXfrm>
        <a:off x="0" y="0"/>
        <a:ext cx="6900512" cy="1384035"/>
      </dsp:txXfrm>
    </dsp:sp>
    <dsp:sp modelId="{3C209D1E-BEB1-4364-A090-914C67BB8567}">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67D442-ED26-483B-BF82-9E3DE8EE9F88}">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Now a days lots of American, Japanese, chines are launching different type of movies on cartoon characters. </a:t>
          </a:r>
        </a:p>
      </dsp:txBody>
      <dsp:txXfrm>
        <a:off x="0" y="1384035"/>
        <a:ext cx="6900512" cy="1384035"/>
      </dsp:txXfrm>
    </dsp:sp>
    <dsp:sp modelId="{FDDFE74E-D8DC-4378-8841-953A2295DEE6}">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A47C59-F12E-4B65-A5C1-8B7305E7A8F7}">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Here we are using three white box representations namely surface representation, structure representation, texture representation</a:t>
          </a:r>
        </a:p>
      </dsp:txBody>
      <dsp:txXfrm>
        <a:off x="0" y="2768070"/>
        <a:ext cx="6900512" cy="1384035"/>
      </dsp:txXfrm>
    </dsp:sp>
    <dsp:sp modelId="{EFB62E2F-C4F2-4CDB-B016-A888DB9D0443}">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A21EA-1A57-4C18-BB7C-5E3519533576}">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GAN is using to extract the representations and to cartoonize the images</a:t>
          </a:r>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77024-7EAF-406F-A906-D362FC0FA488}">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4A0FE-80BF-4C76-B6F1-38B03E169F23}">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We will upgrade this project to cartoonize videos </a:t>
          </a:r>
        </a:p>
      </dsp:txBody>
      <dsp:txXfrm>
        <a:off x="559800" y="3022743"/>
        <a:ext cx="4320000" cy="720000"/>
      </dsp:txXfrm>
    </dsp:sp>
    <dsp:sp modelId="{35955F27-00AA-4182-92BD-C873DCD38AFA}">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626822-5179-43A1-A49B-0E6E730303FB}">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This project will also be implemented in mobile phones to capture the live video and can immediately shows the live cartoon</a:t>
          </a:r>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CA3DD36-16B9-4DB0-9079-8EA6092B0388}"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F9684-2A85-4E0B-B163-15C4E94F4B9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A3DD36-16B9-4DB0-9079-8EA6092B0388}"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F9684-2A85-4E0B-B163-15C4E94F4B9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A3DD36-16B9-4DB0-9079-8EA6092B0388}"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F9684-2A85-4E0B-B163-15C4E94F4B9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A3DD36-16B9-4DB0-9079-8EA6092B0388}"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F9684-2A85-4E0B-B163-15C4E94F4B9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3DD36-16B9-4DB0-9079-8EA6092B0388}"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F9684-2A85-4E0B-B163-15C4E94F4B9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CA3DD36-16B9-4DB0-9079-8EA6092B0388}"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F9684-2A85-4E0B-B163-15C4E94F4B9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CA3DD36-16B9-4DB0-9079-8EA6092B0388}" type="datetimeFigureOut">
              <a:rPr lang="en-IN" smtClean="0"/>
              <a:t>17-07-2021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3F9684-2A85-4E0B-B163-15C4E94F4B9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CA3DD36-16B9-4DB0-9079-8EA6092B0388}" type="datetimeFigureOut">
              <a:rPr lang="en-IN" smtClean="0"/>
              <a:t>17-07-2021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3F9684-2A85-4E0B-B163-15C4E94F4B9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3DD36-16B9-4DB0-9079-8EA6092B0388}" type="datetimeFigureOut">
              <a:rPr lang="en-IN" smtClean="0"/>
              <a:t>17-07-2021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3F9684-2A85-4E0B-B163-15C4E94F4B9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A3DD36-16B9-4DB0-9079-8EA6092B0388}"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F9684-2A85-4E0B-B163-15C4E94F4B9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A3DD36-16B9-4DB0-9079-8EA6092B0388}"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F9684-2A85-4E0B-B163-15C4E94F4B9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3DD36-16B9-4DB0-9079-8EA6092B0388}" type="datetimeFigureOut">
              <a:rPr lang="en-IN" smtClean="0"/>
              <a:t>17-07-2021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F9684-2A85-4E0B-B163-15C4E94F4B9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20590" y="2123525"/>
            <a:ext cx="4524375" cy="1292746"/>
          </a:xfrm>
        </p:spPr>
        <p:txBody>
          <a:bodyPr vert="horz" lIns="91440" tIns="45720" rIns="91440" bIns="45720" rtlCol="0" anchor="b">
            <a:normAutofit/>
          </a:bodyPr>
          <a:lstStyle/>
          <a:p>
            <a:r>
              <a:rPr lang="en-US" sz="4400" b="1" kern="1200" dirty="0" err="1">
                <a:solidFill>
                  <a:schemeClr val="tx1"/>
                </a:solidFill>
                <a:latin typeface="+mj-lt"/>
                <a:ea typeface="+mj-ea"/>
                <a:cs typeface="+mj-cs"/>
              </a:rPr>
              <a:t>Cartoonizing</a:t>
            </a:r>
            <a:r>
              <a:rPr lang="en-US" sz="4400" b="1" kern="1200" dirty="0">
                <a:solidFill>
                  <a:schemeClr val="tx1"/>
                </a:solidFill>
                <a:latin typeface="+mj-lt"/>
                <a:ea typeface="+mj-ea"/>
                <a:cs typeface="+mj-cs"/>
              </a:rPr>
              <a:t> Image</a:t>
            </a:r>
          </a:p>
        </p:txBody>
      </p:sp>
      <p:sp>
        <p:nvSpPr>
          <p:cNvPr id="3" name="Subtitle 2"/>
          <p:cNvSpPr>
            <a:spLocks noGrp="1"/>
          </p:cNvSpPr>
          <p:nvPr>
            <p:ph type="subTitle" idx="1"/>
          </p:nvPr>
        </p:nvSpPr>
        <p:spPr>
          <a:xfrm>
            <a:off x="462915" y="4642941"/>
            <a:ext cx="4257675" cy="1362414"/>
          </a:xfrm>
        </p:spPr>
        <p:txBody>
          <a:bodyPr vert="horz" lIns="91440" tIns="45720" rIns="91440" bIns="45720" rtlCol="0">
            <a:normAutofit/>
          </a:bodyPr>
          <a:lstStyle/>
          <a:p>
            <a:r>
              <a:rPr lang="en-US" sz="1800" kern="1200" dirty="0">
                <a:solidFill>
                  <a:schemeClr val="tx1"/>
                </a:solidFill>
                <a:latin typeface="+mn-lt"/>
                <a:ea typeface="+mn-ea"/>
                <a:cs typeface="+mn-cs"/>
              </a:rPr>
              <a:t>Project Guide:</a:t>
            </a:r>
          </a:p>
          <a:p>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Mr</a:t>
            </a:r>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P.Lakshmi</a:t>
            </a:r>
            <a:r>
              <a:rPr lang="en-US" sz="1800" kern="1200" dirty="0">
                <a:solidFill>
                  <a:schemeClr val="tx1"/>
                </a:solidFill>
                <a:latin typeface="+mn-lt"/>
                <a:ea typeface="+mn-ea"/>
                <a:cs typeface="+mn-cs"/>
              </a:rPr>
              <a:t> Narayana </a:t>
            </a:r>
            <a:r>
              <a:rPr lang="en-US" sz="1200" kern="1200" dirty="0" err="1">
                <a:solidFill>
                  <a:schemeClr val="tx1"/>
                </a:solidFill>
                <a:latin typeface="+mn-lt"/>
                <a:ea typeface="+mn-ea"/>
                <a:cs typeface="+mn-cs"/>
              </a:rPr>
              <a:t>M.Tech</a:t>
            </a:r>
            <a:endParaRPr lang="en-US" sz="1200" kern="1200" dirty="0">
              <a:solidFill>
                <a:schemeClr val="tx1"/>
              </a:solidFill>
              <a:latin typeface="+mn-lt"/>
              <a:ea typeface="+mn-ea"/>
              <a:cs typeface="+mn-cs"/>
            </a:endParaRPr>
          </a:p>
          <a:p>
            <a:r>
              <a:rPr lang="en-US" sz="1400" kern="1200" dirty="0">
                <a:solidFill>
                  <a:schemeClr val="tx1"/>
                </a:solidFill>
                <a:latin typeface="+mn-lt"/>
                <a:ea typeface="+mn-ea"/>
                <a:cs typeface="+mn-cs"/>
              </a:rPr>
              <a:t>                                      Assistant Professor</a:t>
            </a:r>
          </a:p>
        </p:txBody>
      </p:sp>
      <p:pic>
        <p:nvPicPr>
          <p:cNvPr id="6" name="Picture 2" descr="Image result for narasaraopet engg college logo"/>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19150" y="1224080"/>
            <a:ext cx="4733925" cy="899445"/>
          </a:xfrm>
          <a:prstGeom prst="rect">
            <a:avLst/>
          </a:prstGeom>
          <a:noFill/>
          <a:extLst>
            <a:ext uri="{909E8E84-426E-40DD-AFC4-6F175D3DCCD1}">
              <a14:hiddenFill xmlns:a14="http://schemas.microsoft.com/office/drawing/2010/main">
                <a:solidFill>
                  <a:srgbClr val="FFFFFF"/>
                </a:solidFill>
              </a14:hiddenFill>
            </a:ext>
          </a:extLst>
        </p:spPr>
      </p:pic>
      <p:sp>
        <p:nvSpPr>
          <p:cNvPr id="82" name="Freeform: Shape 81"/>
          <p:cNvSpPr>
            <a:spLocks noGrp="1" noRot="1" noChangeAspect="1" noMove="1" noResize="1" noEditPoints="1" noAdjustHandles="1" noChangeArrowheads="1" noChangeShapeType="1" noTextEdit="1"/>
          </p:cNvSpPr>
          <p:nvPr/>
        </p:nvSpPr>
        <p:spPr>
          <a:xfrm>
            <a:off x="0" y="5146494"/>
            <a:ext cx="12192000" cy="1711507"/>
          </a:xfrm>
          <a:custGeom>
            <a:avLst/>
            <a:gdLst>
              <a:gd name="connsiteX0" fmla="*/ 3618686 w 12192000"/>
              <a:gd name="connsiteY0" fmla="*/ 9 h 1711507"/>
              <a:gd name="connsiteX1" fmla="*/ 3615515 w 12192000"/>
              <a:gd name="connsiteY1" fmla="*/ 6781 h 1711507"/>
              <a:gd name="connsiteX2" fmla="*/ 3639273 w 12192000"/>
              <a:gd name="connsiteY2" fmla="*/ 17082 h 1711507"/>
              <a:gd name="connsiteX3" fmla="*/ 3816438 w 12192000"/>
              <a:gd name="connsiteY3" fmla="*/ 11885 h 1711507"/>
              <a:gd name="connsiteX4" fmla="*/ 3861692 w 12192000"/>
              <a:gd name="connsiteY4" fmla="*/ 15136 h 1711507"/>
              <a:gd name="connsiteX5" fmla="*/ 3901522 w 12192000"/>
              <a:gd name="connsiteY5" fmla="*/ 8648 h 1711507"/>
              <a:gd name="connsiteX6" fmla="*/ 3918041 w 12192000"/>
              <a:gd name="connsiteY6" fmla="*/ 12005 h 1711507"/>
              <a:gd name="connsiteX7" fmla="*/ 3920893 w 12192000"/>
              <a:gd name="connsiteY7" fmla="*/ 12687 h 1711507"/>
              <a:gd name="connsiteX8" fmla="*/ 3932294 w 12192000"/>
              <a:gd name="connsiteY8" fmla="*/ 13182 h 1711507"/>
              <a:gd name="connsiteX9" fmla="*/ 3935506 w 12192000"/>
              <a:gd name="connsiteY9" fmla="*/ 16111 h 1711507"/>
              <a:gd name="connsiteX10" fmla="*/ 3952666 w 12192000"/>
              <a:gd name="connsiteY10" fmla="*/ 18857 h 1711507"/>
              <a:gd name="connsiteX11" fmla="*/ 3973652 w 12192000"/>
              <a:gd name="connsiteY11" fmla="*/ 18988 h 1711507"/>
              <a:gd name="connsiteX12" fmla="*/ 4048209 w 12192000"/>
              <a:gd name="connsiteY12" fmla="*/ 19763 h 1711507"/>
              <a:gd name="connsiteX13" fmla="*/ 4060368 w 12192000"/>
              <a:gd name="connsiteY13" fmla="*/ 18179 h 1711507"/>
              <a:gd name="connsiteX14" fmla="*/ 4100056 w 12192000"/>
              <a:gd name="connsiteY14" fmla="*/ 20819 h 1711507"/>
              <a:gd name="connsiteX15" fmla="*/ 4135423 w 12192000"/>
              <a:gd name="connsiteY15" fmla="*/ 21413 h 1711507"/>
              <a:gd name="connsiteX16" fmla="*/ 4158339 w 12192000"/>
              <a:gd name="connsiteY16" fmla="*/ 20153 h 1711507"/>
              <a:gd name="connsiteX17" fmla="*/ 4164346 w 12192000"/>
              <a:gd name="connsiteY17" fmla="*/ 21197 h 1711507"/>
              <a:gd name="connsiteX18" fmla="*/ 4187422 w 12192000"/>
              <a:gd name="connsiteY18" fmla="*/ 21870 h 1711507"/>
              <a:gd name="connsiteX19" fmla="*/ 4199175 w 12192000"/>
              <a:gd name="connsiteY19" fmla="*/ 20323 h 1711507"/>
              <a:gd name="connsiteX20" fmla="*/ 4210776 w 12192000"/>
              <a:gd name="connsiteY20" fmla="*/ 23885 h 1711507"/>
              <a:gd name="connsiteX21" fmla="*/ 4213612 w 12192000"/>
              <a:gd name="connsiteY21" fmla="*/ 26494 h 1711507"/>
              <a:gd name="connsiteX22" fmla="*/ 4230032 w 12192000"/>
              <a:gd name="connsiteY22" fmla="*/ 25323 h 1711507"/>
              <a:gd name="connsiteX23" fmla="*/ 4243495 w 12192000"/>
              <a:gd name="connsiteY23" fmla="*/ 27873 h 1711507"/>
              <a:gd name="connsiteX24" fmla="*/ 4255230 w 12192000"/>
              <a:gd name="connsiteY24" fmla="*/ 26206 h 1711507"/>
              <a:gd name="connsiteX25" fmla="*/ 4260101 w 12192000"/>
              <a:gd name="connsiteY25" fmla="*/ 26581 h 1711507"/>
              <a:gd name="connsiteX26" fmla="*/ 4272208 w 12192000"/>
              <a:gd name="connsiteY26" fmla="*/ 27844 h 1711507"/>
              <a:gd name="connsiteX27" fmla="*/ 4293095 w 12192000"/>
              <a:gd name="connsiteY27" fmla="*/ 30648 h 1711507"/>
              <a:gd name="connsiteX28" fmla="*/ 4299612 w 12192000"/>
              <a:gd name="connsiteY28" fmla="*/ 31037 h 1711507"/>
              <a:gd name="connsiteX29" fmla="*/ 4313798 w 12192000"/>
              <a:gd name="connsiteY29" fmla="*/ 35326 h 1711507"/>
              <a:gd name="connsiteX30" fmla="*/ 4341261 w 12192000"/>
              <a:gd name="connsiteY30" fmla="*/ 38994 h 1711507"/>
              <a:gd name="connsiteX31" fmla="*/ 4389611 w 12192000"/>
              <a:gd name="connsiteY31" fmla="*/ 51789 h 1711507"/>
              <a:gd name="connsiteX32" fmla="*/ 4418032 w 12192000"/>
              <a:gd name="connsiteY32" fmla="*/ 57895 h 1711507"/>
              <a:gd name="connsiteX33" fmla="*/ 4437261 w 12192000"/>
              <a:gd name="connsiteY33" fmla="*/ 63523 h 1711507"/>
              <a:gd name="connsiteX34" fmla="*/ 4494016 w 12192000"/>
              <a:gd name="connsiteY34" fmla="*/ 71471 h 1711507"/>
              <a:gd name="connsiteX35" fmla="*/ 4591359 w 12192000"/>
              <a:gd name="connsiteY35" fmla="*/ 81979 h 1711507"/>
              <a:gd name="connsiteX36" fmla="*/ 4611294 w 12192000"/>
              <a:gd name="connsiteY36" fmla="*/ 84803 h 1711507"/>
              <a:gd name="connsiteX37" fmla="*/ 4625301 w 12192000"/>
              <a:gd name="connsiteY37" fmla="*/ 89562 h 1711507"/>
              <a:gd name="connsiteX38" fmla="*/ 4625823 w 12192000"/>
              <a:gd name="connsiteY38" fmla="*/ 92698 h 1711507"/>
              <a:gd name="connsiteX39" fmla="*/ 4636285 w 12192000"/>
              <a:gd name="connsiteY39" fmla="*/ 94625 h 1711507"/>
              <a:gd name="connsiteX40" fmla="*/ 4638414 w 12192000"/>
              <a:gd name="connsiteY40" fmla="*/ 95624 h 1711507"/>
              <a:gd name="connsiteX41" fmla="*/ 4651277 w 12192000"/>
              <a:gd name="connsiteY41" fmla="*/ 100870 h 1711507"/>
              <a:gd name="connsiteX42" fmla="*/ 4694983 w 12192000"/>
              <a:gd name="connsiteY42" fmla="*/ 99969 h 1711507"/>
              <a:gd name="connsiteX43" fmla="*/ 4735393 w 12192000"/>
              <a:gd name="connsiteY43" fmla="*/ 108813 h 1711507"/>
              <a:gd name="connsiteX44" fmla="*/ 4909198 w 12192000"/>
              <a:gd name="connsiteY44" fmla="*/ 126784 h 1711507"/>
              <a:gd name="connsiteX45" fmla="*/ 4922930 w 12192000"/>
              <a:gd name="connsiteY45" fmla="*/ 139415 h 1711507"/>
              <a:gd name="connsiteX46" fmla="*/ 4989481 w 12192000"/>
              <a:gd name="connsiteY46" fmla="*/ 150288 h 1711507"/>
              <a:gd name="connsiteX47" fmla="*/ 5113087 w 12192000"/>
              <a:gd name="connsiteY47" fmla="*/ 148610 h 1711507"/>
              <a:gd name="connsiteX48" fmla="*/ 5236517 w 12192000"/>
              <a:gd name="connsiteY48" fmla="*/ 167781 h 1711507"/>
              <a:gd name="connsiteX49" fmla="*/ 5250370 w 12192000"/>
              <a:gd name="connsiteY49" fmla="*/ 165256 h 1711507"/>
              <a:gd name="connsiteX50" fmla="*/ 5264562 w 12192000"/>
              <a:gd name="connsiteY50" fmla="*/ 164745 h 1711507"/>
              <a:gd name="connsiteX51" fmla="*/ 5265875 w 12192000"/>
              <a:gd name="connsiteY51" fmla="*/ 165382 h 1711507"/>
              <a:gd name="connsiteX52" fmla="*/ 5281111 w 12192000"/>
              <a:gd name="connsiteY52" fmla="*/ 166865 h 1711507"/>
              <a:gd name="connsiteX53" fmla="*/ 5285296 w 12192000"/>
              <a:gd name="connsiteY53" fmla="*/ 165793 h 1711507"/>
              <a:gd name="connsiteX54" fmla="*/ 5296016 w 12192000"/>
              <a:gd name="connsiteY54" fmla="*/ 166373 h 1711507"/>
              <a:gd name="connsiteX55" fmla="*/ 5317851 w 12192000"/>
              <a:gd name="connsiteY55" fmla="*/ 166333 h 1711507"/>
              <a:gd name="connsiteX56" fmla="*/ 5321263 w 12192000"/>
              <a:gd name="connsiteY56" fmla="*/ 167432 h 1711507"/>
              <a:gd name="connsiteX57" fmla="*/ 5353150 w 12192000"/>
              <a:gd name="connsiteY57" fmla="*/ 169097 h 1711507"/>
              <a:gd name="connsiteX58" fmla="*/ 5353271 w 12192000"/>
              <a:gd name="connsiteY58" fmla="*/ 169646 h 1711507"/>
              <a:gd name="connsiteX59" fmla="*/ 5360865 w 12192000"/>
              <a:gd name="connsiteY59" fmla="*/ 172409 h 1711507"/>
              <a:gd name="connsiteX60" fmla="*/ 5376106 w 12192000"/>
              <a:gd name="connsiteY60" fmla="*/ 176493 h 1711507"/>
              <a:gd name="connsiteX61" fmla="*/ 5407296 w 12192000"/>
              <a:gd name="connsiteY61" fmla="*/ 192407 h 1711507"/>
              <a:gd name="connsiteX62" fmla="*/ 5440501 w 12192000"/>
              <a:gd name="connsiteY62" fmla="*/ 194200 h 1711507"/>
              <a:gd name="connsiteX63" fmla="*/ 5447027 w 12192000"/>
              <a:gd name="connsiteY63" fmla="*/ 194849 h 1711507"/>
              <a:gd name="connsiteX64" fmla="*/ 5447092 w 12192000"/>
              <a:gd name="connsiteY64" fmla="*/ 194981 h 1711507"/>
              <a:gd name="connsiteX65" fmla="*/ 5453843 w 12192000"/>
              <a:gd name="connsiteY65" fmla="*/ 195901 h 1711507"/>
              <a:gd name="connsiteX66" fmla="*/ 5458922 w 12192000"/>
              <a:gd name="connsiteY66" fmla="*/ 196031 h 1711507"/>
              <a:gd name="connsiteX67" fmla="*/ 5471578 w 12192000"/>
              <a:gd name="connsiteY67" fmla="*/ 197289 h 1711507"/>
              <a:gd name="connsiteX68" fmla="*/ 5475501 w 12192000"/>
              <a:gd name="connsiteY68" fmla="*/ 198511 h 1711507"/>
              <a:gd name="connsiteX69" fmla="*/ 5476431 w 12192000"/>
              <a:gd name="connsiteY69" fmla="*/ 200133 h 1711507"/>
              <a:gd name="connsiteX70" fmla="*/ 5477673 w 12192000"/>
              <a:gd name="connsiteY70" fmla="*/ 200086 h 1711507"/>
              <a:gd name="connsiteX71" fmla="*/ 5499107 w 12192000"/>
              <a:gd name="connsiteY71" fmla="*/ 206450 h 1711507"/>
              <a:gd name="connsiteX72" fmla="*/ 5549773 w 12192000"/>
              <a:gd name="connsiteY72" fmla="*/ 216212 h 1711507"/>
              <a:gd name="connsiteX73" fmla="*/ 5579798 w 12192000"/>
              <a:gd name="connsiteY73" fmla="*/ 219974 h 1711507"/>
              <a:gd name="connsiteX74" fmla="*/ 5660945 w 12192000"/>
              <a:gd name="connsiteY74" fmla="*/ 232281 h 1711507"/>
              <a:gd name="connsiteX75" fmla="*/ 5741550 w 12192000"/>
              <a:gd name="connsiteY75" fmla="*/ 246153 h 1711507"/>
              <a:gd name="connsiteX76" fmla="*/ 5777092 w 12192000"/>
              <a:gd name="connsiteY76" fmla="*/ 261598 h 1711507"/>
              <a:gd name="connsiteX77" fmla="*/ 5781696 w 12192000"/>
              <a:gd name="connsiteY77" fmla="*/ 262413 h 1711507"/>
              <a:gd name="connsiteX78" fmla="*/ 5794572 w 12192000"/>
              <a:gd name="connsiteY78" fmla="*/ 262404 h 1711507"/>
              <a:gd name="connsiteX79" fmla="*/ 5799466 w 12192000"/>
              <a:gd name="connsiteY79" fmla="*/ 262032 h 1711507"/>
              <a:gd name="connsiteX80" fmla="*/ 5806515 w 12192000"/>
              <a:gd name="connsiteY80" fmla="*/ 262272 h 1711507"/>
              <a:gd name="connsiteX81" fmla="*/ 5806675 w 12192000"/>
              <a:gd name="connsiteY81" fmla="*/ 262396 h 1711507"/>
              <a:gd name="connsiteX82" fmla="*/ 5813312 w 12192000"/>
              <a:gd name="connsiteY82" fmla="*/ 262391 h 1711507"/>
              <a:gd name="connsiteX83" fmla="*/ 5845991 w 12192000"/>
              <a:gd name="connsiteY83" fmla="*/ 260887 h 1711507"/>
              <a:gd name="connsiteX84" fmla="*/ 5887151 w 12192000"/>
              <a:gd name="connsiteY84" fmla="*/ 273454 h 1711507"/>
              <a:gd name="connsiteX85" fmla="*/ 5904546 w 12192000"/>
              <a:gd name="connsiteY85" fmla="*/ 275966 h 1711507"/>
              <a:gd name="connsiteX86" fmla="*/ 5913749 w 12192000"/>
              <a:gd name="connsiteY86" fmla="*/ 277935 h 1711507"/>
              <a:gd name="connsiteX87" fmla="*/ 5914266 w 12192000"/>
              <a:gd name="connsiteY87" fmla="*/ 278461 h 1711507"/>
              <a:gd name="connsiteX88" fmla="*/ 5945601 w 12192000"/>
              <a:gd name="connsiteY88" fmla="*/ 276962 h 1711507"/>
              <a:gd name="connsiteX89" fmla="*/ 5949632 w 12192000"/>
              <a:gd name="connsiteY89" fmla="*/ 277705 h 1711507"/>
              <a:gd name="connsiteX90" fmla="*/ 5970223 w 12192000"/>
              <a:gd name="connsiteY90" fmla="*/ 275521 h 1711507"/>
              <a:gd name="connsiteX91" fmla="*/ 5980773 w 12192000"/>
              <a:gd name="connsiteY91" fmla="*/ 275035 h 1711507"/>
              <a:gd name="connsiteX92" fmla="*/ 5983935 w 12192000"/>
              <a:gd name="connsiteY92" fmla="*/ 273570 h 1711507"/>
              <a:gd name="connsiteX93" fmla="*/ 5999415 w 12192000"/>
              <a:gd name="connsiteY93" fmla="*/ 273529 h 1711507"/>
              <a:gd name="connsiteX94" fmla="*/ 6001125 w 12192000"/>
              <a:gd name="connsiteY94" fmla="*/ 274024 h 1711507"/>
              <a:gd name="connsiteX95" fmla="*/ 6014148 w 12192000"/>
              <a:gd name="connsiteY95" fmla="*/ 272127 h 1711507"/>
              <a:gd name="connsiteX96" fmla="*/ 6025373 w 12192000"/>
              <a:gd name="connsiteY96" fmla="*/ 268284 h 1711507"/>
              <a:gd name="connsiteX97" fmla="*/ 6156029 w 12192000"/>
              <a:gd name="connsiteY97" fmla="*/ 274980 h 1711507"/>
              <a:gd name="connsiteX98" fmla="*/ 6280339 w 12192000"/>
              <a:gd name="connsiteY98" fmla="*/ 272818 h 1711507"/>
              <a:gd name="connsiteX99" fmla="*/ 6405968 w 12192000"/>
              <a:gd name="connsiteY99" fmla="*/ 276370 h 1711507"/>
              <a:gd name="connsiteX100" fmla="*/ 6541963 w 12192000"/>
              <a:gd name="connsiteY100" fmla="*/ 276934 h 1711507"/>
              <a:gd name="connsiteX101" fmla="*/ 6586627 w 12192000"/>
              <a:gd name="connsiteY101" fmla="*/ 281649 h 1711507"/>
              <a:gd name="connsiteX102" fmla="*/ 6627238 w 12192000"/>
              <a:gd name="connsiteY102" fmla="*/ 276465 h 1711507"/>
              <a:gd name="connsiteX103" fmla="*/ 6643243 w 12192000"/>
              <a:gd name="connsiteY103" fmla="*/ 280354 h 1711507"/>
              <a:gd name="connsiteX104" fmla="*/ 6645989 w 12192000"/>
              <a:gd name="connsiteY104" fmla="*/ 281125 h 1711507"/>
              <a:gd name="connsiteX105" fmla="*/ 6657286 w 12192000"/>
              <a:gd name="connsiteY105" fmla="*/ 281990 h 1711507"/>
              <a:gd name="connsiteX106" fmla="*/ 6660086 w 12192000"/>
              <a:gd name="connsiteY106" fmla="*/ 285020 h 1711507"/>
              <a:gd name="connsiteX107" fmla="*/ 6797366 w 12192000"/>
              <a:gd name="connsiteY107" fmla="*/ 289881 h 1711507"/>
              <a:gd name="connsiteX108" fmla="*/ 6856808 w 12192000"/>
              <a:gd name="connsiteY108" fmla="*/ 292107 h 1711507"/>
              <a:gd name="connsiteX109" fmla="*/ 6879107 w 12192000"/>
              <a:gd name="connsiteY109" fmla="*/ 295746 h 1711507"/>
              <a:gd name="connsiteX110" fmla="*/ 6965507 w 12192000"/>
              <a:gd name="connsiteY110" fmla="*/ 306764 h 1711507"/>
              <a:gd name="connsiteX111" fmla="*/ 7039877 w 12192000"/>
              <a:gd name="connsiteY111" fmla="*/ 313504 h 1711507"/>
              <a:gd name="connsiteX112" fmla="*/ 7095242 w 12192000"/>
              <a:gd name="connsiteY112" fmla="*/ 306489 h 1711507"/>
              <a:gd name="connsiteX113" fmla="*/ 7099839 w 12192000"/>
              <a:gd name="connsiteY113" fmla="*/ 308775 h 1711507"/>
              <a:gd name="connsiteX114" fmla="*/ 7137466 w 12192000"/>
              <a:gd name="connsiteY114" fmla="*/ 309750 h 1711507"/>
              <a:gd name="connsiteX115" fmla="*/ 7270499 w 12192000"/>
              <a:gd name="connsiteY115" fmla="*/ 298777 h 1711507"/>
              <a:gd name="connsiteX116" fmla="*/ 7343995 w 12192000"/>
              <a:gd name="connsiteY116" fmla="*/ 301078 h 1711507"/>
              <a:gd name="connsiteX117" fmla="*/ 7369884 w 12192000"/>
              <a:gd name="connsiteY117" fmla="*/ 304215 h 1711507"/>
              <a:gd name="connsiteX118" fmla="*/ 7413269 w 12192000"/>
              <a:gd name="connsiteY118" fmla="*/ 309326 h 1711507"/>
              <a:gd name="connsiteX119" fmla="*/ 7445210 w 12192000"/>
              <a:gd name="connsiteY119" fmla="*/ 318858 h 1711507"/>
              <a:gd name="connsiteX120" fmla="*/ 7481682 w 12192000"/>
              <a:gd name="connsiteY120" fmla="*/ 320869 h 1711507"/>
              <a:gd name="connsiteX121" fmla="*/ 7490783 w 12192000"/>
              <a:gd name="connsiteY121" fmla="*/ 313947 h 1711507"/>
              <a:gd name="connsiteX122" fmla="*/ 7529590 w 12192000"/>
              <a:gd name="connsiteY122" fmla="*/ 318495 h 1711507"/>
              <a:gd name="connsiteX123" fmla="*/ 7588393 w 12192000"/>
              <a:gd name="connsiteY123" fmla="*/ 326205 h 1711507"/>
              <a:gd name="connsiteX124" fmla="*/ 7622470 w 12192000"/>
              <a:gd name="connsiteY124" fmla="*/ 328743 h 1711507"/>
              <a:gd name="connsiteX125" fmla="*/ 7715372 w 12192000"/>
              <a:gd name="connsiteY125" fmla="*/ 337749 h 1711507"/>
              <a:gd name="connsiteX126" fmla="*/ 7808289 w 12192000"/>
              <a:gd name="connsiteY126" fmla="*/ 348348 h 1711507"/>
              <a:gd name="connsiteX127" fmla="*/ 7862569 w 12192000"/>
              <a:gd name="connsiteY127" fmla="*/ 363542 h 1711507"/>
              <a:gd name="connsiteX128" fmla="*/ 7939030 w 12192000"/>
              <a:gd name="connsiteY128" fmla="*/ 371291 h 1711507"/>
              <a:gd name="connsiteX129" fmla="*/ 7951716 w 12192000"/>
              <a:gd name="connsiteY129" fmla="*/ 373895 h 1711507"/>
              <a:gd name="connsiteX130" fmla="*/ 8041855 w 12192000"/>
              <a:gd name="connsiteY130" fmla="*/ 385867 h 1711507"/>
              <a:gd name="connsiteX131" fmla="*/ 8049093 w 12192000"/>
              <a:gd name="connsiteY131" fmla="*/ 386199 h 1711507"/>
              <a:gd name="connsiteX132" fmla="*/ 8055948 w 12192000"/>
              <a:gd name="connsiteY132" fmla="*/ 382442 h 1711507"/>
              <a:gd name="connsiteX133" fmla="*/ 8071087 w 12192000"/>
              <a:gd name="connsiteY133" fmla="*/ 384679 h 1711507"/>
              <a:gd name="connsiteX134" fmla="*/ 8132179 w 12192000"/>
              <a:gd name="connsiteY134" fmla="*/ 387665 h 1711507"/>
              <a:gd name="connsiteX135" fmla="*/ 8221961 w 12192000"/>
              <a:gd name="connsiteY135" fmla="*/ 397778 h 1711507"/>
              <a:gd name="connsiteX136" fmla="*/ 8272781 w 12192000"/>
              <a:gd name="connsiteY136" fmla="*/ 397667 h 1711507"/>
              <a:gd name="connsiteX137" fmla="*/ 8412641 w 12192000"/>
              <a:gd name="connsiteY137" fmla="*/ 403819 h 1711507"/>
              <a:gd name="connsiteX138" fmla="*/ 8536583 w 12192000"/>
              <a:gd name="connsiteY138" fmla="*/ 422661 h 1711507"/>
              <a:gd name="connsiteX139" fmla="*/ 8756784 w 12192000"/>
              <a:gd name="connsiteY139" fmla="*/ 455352 h 1711507"/>
              <a:gd name="connsiteX140" fmla="*/ 8776743 w 12192000"/>
              <a:gd name="connsiteY140" fmla="*/ 460443 h 1711507"/>
              <a:gd name="connsiteX141" fmla="*/ 8802402 w 12192000"/>
              <a:gd name="connsiteY141" fmla="*/ 454614 h 1711507"/>
              <a:gd name="connsiteX142" fmla="*/ 8905057 w 12192000"/>
              <a:gd name="connsiteY142" fmla="*/ 429955 h 1711507"/>
              <a:gd name="connsiteX143" fmla="*/ 8983190 w 12192000"/>
              <a:gd name="connsiteY143" fmla="*/ 416520 h 1711507"/>
              <a:gd name="connsiteX144" fmla="*/ 9089879 w 12192000"/>
              <a:gd name="connsiteY144" fmla="*/ 408821 h 1711507"/>
              <a:gd name="connsiteX145" fmla="*/ 9151944 w 12192000"/>
              <a:gd name="connsiteY145" fmla="*/ 398641 h 1711507"/>
              <a:gd name="connsiteX146" fmla="*/ 9265240 w 12192000"/>
              <a:gd name="connsiteY146" fmla="*/ 380170 h 1711507"/>
              <a:gd name="connsiteX147" fmla="*/ 9387162 w 12192000"/>
              <a:gd name="connsiteY147" fmla="*/ 357390 h 1711507"/>
              <a:gd name="connsiteX148" fmla="*/ 9469688 w 12192000"/>
              <a:gd name="connsiteY148" fmla="*/ 358349 h 1711507"/>
              <a:gd name="connsiteX149" fmla="*/ 9632016 w 12192000"/>
              <a:gd name="connsiteY149" fmla="*/ 317808 h 1711507"/>
              <a:gd name="connsiteX150" fmla="*/ 9728860 w 12192000"/>
              <a:gd name="connsiteY150" fmla="*/ 281003 h 1711507"/>
              <a:gd name="connsiteX151" fmla="*/ 9756036 w 12192000"/>
              <a:gd name="connsiteY151" fmla="*/ 274380 h 1711507"/>
              <a:gd name="connsiteX152" fmla="*/ 10047102 w 12192000"/>
              <a:gd name="connsiteY152" fmla="*/ 253749 h 1711507"/>
              <a:gd name="connsiteX153" fmla="*/ 10194455 w 12192000"/>
              <a:gd name="connsiteY153" fmla="*/ 229045 h 1711507"/>
              <a:gd name="connsiteX154" fmla="*/ 10334082 w 12192000"/>
              <a:gd name="connsiteY154" fmla="*/ 214808 h 1711507"/>
              <a:gd name="connsiteX155" fmla="*/ 10428552 w 12192000"/>
              <a:gd name="connsiteY155" fmla="*/ 193667 h 1711507"/>
              <a:gd name="connsiteX156" fmla="*/ 10456642 w 12192000"/>
              <a:gd name="connsiteY156" fmla="*/ 192465 h 1711507"/>
              <a:gd name="connsiteX157" fmla="*/ 10503257 w 12192000"/>
              <a:gd name="connsiteY157" fmla="*/ 193504 h 1711507"/>
              <a:gd name="connsiteX158" fmla="*/ 10572019 w 12192000"/>
              <a:gd name="connsiteY158" fmla="*/ 175637 h 1711507"/>
              <a:gd name="connsiteX159" fmla="*/ 10753815 w 12192000"/>
              <a:gd name="connsiteY159" fmla="*/ 153380 h 1711507"/>
              <a:gd name="connsiteX160" fmla="*/ 10945651 w 12192000"/>
              <a:gd name="connsiteY160" fmla="*/ 98004 h 1711507"/>
              <a:gd name="connsiteX161" fmla="*/ 11140131 w 12192000"/>
              <a:gd name="connsiteY161" fmla="*/ 99231 h 1711507"/>
              <a:gd name="connsiteX162" fmla="*/ 11254060 w 12192000"/>
              <a:gd name="connsiteY162" fmla="*/ 110060 h 1711507"/>
              <a:gd name="connsiteX163" fmla="*/ 11368451 w 12192000"/>
              <a:gd name="connsiteY163" fmla="*/ 132281 h 1711507"/>
              <a:gd name="connsiteX164" fmla="*/ 11528203 w 12192000"/>
              <a:gd name="connsiteY164" fmla="*/ 134254 h 1711507"/>
              <a:gd name="connsiteX165" fmla="*/ 11671811 w 12192000"/>
              <a:gd name="connsiteY165" fmla="*/ 116325 h 1711507"/>
              <a:gd name="connsiteX166" fmla="*/ 11706787 w 12192000"/>
              <a:gd name="connsiteY166" fmla="*/ 120897 h 1711507"/>
              <a:gd name="connsiteX167" fmla="*/ 11754751 w 12192000"/>
              <a:gd name="connsiteY167" fmla="*/ 132799 h 1711507"/>
              <a:gd name="connsiteX168" fmla="*/ 11917396 w 12192000"/>
              <a:gd name="connsiteY168" fmla="*/ 115212 h 1711507"/>
              <a:gd name="connsiteX169" fmla="*/ 12072164 w 12192000"/>
              <a:gd name="connsiteY169" fmla="*/ 83291 h 1711507"/>
              <a:gd name="connsiteX170" fmla="*/ 12103507 w 12192000"/>
              <a:gd name="connsiteY170" fmla="*/ 98946 h 1711507"/>
              <a:gd name="connsiteX171" fmla="*/ 12181097 w 12192000"/>
              <a:gd name="connsiteY171" fmla="*/ 101695 h 1711507"/>
              <a:gd name="connsiteX172" fmla="*/ 12192000 w 12192000"/>
              <a:gd name="connsiteY172" fmla="*/ 94466 h 1711507"/>
              <a:gd name="connsiteX173" fmla="*/ 12183005 w 12192000"/>
              <a:gd name="connsiteY173" fmla="*/ 1711507 h 1711507"/>
              <a:gd name="connsiteX174" fmla="*/ 0 w 12192000"/>
              <a:gd name="connsiteY174" fmla="*/ 1711507 h 1711507"/>
              <a:gd name="connsiteX175" fmla="*/ 0 w 12192000"/>
              <a:gd name="connsiteY175" fmla="*/ 255071 h 1711507"/>
              <a:gd name="connsiteX176" fmla="*/ 3420 w 12192000"/>
              <a:gd name="connsiteY176" fmla="*/ 254580 h 1711507"/>
              <a:gd name="connsiteX177" fmla="*/ 69321 w 12192000"/>
              <a:gd name="connsiteY177" fmla="*/ 248222 h 1711507"/>
              <a:gd name="connsiteX178" fmla="*/ 150147 w 12192000"/>
              <a:gd name="connsiteY178" fmla="*/ 225345 h 1711507"/>
              <a:gd name="connsiteX179" fmla="*/ 179293 w 12192000"/>
              <a:gd name="connsiteY179" fmla="*/ 223202 h 1711507"/>
              <a:gd name="connsiteX180" fmla="*/ 178234 w 12192000"/>
              <a:gd name="connsiteY180" fmla="*/ 219154 h 1711507"/>
              <a:gd name="connsiteX181" fmla="*/ 189061 w 12192000"/>
              <a:gd name="connsiteY181" fmla="*/ 218856 h 1711507"/>
              <a:gd name="connsiteX182" fmla="*/ 213227 w 12192000"/>
              <a:gd name="connsiteY182" fmla="*/ 218757 h 1711507"/>
              <a:gd name="connsiteX183" fmla="*/ 285592 w 12192000"/>
              <a:gd name="connsiteY183" fmla="*/ 217634 h 1711507"/>
              <a:gd name="connsiteX184" fmla="*/ 305337 w 12192000"/>
              <a:gd name="connsiteY184" fmla="*/ 209871 h 1711507"/>
              <a:gd name="connsiteX185" fmla="*/ 324014 w 12192000"/>
              <a:gd name="connsiteY185" fmla="*/ 209750 h 1711507"/>
              <a:gd name="connsiteX186" fmla="*/ 432328 w 12192000"/>
              <a:gd name="connsiteY186" fmla="*/ 199346 h 1711507"/>
              <a:gd name="connsiteX187" fmla="*/ 447220 w 12192000"/>
              <a:gd name="connsiteY187" fmla="*/ 198569 h 1711507"/>
              <a:gd name="connsiteX188" fmla="*/ 455286 w 12192000"/>
              <a:gd name="connsiteY188" fmla="*/ 195079 h 1711507"/>
              <a:gd name="connsiteX189" fmla="*/ 484167 w 12192000"/>
              <a:gd name="connsiteY189" fmla="*/ 194386 h 1711507"/>
              <a:gd name="connsiteX190" fmla="*/ 485503 w 12192000"/>
              <a:gd name="connsiteY190" fmla="*/ 192401 h 1711507"/>
              <a:gd name="connsiteX191" fmla="*/ 580435 w 12192000"/>
              <a:gd name="connsiteY191" fmla="*/ 175350 h 1711507"/>
              <a:gd name="connsiteX192" fmla="*/ 596700 w 12192000"/>
              <a:gd name="connsiteY192" fmla="*/ 172535 h 1711507"/>
              <a:gd name="connsiteX193" fmla="*/ 610753 w 12192000"/>
              <a:gd name="connsiteY193" fmla="*/ 173388 h 1711507"/>
              <a:gd name="connsiteX194" fmla="*/ 688558 w 12192000"/>
              <a:gd name="connsiteY194" fmla="*/ 170954 h 1711507"/>
              <a:gd name="connsiteX195" fmla="*/ 707065 w 12192000"/>
              <a:gd name="connsiteY195" fmla="*/ 172449 h 1711507"/>
              <a:gd name="connsiteX196" fmla="*/ 714847 w 12192000"/>
              <a:gd name="connsiteY196" fmla="*/ 175603 h 1711507"/>
              <a:gd name="connsiteX197" fmla="*/ 744973 w 12192000"/>
              <a:gd name="connsiteY197" fmla="*/ 169641 h 1711507"/>
              <a:gd name="connsiteX198" fmla="*/ 791456 w 12192000"/>
              <a:gd name="connsiteY198" fmla="*/ 165556 h 1711507"/>
              <a:gd name="connsiteX199" fmla="*/ 813549 w 12192000"/>
              <a:gd name="connsiteY199" fmla="*/ 162607 h 1711507"/>
              <a:gd name="connsiteX200" fmla="*/ 831374 w 12192000"/>
              <a:gd name="connsiteY200" fmla="*/ 164398 h 1711507"/>
              <a:gd name="connsiteX201" fmla="*/ 932814 w 12192000"/>
              <a:gd name="connsiteY201" fmla="*/ 164851 h 1711507"/>
              <a:gd name="connsiteX202" fmla="*/ 956140 w 12192000"/>
              <a:gd name="connsiteY202" fmla="*/ 167695 h 1711507"/>
              <a:gd name="connsiteX203" fmla="*/ 967195 w 12192000"/>
              <a:gd name="connsiteY203" fmla="*/ 173365 h 1711507"/>
              <a:gd name="connsiteX204" fmla="*/ 975858 w 12192000"/>
              <a:gd name="connsiteY204" fmla="*/ 171344 h 1711507"/>
              <a:gd name="connsiteX205" fmla="*/ 1037215 w 12192000"/>
              <a:gd name="connsiteY205" fmla="*/ 171142 h 1711507"/>
              <a:gd name="connsiteX206" fmla="*/ 1077240 w 12192000"/>
              <a:gd name="connsiteY206" fmla="*/ 170494 h 1711507"/>
              <a:gd name="connsiteX207" fmla="*/ 1079673 w 12192000"/>
              <a:gd name="connsiteY207" fmla="*/ 162709 h 1711507"/>
              <a:gd name="connsiteX208" fmla="*/ 1115314 w 12192000"/>
              <a:gd name="connsiteY208" fmla="*/ 159936 h 1711507"/>
              <a:gd name="connsiteX209" fmla="*/ 1153296 w 12192000"/>
              <a:gd name="connsiteY209" fmla="*/ 164932 h 1711507"/>
              <a:gd name="connsiteX210" fmla="*/ 1198064 w 12192000"/>
              <a:gd name="connsiteY210" fmla="*/ 164232 h 1711507"/>
              <a:gd name="connsiteX211" fmla="*/ 1224852 w 12192000"/>
              <a:gd name="connsiteY211" fmla="*/ 163898 h 1711507"/>
              <a:gd name="connsiteX212" fmla="*/ 1295159 w 12192000"/>
              <a:gd name="connsiteY212" fmla="*/ 156638 h 1711507"/>
              <a:gd name="connsiteX213" fmla="*/ 1409235 w 12192000"/>
              <a:gd name="connsiteY213" fmla="*/ 129033 h 1711507"/>
              <a:gd name="connsiteX214" fmla="*/ 1445051 w 12192000"/>
              <a:gd name="connsiteY214" fmla="*/ 125121 h 1711507"/>
              <a:gd name="connsiteX215" fmla="*/ 1451312 w 12192000"/>
              <a:gd name="connsiteY215" fmla="*/ 126712 h 1711507"/>
              <a:gd name="connsiteX216" fmla="*/ 1629619 w 12192000"/>
              <a:gd name="connsiteY216" fmla="*/ 110134 h 1711507"/>
              <a:gd name="connsiteX217" fmla="*/ 1661522 w 12192000"/>
              <a:gd name="connsiteY217" fmla="*/ 109162 h 1711507"/>
              <a:gd name="connsiteX218" fmla="*/ 1685412 w 12192000"/>
              <a:gd name="connsiteY218" fmla="*/ 109769 h 1711507"/>
              <a:gd name="connsiteX219" fmla="*/ 1742589 w 12192000"/>
              <a:gd name="connsiteY219" fmla="*/ 104247 h 1711507"/>
              <a:gd name="connsiteX220" fmla="*/ 1835848 w 12192000"/>
              <a:gd name="connsiteY220" fmla="*/ 92140 h 1711507"/>
              <a:gd name="connsiteX221" fmla="*/ 1855984 w 12192000"/>
              <a:gd name="connsiteY221" fmla="*/ 90226 h 1711507"/>
              <a:gd name="connsiteX222" fmla="*/ 1874399 w 12192000"/>
              <a:gd name="connsiteY222" fmla="*/ 91225 h 1711507"/>
              <a:gd name="connsiteX223" fmla="*/ 1879635 w 12192000"/>
              <a:gd name="connsiteY223" fmla="*/ 93758 h 1711507"/>
              <a:gd name="connsiteX224" fmla="*/ 1890889 w 12192000"/>
              <a:gd name="connsiteY224" fmla="*/ 93131 h 1711507"/>
              <a:gd name="connsiteX225" fmla="*/ 1894113 w 12192000"/>
              <a:gd name="connsiteY225" fmla="*/ 93516 h 1711507"/>
              <a:gd name="connsiteX226" fmla="*/ 1912372 w 12192000"/>
              <a:gd name="connsiteY226" fmla="*/ 95171 h 1711507"/>
              <a:gd name="connsiteX227" fmla="*/ 1945597 w 12192000"/>
              <a:gd name="connsiteY227" fmla="*/ 84991 h 1711507"/>
              <a:gd name="connsiteX228" fmla="*/ 1991209 w 12192000"/>
              <a:gd name="connsiteY228" fmla="*/ 83748 h 1711507"/>
              <a:gd name="connsiteX229" fmla="*/ 2156507 w 12192000"/>
              <a:gd name="connsiteY229" fmla="*/ 61462 h 1711507"/>
              <a:gd name="connsiteX230" fmla="*/ 2186821 w 12192000"/>
              <a:gd name="connsiteY230" fmla="*/ 69164 h 1711507"/>
              <a:gd name="connsiteX231" fmla="*/ 2256258 w 12192000"/>
              <a:gd name="connsiteY231" fmla="*/ 63999 h 1711507"/>
              <a:gd name="connsiteX232" fmla="*/ 2351561 w 12192000"/>
              <a:gd name="connsiteY232" fmla="*/ 35946 h 1711507"/>
              <a:gd name="connsiteX233" fmla="*/ 2478810 w 12192000"/>
              <a:gd name="connsiteY233" fmla="*/ 25528 h 1711507"/>
              <a:gd name="connsiteX234" fmla="*/ 2485897 w 12192000"/>
              <a:gd name="connsiteY234" fmla="*/ 20412 h 1711507"/>
              <a:gd name="connsiteX235" fmla="*/ 2496348 w 12192000"/>
              <a:gd name="connsiteY235" fmla="*/ 16923 h 1711507"/>
              <a:gd name="connsiteX236" fmla="*/ 2498368 w 12192000"/>
              <a:gd name="connsiteY236" fmla="*/ 17177 h 1711507"/>
              <a:gd name="connsiteX237" fmla="*/ 2512719 w 12192000"/>
              <a:gd name="connsiteY237" fmla="*/ 15144 h 1711507"/>
              <a:gd name="connsiteX238" fmla="*/ 2514380 w 12192000"/>
              <a:gd name="connsiteY238" fmla="*/ 13338 h 1711507"/>
              <a:gd name="connsiteX239" fmla="*/ 2523761 w 12192000"/>
              <a:gd name="connsiteY239" fmla="*/ 11517 h 1711507"/>
              <a:gd name="connsiteX240" fmla="*/ 2540995 w 12192000"/>
              <a:gd name="connsiteY240" fmla="*/ 6780 h 1711507"/>
              <a:gd name="connsiteX241" fmla="*/ 2545390 w 12192000"/>
              <a:gd name="connsiteY241" fmla="*/ 6972 h 1711507"/>
              <a:gd name="connsiteX242" fmla="*/ 2573204 w 12192000"/>
              <a:gd name="connsiteY242" fmla="*/ 1504 h 1711507"/>
              <a:gd name="connsiteX243" fmla="*/ 2574142 w 12192000"/>
              <a:gd name="connsiteY243" fmla="*/ 1942 h 1711507"/>
              <a:gd name="connsiteX244" fmla="*/ 2584407 w 12192000"/>
              <a:gd name="connsiteY244" fmla="*/ 2638 h 1711507"/>
              <a:gd name="connsiteX245" fmla="*/ 2602759 w 12192000"/>
              <a:gd name="connsiteY245" fmla="*/ 2800 h 1711507"/>
              <a:gd name="connsiteX246" fmla="*/ 2651951 w 12192000"/>
              <a:gd name="connsiteY246" fmla="*/ 9510 h 1711507"/>
              <a:gd name="connsiteX247" fmla="*/ 2681011 w 12192000"/>
              <a:gd name="connsiteY247" fmla="*/ 3867 h 1711507"/>
              <a:gd name="connsiteX248" fmla="*/ 2762980 w 12192000"/>
              <a:gd name="connsiteY248" fmla="*/ 3009 h 1711507"/>
              <a:gd name="connsiteX249" fmla="*/ 2848823 w 12192000"/>
              <a:gd name="connsiteY249" fmla="*/ 13028 h 1711507"/>
              <a:gd name="connsiteX250" fmla="*/ 2934945 w 12192000"/>
              <a:gd name="connsiteY250" fmla="*/ 14344 h 1711507"/>
              <a:gd name="connsiteX251" fmla="*/ 2966127 w 12192000"/>
              <a:gd name="connsiteY251" fmla="*/ 14075 h 1711507"/>
              <a:gd name="connsiteX252" fmla="*/ 3021708 w 12192000"/>
              <a:gd name="connsiteY252" fmla="*/ 16882 h 1711507"/>
              <a:gd name="connsiteX253" fmla="*/ 3047165 w 12192000"/>
              <a:gd name="connsiteY253" fmla="*/ 20204 h 1711507"/>
              <a:gd name="connsiteX254" fmla="*/ 3048281 w 12192000"/>
              <a:gd name="connsiteY254" fmla="*/ 19999 h 1711507"/>
              <a:gd name="connsiteX255" fmla="*/ 3050556 w 12192000"/>
              <a:gd name="connsiteY255" fmla="*/ 21430 h 1711507"/>
              <a:gd name="connsiteX256" fmla="*/ 3055266 w 12192000"/>
              <a:gd name="connsiteY256" fmla="*/ 22091 h 1711507"/>
              <a:gd name="connsiteX257" fmla="*/ 3068122 w 12192000"/>
              <a:gd name="connsiteY257" fmla="*/ 21666 h 1711507"/>
              <a:gd name="connsiteX258" fmla="*/ 3072957 w 12192000"/>
              <a:gd name="connsiteY258" fmla="*/ 21137 h 1711507"/>
              <a:gd name="connsiteX259" fmla="*/ 3080031 w 12192000"/>
              <a:gd name="connsiteY259" fmla="*/ 21146 h 1711507"/>
              <a:gd name="connsiteX260" fmla="*/ 3080208 w 12192000"/>
              <a:gd name="connsiteY260" fmla="*/ 21264 h 1711507"/>
              <a:gd name="connsiteX261" fmla="*/ 3086834 w 12192000"/>
              <a:gd name="connsiteY261" fmla="*/ 21045 h 1711507"/>
              <a:gd name="connsiteX262" fmla="*/ 3119255 w 12192000"/>
              <a:gd name="connsiteY262" fmla="*/ 18484 h 1711507"/>
              <a:gd name="connsiteX263" fmla="*/ 3162097 w 12192000"/>
              <a:gd name="connsiteY263" fmla="*/ 29675 h 1711507"/>
              <a:gd name="connsiteX264" fmla="*/ 3179814 w 12192000"/>
              <a:gd name="connsiteY264" fmla="*/ 31616 h 1711507"/>
              <a:gd name="connsiteX265" fmla="*/ 3189277 w 12192000"/>
              <a:gd name="connsiteY265" fmla="*/ 33278 h 1711507"/>
              <a:gd name="connsiteX266" fmla="*/ 3189864 w 12192000"/>
              <a:gd name="connsiteY266" fmla="*/ 33787 h 1711507"/>
              <a:gd name="connsiteX267" fmla="*/ 3220947 w 12192000"/>
              <a:gd name="connsiteY267" fmla="*/ 31275 h 1711507"/>
              <a:gd name="connsiteX268" fmla="*/ 3225074 w 12192000"/>
              <a:gd name="connsiteY268" fmla="*/ 31886 h 1711507"/>
              <a:gd name="connsiteX269" fmla="*/ 3245333 w 12192000"/>
              <a:gd name="connsiteY269" fmla="*/ 29038 h 1711507"/>
              <a:gd name="connsiteX270" fmla="*/ 3255801 w 12192000"/>
              <a:gd name="connsiteY270" fmla="*/ 28213 h 1711507"/>
              <a:gd name="connsiteX271" fmla="*/ 3258758 w 12192000"/>
              <a:gd name="connsiteY271" fmla="*/ 26649 h 1711507"/>
              <a:gd name="connsiteX272" fmla="*/ 3274206 w 12192000"/>
              <a:gd name="connsiteY272" fmla="*/ 26105 h 1711507"/>
              <a:gd name="connsiteX273" fmla="*/ 3275983 w 12192000"/>
              <a:gd name="connsiteY273" fmla="*/ 26544 h 1711507"/>
              <a:gd name="connsiteX274" fmla="*/ 3288723 w 12192000"/>
              <a:gd name="connsiteY274" fmla="*/ 24230 h 1711507"/>
              <a:gd name="connsiteX275" fmla="*/ 3299399 w 12192000"/>
              <a:gd name="connsiteY275" fmla="*/ 20035 h 1711507"/>
              <a:gd name="connsiteX276" fmla="*/ 3430794 w 12192000"/>
              <a:gd name="connsiteY276" fmla="*/ 22468 h 1711507"/>
              <a:gd name="connsiteX277" fmla="*/ 3544201 w 12192000"/>
              <a:gd name="connsiteY277" fmla="*/ 4956 h 1711507"/>
              <a:gd name="connsiteX278" fmla="*/ 3618686 w 12192000"/>
              <a:gd name="connsiteY278" fmla="*/ 9 h 171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12192000" h="1711507">
                <a:moveTo>
                  <a:pt x="3618686" y="9"/>
                </a:moveTo>
                <a:cubicBezTo>
                  <a:pt x="3623760" y="-137"/>
                  <a:pt x="3623969" y="1552"/>
                  <a:pt x="3615515" y="6781"/>
                </a:cubicBezTo>
                <a:cubicBezTo>
                  <a:pt x="3631688" y="5325"/>
                  <a:pt x="3648382" y="11801"/>
                  <a:pt x="3639273" y="17082"/>
                </a:cubicBezTo>
                <a:cubicBezTo>
                  <a:pt x="3688405" y="5781"/>
                  <a:pt x="3760920" y="17017"/>
                  <a:pt x="3816438" y="11885"/>
                </a:cubicBezTo>
                <a:cubicBezTo>
                  <a:pt x="3846705" y="24302"/>
                  <a:pt x="3830297" y="12814"/>
                  <a:pt x="3861692" y="15136"/>
                </a:cubicBezTo>
                <a:cubicBezTo>
                  <a:pt x="3853105" y="3705"/>
                  <a:pt x="3899805" y="21549"/>
                  <a:pt x="3901522" y="8648"/>
                </a:cubicBezTo>
                <a:cubicBezTo>
                  <a:pt x="3907181" y="9480"/>
                  <a:pt x="3912609" y="10692"/>
                  <a:pt x="3918041" y="12005"/>
                </a:cubicBezTo>
                <a:lnTo>
                  <a:pt x="3920893" y="12687"/>
                </a:lnTo>
                <a:lnTo>
                  <a:pt x="3932294" y="13182"/>
                </a:lnTo>
                <a:lnTo>
                  <a:pt x="3935506" y="16111"/>
                </a:lnTo>
                <a:lnTo>
                  <a:pt x="3952666" y="18857"/>
                </a:lnTo>
                <a:cubicBezTo>
                  <a:pt x="3959094" y="19452"/>
                  <a:pt x="3966010" y="19590"/>
                  <a:pt x="3973652" y="18988"/>
                </a:cubicBezTo>
                <a:cubicBezTo>
                  <a:pt x="3992454" y="13876"/>
                  <a:pt x="4021730" y="20141"/>
                  <a:pt x="4048209" y="19763"/>
                </a:cubicBezTo>
                <a:lnTo>
                  <a:pt x="4060368" y="18179"/>
                </a:lnTo>
                <a:lnTo>
                  <a:pt x="4100056" y="20819"/>
                </a:lnTo>
                <a:cubicBezTo>
                  <a:pt x="4111353" y="21331"/>
                  <a:pt x="4123078" y="21601"/>
                  <a:pt x="4135423" y="21413"/>
                </a:cubicBezTo>
                <a:lnTo>
                  <a:pt x="4158339" y="20153"/>
                </a:lnTo>
                <a:lnTo>
                  <a:pt x="4164346" y="21197"/>
                </a:lnTo>
                <a:cubicBezTo>
                  <a:pt x="4174808" y="21081"/>
                  <a:pt x="4188655" y="17407"/>
                  <a:pt x="4187422" y="21870"/>
                </a:cubicBezTo>
                <a:lnTo>
                  <a:pt x="4199175" y="20323"/>
                </a:lnTo>
                <a:lnTo>
                  <a:pt x="4210776" y="23885"/>
                </a:lnTo>
                <a:cubicBezTo>
                  <a:pt x="4212046" y="24712"/>
                  <a:pt x="4213002" y="25593"/>
                  <a:pt x="4213612" y="26494"/>
                </a:cubicBezTo>
                <a:lnTo>
                  <a:pt x="4230032" y="25323"/>
                </a:lnTo>
                <a:lnTo>
                  <a:pt x="4243495" y="27873"/>
                </a:lnTo>
                <a:lnTo>
                  <a:pt x="4255230" y="26206"/>
                </a:lnTo>
                <a:lnTo>
                  <a:pt x="4260101" y="26581"/>
                </a:lnTo>
                <a:lnTo>
                  <a:pt x="4272208" y="27844"/>
                </a:lnTo>
                <a:cubicBezTo>
                  <a:pt x="4278415" y="28728"/>
                  <a:pt x="4285361" y="29795"/>
                  <a:pt x="4293095" y="30648"/>
                </a:cubicBezTo>
                <a:lnTo>
                  <a:pt x="4299612" y="31037"/>
                </a:lnTo>
                <a:lnTo>
                  <a:pt x="4313798" y="35326"/>
                </a:lnTo>
                <a:cubicBezTo>
                  <a:pt x="4324120" y="38568"/>
                  <a:pt x="4332245" y="40753"/>
                  <a:pt x="4341261" y="38994"/>
                </a:cubicBezTo>
                <a:cubicBezTo>
                  <a:pt x="4356629" y="43182"/>
                  <a:pt x="4367366" y="54921"/>
                  <a:pt x="4389611" y="51789"/>
                </a:cubicBezTo>
                <a:cubicBezTo>
                  <a:pt x="4382860" y="57107"/>
                  <a:pt x="4414316" y="52432"/>
                  <a:pt x="4418032" y="57895"/>
                </a:cubicBezTo>
                <a:cubicBezTo>
                  <a:pt x="4419748" y="62294"/>
                  <a:pt x="4429690" y="61901"/>
                  <a:pt x="4437261" y="63523"/>
                </a:cubicBezTo>
                <a:cubicBezTo>
                  <a:pt x="4442657" y="68015"/>
                  <a:pt x="4480753" y="72118"/>
                  <a:pt x="4494016" y="71471"/>
                </a:cubicBezTo>
                <a:cubicBezTo>
                  <a:pt x="4531399" y="67001"/>
                  <a:pt x="4561470" y="85088"/>
                  <a:pt x="4591359" y="81979"/>
                </a:cubicBezTo>
                <a:cubicBezTo>
                  <a:pt x="4599185" y="82403"/>
                  <a:pt x="4605674" y="83421"/>
                  <a:pt x="4611294" y="84803"/>
                </a:cubicBezTo>
                <a:lnTo>
                  <a:pt x="4625301" y="89562"/>
                </a:lnTo>
                <a:cubicBezTo>
                  <a:pt x="4625475" y="90607"/>
                  <a:pt x="4625649" y="91652"/>
                  <a:pt x="4625823" y="92698"/>
                </a:cubicBezTo>
                <a:lnTo>
                  <a:pt x="4636285" y="94625"/>
                </a:lnTo>
                <a:lnTo>
                  <a:pt x="4638414" y="95624"/>
                </a:lnTo>
                <a:cubicBezTo>
                  <a:pt x="4642464" y="97544"/>
                  <a:pt x="4646594" y="99370"/>
                  <a:pt x="4651277" y="100870"/>
                </a:cubicBezTo>
                <a:cubicBezTo>
                  <a:pt x="4664151" y="89103"/>
                  <a:pt x="4693235" y="111696"/>
                  <a:pt x="4694983" y="99969"/>
                </a:cubicBezTo>
                <a:cubicBezTo>
                  <a:pt x="4722958" y="106167"/>
                  <a:pt x="4717284" y="93379"/>
                  <a:pt x="4735393" y="108813"/>
                </a:cubicBezTo>
                <a:cubicBezTo>
                  <a:pt x="4792909" y="111189"/>
                  <a:pt x="4852415" y="130962"/>
                  <a:pt x="4909198" y="126784"/>
                </a:cubicBezTo>
                <a:cubicBezTo>
                  <a:pt x="4895896" y="130518"/>
                  <a:pt x="4906211" y="138685"/>
                  <a:pt x="4922930" y="139415"/>
                </a:cubicBezTo>
                <a:cubicBezTo>
                  <a:pt x="4872417" y="154499"/>
                  <a:pt x="5003611" y="134802"/>
                  <a:pt x="4989481" y="150288"/>
                </a:cubicBezTo>
                <a:cubicBezTo>
                  <a:pt x="5013030" y="138576"/>
                  <a:pt x="5106406" y="132359"/>
                  <a:pt x="5113087" y="148610"/>
                </a:cubicBezTo>
                <a:cubicBezTo>
                  <a:pt x="5156659" y="156185"/>
                  <a:pt x="5203278" y="153437"/>
                  <a:pt x="5236517" y="167781"/>
                </a:cubicBezTo>
                <a:cubicBezTo>
                  <a:pt x="5240864" y="166520"/>
                  <a:pt x="5245520" y="165723"/>
                  <a:pt x="5250370" y="165256"/>
                </a:cubicBezTo>
                <a:lnTo>
                  <a:pt x="5264562" y="164745"/>
                </a:lnTo>
                <a:lnTo>
                  <a:pt x="5265875" y="165382"/>
                </a:lnTo>
                <a:cubicBezTo>
                  <a:pt x="5272502" y="167127"/>
                  <a:pt x="5277231" y="167336"/>
                  <a:pt x="5281111" y="166865"/>
                </a:cubicBezTo>
                <a:lnTo>
                  <a:pt x="5285296" y="165793"/>
                </a:lnTo>
                <a:lnTo>
                  <a:pt x="5296016" y="166373"/>
                </a:lnTo>
                <a:lnTo>
                  <a:pt x="5317851" y="166333"/>
                </a:lnTo>
                <a:lnTo>
                  <a:pt x="5321263" y="167432"/>
                </a:lnTo>
                <a:lnTo>
                  <a:pt x="5353150" y="169097"/>
                </a:lnTo>
                <a:cubicBezTo>
                  <a:pt x="5353191" y="169280"/>
                  <a:pt x="5353231" y="169463"/>
                  <a:pt x="5353271" y="169646"/>
                </a:cubicBezTo>
                <a:cubicBezTo>
                  <a:pt x="5354268" y="170912"/>
                  <a:pt x="5356376" y="171919"/>
                  <a:pt x="5360865" y="172409"/>
                </a:cubicBezTo>
                <a:cubicBezTo>
                  <a:pt x="5349299" y="179352"/>
                  <a:pt x="5361845" y="175659"/>
                  <a:pt x="5376106" y="176493"/>
                </a:cubicBezTo>
                <a:cubicBezTo>
                  <a:pt x="5361324" y="187460"/>
                  <a:pt x="5404648" y="185176"/>
                  <a:pt x="5407296" y="192407"/>
                </a:cubicBezTo>
                <a:cubicBezTo>
                  <a:pt x="5418101" y="192771"/>
                  <a:pt x="5429262" y="193356"/>
                  <a:pt x="5440501" y="194200"/>
                </a:cubicBezTo>
                <a:lnTo>
                  <a:pt x="5447027" y="194849"/>
                </a:lnTo>
                <a:cubicBezTo>
                  <a:pt x="5447048" y="194893"/>
                  <a:pt x="5447071" y="194937"/>
                  <a:pt x="5447092" y="194981"/>
                </a:cubicBezTo>
                <a:cubicBezTo>
                  <a:pt x="5448369" y="195375"/>
                  <a:pt x="5450462" y="195683"/>
                  <a:pt x="5453843" y="195901"/>
                </a:cubicBezTo>
                <a:lnTo>
                  <a:pt x="5458922" y="196031"/>
                </a:lnTo>
                <a:lnTo>
                  <a:pt x="5471578" y="197289"/>
                </a:lnTo>
                <a:lnTo>
                  <a:pt x="5475501" y="198511"/>
                </a:lnTo>
                <a:lnTo>
                  <a:pt x="5476431" y="200133"/>
                </a:lnTo>
                <a:lnTo>
                  <a:pt x="5477673" y="200086"/>
                </a:lnTo>
                <a:cubicBezTo>
                  <a:pt x="5487646" y="198430"/>
                  <a:pt x="5491911" y="195008"/>
                  <a:pt x="5499107" y="206450"/>
                </a:cubicBezTo>
                <a:cubicBezTo>
                  <a:pt x="5521249" y="204381"/>
                  <a:pt x="5522717" y="211055"/>
                  <a:pt x="5549773" y="216212"/>
                </a:cubicBezTo>
                <a:cubicBezTo>
                  <a:pt x="5563075" y="213470"/>
                  <a:pt x="5571891" y="215880"/>
                  <a:pt x="5579798" y="219974"/>
                </a:cubicBezTo>
                <a:cubicBezTo>
                  <a:pt x="5607762" y="220995"/>
                  <a:pt x="5630793" y="227992"/>
                  <a:pt x="5660945" y="232281"/>
                </a:cubicBezTo>
                <a:cubicBezTo>
                  <a:pt x="5696119" y="230605"/>
                  <a:pt x="5709313" y="241608"/>
                  <a:pt x="5741550" y="246153"/>
                </a:cubicBezTo>
                <a:cubicBezTo>
                  <a:pt x="5773481" y="240240"/>
                  <a:pt x="5761761" y="256343"/>
                  <a:pt x="5777092" y="261598"/>
                </a:cubicBezTo>
                <a:lnTo>
                  <a:pt x="5781696" y="262413"/>
                </a:lnTo>
                <a:lnTo>
                  <a:pt x="5794572" y="262404"/>
                </a:lnTo>
                <a:lnTo>
                  <a:pt x="5799466" y="262032"/>
                </a:lnTo>
                <a:cubicBezTo>
                  <a:pt x="5802815" y="261914"/>
                  <a:pt x="5805020" y="262011"/>
                  <a:pt x="5806515" y="262272"/>
                </a:cubicBezTo>
                <a:lnTo>
                  <a:pt x="5806675" y="262396"/>
                </a:lnTo>
                <a:lnTo>
                  <a:pt x="5813312" y="262391"/>
                </a:lnTo>
                <a:cubicBezTo>
                  <a:pt x="5824550" y="262115"/>
                  <a:pt x="5835517" y="261593"/>
                  <a:pt x="5845991" y="260887"/>
                </a:cubicBezTo>
                <a:cubicBezTo>
                  <a:pt x="5853809" y="267730"/>
                  <a:pt x="5893041" y="261226"/>
                  <a:pt x="5887151" y="273454"/>
                </a:cubicBezTo>
                <a:cubicBezTo>
                  <a:pt x="5901226" y="272869"/>
                  <a:pt x="5910361" y="268010"/>
                  <a:pt x="5904546" y="275966"/>
                </a:cubicBezTo>
                <a:cubicBezTo>
                  <a:pt x="5909147" y="276006"/>
                  <a:pt x="5911875" y="276789"/>
                  <a:pt x="5913749" y="277935"/>
                </a:cubicBezTo>
                <a:lnTo>
                  <a:pt x="5914266" y="278461"/>
                </a:lnTo>
                <a:lnTo>
                  <a:pt x="5945601" y="276962"/>
                </a:lnTo>
                <a:lnTo>
                  <a:pt x="5949632" y="277705"/>
                </a:lnTo>
                <a:lnTo>
                  <a:pt x="5970223" y="275521"/>
                </a:lnTo>
                <a:lnTo>
                  <a:pt x="5980773" y="275035"/>
                </a:lnTo>
                <a:lnTo>
                  <a:pt x="5983935" y="273570"/>
                </a:lnTo>
                <a:cubicBezTo>
                  <a:pt x="5987251" y="272725"/>
                  <a:pt x="5991873" y="272466"/>
                  <a:pt x="5999415" y="273529"/>
                </a:cubicBezTo>
                <a:lnTo>
                  <a:pt x="6001125" y="274024"/>
                </a:lnTo>
                <a:lnTo>
                  <a:pt x="6014148" y="272127"/>
                </a:lnTo>
                <a:cubicBezTo>
                  <a:pt x="6018385" y="271191"/>
                  <a:pt x="6022196" y="269952"/>
                  <a:pt x="6025373" y="268284"/>
                </a:cubicBezTo>
                <a:cubicBezTo>
                  <a:pt x="6067313" y="279108"/>
                  <a:pt x="6109314" y="271823"/>
                  <a:pt x="6156029" y="274980"/>
                </a:cubicBezTo>
                <a:cubicBezTo>
                  <a:pt x="6208860" y="274485"/>
                  <a:pt x="6245574" y="272587"/>
                  <a:pt x="6280339" y="272818"/>
                </a:cubicBezTo>
                <a:cubicBezTo>
                  <a:pt x="6296663" y="271891"/>
                  <a:pt x="6415779" y="271393"/>
                  <a:pt x="6405968" y="276370"/>
                </a:cubicBezTo>
                <a:cubicBezTo>
                  <a:pt x="6456511" y="266682"/>
                  <a:pt x="6485905" y="280257"/>
                  <a:pt x="6541963" y="276934"/>
                </a:cubicBezTo>
                <a:cubicBezTo>
                  <a:pt x="6570420" y="290316"/>
                  <a:pt x="6555653" y="278310"/>
                  <a:pt x="6586627" y="281649"/>
                </a:cubicBezTo>
                <a:cubicBezTo>
                  <a:pt x="6579650" y="269956"/>
                  <a:pt x="6623738" y="289290"/>
                  <a:pt x="6627238" y="276465"/>
                </a:cubicBezTo>
                <a:cubicBezTo>
                  <a:pt x="6632765" y="277477"/>
                  <a:pt x="6638005" y="278865"/>
                  <a:pt x="6643243" y="280354"/>
                </a:cubicBezTo>
                <a:lnTo>
                  <a:pt x="6645989" y="281125"/>
                </a:lnTo>
                <a:lnTo>
                  <a:pt x="6657286" y="281990"/>
                </a:lnTo>
                <a:lnTo>
                  <a:pt x="6660086" y="285020"/>
                </a:lnTo>
                <a:lnTo>
                  <a:pt x="6797366" y="289881"/>
                </a:lnTo>
                <a:cubicBezTo>
                  <a:pt x="6809416" y="287942"/>
                  <a:pt x="6848406" y="288225"/>
                  <a:pt x="6856808" y="292107"/>
                </a:cubicBezTo>
                <a:cubicBezTo>
                  <a:pt x="6865149" y="292956"/>
                  <a:pt x="6874251" y="291592"/>
                  <a:pt x="6879107" y="295746"/>
                </a:cubicBezTo>
                <a:cubicBezTo>
                  <a:pt x="6897223" y="298188"/>
                  <a:pt x="6938712" y="303804"/>
                  <a:pt x="6965507" y="306764"/>
                </a:cubicBezTo>
                <a:cubicBezTo>
                  <a:pt x="6979948" y="301536"/>
                  <a:pt x="7002622" y="312151"/>
                  <a:pt x="7039877" y="313504"/>
                </a:cubicBezTo>
                <a:cubicBezTo>
                  <a:pt x="7055680" y="307458"/>
                  <a:pt x="7064986" y="314500"/>
                  <a:pt x="7095242" y="306489"/>
                </a:cubicBezTo>
                <a:cubicBezTo>
                  <a:pt x="7096482" y="307318"/>
                  <a:pt x="7098030" y="308086"/>
                  <a:pt x="7099839" y="308775"/>
                </a:cubicBezTo>
                <a:cubicBezTo>
                  <a:pt x="7110349" y="312772"/>
                  <a:pt x="7127195" y="313208"/>
                  <a:pt x="7137466" y="309750"/>
                </a:cubicBezTo>
                <a:cubicBezTo>
                  <a:pt x="7185680" y="299155"/>
                  <a:pt x="7229391" y="300398"/>
                  <a:pt x="7270499" y="298777"/>
                </a:cubicBezTo>
                <a:cubicBezTo>
                  <a:pt x="7316962" y="298228"/>
                  <a:pt x="7285675" y="310922"/>
                  <a:pt x="7343995" y="301078"/>
                </a:cubicBezTo>
                <a:cubicBezTo>
                  <a:pt x="7350049" y="305805"/>
                  <a:pt x="7357393" y="306169"/>
                  <a:pt x="7369884" y="304215"/>
                </a:cubicBezTo>
                <a:cubicBezTo>
                  <a:pt x="7392444" y="304292"/>
                  <a:pt x="7390182" y="315825"/>
                  <a:pt x="7413269" y="309326"/>
                </a:cubicBezTo>
                <a:cubicBezTo>
                  <a:pt x="7408905" y="315459"/>
                  <a:pt x="7455926" y="312609"/>
                  <a:pt x="7445210" y="318858"/>
                </a:cubicBezTo>
                <a:cubicBezTo>
                  <a:pt x="7459637" y="324823"/>
                  <a:pt x="7467328" y="315647"/>
                  <a:pt x="7481682" y="320869"/>
                </a:cubicBezTo>
                <a:cubicBezTo>
                  <a:pt x="7498076" y="322354"/>
                  <a:pt x="7472551" y="314032"/>
                  <a:pt x="7490783" y="313947"/>
                </a:cubicBezTo>
                <a:cubicBezTo>
                  <a:pt x="7512832" y="314969"/>
                  <a:pt x="7513326" y="303570"/>
                  <a:pt x="7529590" y="318495"/>
                </a:cubicBezTo>
                <a:lnTo>
                  <a:pt x="7588393" y="326205"/>
                </a:lnTo>
                <a:cubicBezTo>
                  <a:pt x="7601800" y="322902"/>
                  <a:pt x="7612304" y="324957"/>
                  <a:pt x="7622470" y="328743"/>
                </a:cubicBezTo>
                <a:cubicBezTo>
                  <a:pt x="7653251" y="328613"/>
                  <a:pt x="7680961" y="334687"/>
                  <a:pt x="7715372" y="337749"/>
                </a:cubicBezTo>
                <a:cubicBezTo>
                  <a:pt x="7752962" y="334613"/>
                  <a:pt x="7771514" y="345116"/>
                  <a:pt x="7808289" y="348348"/>
                </a:cubicBezTo>
                <a:cubicBezTo>
                  <a:pt x="7845364" y="340055"/>
                  <a:pt x="7831482" y="362995"/>
                  <a:pt x="7862569" y="363542"/>
                </a:cubicBezTo>
                <a:cubicBezTo>
                  <a:pt x="7913649" y="356680"/>
                  <a:pt x="7860835" y="371257"/>
                  <a:pt x="7939030" y="371291"/>
                </a:cubicBezTo>
                <a:cubicBezTo>
                  <a:pt x="7943539" y="369986"/>
                  <a:pt x="7952871" y="371899"/>
                  <a:pt x="7951716" y="373895"/>
                </a:cubicBezTo>
                <a:cubicBezTo>
                  <a:pt x="7968853" y="373823"/>
                  <a:pt x="8017302" y="387319"/>
                  <a:pt x="8041855" y="385867"/>
                </a:cubicBezTo>
                <a:lnTo>
                  <a:pt x="8049093" y="386199"/>
                </a:lnTo>
                <a:lnTo>
                  <a:pt x="8055948" y="382442"/>
                </a:lnTo>
                <a:cubicBezTo>
                  <a:pt x="8060232" y="381237"/>
                  <a:pt x="8065083" y="381477"/>
                  <a:pt x="8071087" y="384679"/>
                </a:cubicBezTo>
                <a:cubicBezTo>
                  <a:pt x="8090297" y="384063"/>
                  <a:pt x="8105929" y="389071"/>
                  <a:pt x="8132179" y="387665"/>
                </a:cubicBezTo>
                <a:cubicBezTo>
                  <a:pt x="8163925" y="372958"/>
                  <a:pt x="8174085" y="392546"/>
                  <a:pt x="8221961" y="397778"/>
                </a:cubicBezTo>
                <a:cubicBezTo>
                  <a:pt x="8239260" y="384418"/>
                  <a:pt x="8255724" y="388325"/>
                  <a:pt x="8272781" y="397667"/>
                </a:cubicBezTo>
                <a:cubicBezTo>
                  <a:pt x="8317170" y="390065"/>
                  <a:pt x="8361010" y="402387"/>
                  <a:pt x="8412641" y="403819"/>
                </a:cubicBezTo>
                <a:cubicBezTo>
                  <a:pt x="8464978" y="385318"/>
                  <a:pt x="8481427" y="421259"/>
                  <a:pt x="8536583" y="422661"/>
                </a:cubicBezTo>
                <a:lnTo>
                  <a:pt x="8756784" y="455352"/>
                </a:lnTo>
                <a:cubicBezTo>
                  <a:pt x="8762479" y="450253"/>
                  <a:pt x="8777160" y="453994"/>
                  <a:pt x="8776743" y="460443"/>
                </a:cubicBezTo>
                <a:cubicBezTo>
                  <a:pt x="8783686" y="457962"/>
                  <a:pt x="8799059" y="444562"/>
                  <a:pt x="8802402" y="454614"/>
                </a:cubicBezTo>
                <a:cubicBezTo>
                  <a:pt x="8839089" y="453250"/>
                  <a:pt x="8874444" y="444758"/>
                  <a:pt x="8905057" y="429955"/>
                </a:cubicBezTo>
                <a:cubicBezTo>
                  <a:pt x="8978107" y="442485"/>
                  <a:pt x="8931572" y="415210"/>
                  <a:pt x="8983190" y="416520"/>
                </a:cubicBezTo>
                <a:cubicBezTo>
                  <a:pt x="9027080" y="433694"/>
                  <a:pt x="9040676" y="398791"/>
                  <a:pt x="9089879" y="408821"/>
                </a:cubicBezTo>
                <a:cubicBezTo>
                  <a:pt x="9101224" y="374721"/>
                  <a:pt x="9134821" y="409204"/>
                  <a:pt x="9151944" y="398641"/>
                </a:cubicBezTo>
                <a:cubicBezTo>
                  <a:pt x="9186724" y="435136"/>
                  <a:pt x="9234435" y="381489"/>
                  <a:pt x="9265240" y="380170"/>
                </a:cubicBezTo>
                <a:cubicBezTo>
                  <a:pt x="9307611" y="370085"/>
                  <a:pt x="9369419" y="397425"/>
                  <a:pt x="9387162" y="357390"/>
                </a:cubicBezTo>
                <a:cubicBezTo>
                  <a:pt x="9423795" y="357562"/>
                  <a:pt x="9437246" y="365703"/>
                  <a:pt x="9469688" y="358349"/>
                </a:cubicBezTo>
                <a:cubicBezTo>
                  <a:pt x="9511602" y="348162"/>
                  <a:pt x="9588820" y="330698"/>
                  <a:pt x="9632016" y="317808"/>
                </a:cubicBezTo>
                <a:cubicBezTo>
                  <a:pt x="9654932" y="335272"/>
                  <a:pt x="9694784" y="281732"/>
                  <a:pt x="9728860" y="281003"/>
                </a:cubicBezTo>
                <a:cubicBezTo>
                  <a:pt x="9733829" y="267805"/>
                  <a:pt x="9741717" y="268075"/>
                  <a:pt x="9756036" y="274380"/>
                </a:cubicBezTo>
                <a:cubicBezTo>
                  <a:pt x="9865721" y="275875"/>
                  <a:pt x="9984102" y="257276"/>
                  <a:pt x="10047102" y="253749"/>
                </a:cubicBezTo>
                <a:cubicBezTo>
                  <a:pt x="10072943" y="253978"/>
                  <a:pt x="10132654" y="241640"/>
                  <a:pt x="10194455" y="229045"/>
                </a:cubicBezTo>
                <a:cubicBezTo>
                  <a:pt x="10218951" y="197903"/>
                  <a:pt x="10303769" y="217683"/>
                  <a:pt x="10334082" y="214808"/>
                </a:cubicBezTo>
                <a:cubicBezTo>
                  <a:pt x="10404928" y="207613"/>
                  <a:pt x="10433530" y="223063"/>
                  <a:pt x="10428552" y="193667"/>
                </a:cubicBezTo>
                <a:cubicBezTo>
                  <a:pt x="10434570" y="181275"/>
                  <a:pt x="10449494" y="181364"/>
                  <a:pt x="10456642" y="192465"/>
                </a:cubicBezTo>
                <a:cubicBezTo>
                  <a:pt x="10474477" y="189882"/>
                  <a:pt x="10485222" y="175225"/>
                  <a:pt x="10503257" y="193504"/>
                </a:cubicBezTo>
                <a:cubicBezTo>
                  <a:pt x="10527799" y="190634"/>
                  <a:pt x="10551916" y="147251"/>
                  <a:pt x="10572019" y="175637"/>
                </a:cubicBezTo>
                <a:cubicBezTo>
                  <a:pt x="10645346" y="169847"/>
                  <a:pt x="10704612" y="160946"/>
                  <a:pt x="10753815" y="153380"/>
                </a:cubicBezTo>
                <a:cubicBezTo>
                  <a:pt x="10828330" y="139563"/>
                  <a:pt x="10880543" y="129897"/>
                  <a:pt x="10945651" y="98004"/>
                </a:cubicBezTo>
                <a:cubicBezTo>
                  <a:pt x="11016245" y="95021"/>
                  <a:pt x="11072458" y="102127"/>
                  <a:pt x="11140131" y="99231"/>
                </a:cubicBezTo>
                <a:cubicBezTo>
                  <a:pt x="11171167" y="89773"/>
                  <a:pt x="11227015" y="135488"/>
                  <a:pt x="11254060" y="110060"/>
                </a:cubicBezTo>
                <a:cubicBezTo>
                  <a:pt x="11277300" y="139282"/>
                  <a:pt x="11327162" y="124629"/>
                  <a:pt x="11368451" y="132281"/>
                </a:cubicBezTo>
                <a:cubicBezTo>
                  <a:pt x="11415670" y="142255"/>
                  <a:pt x="11471232" y="136531"/>
                  <a:pt x="11528203" y="134254"/>
                </a:cubicBezTo>
                <a:cubicBezTo>
                  <a:pt x="11565615" y="99525"/>
                  <a:pt x="11635268" y="161939"/>
                  <a:pt x="11671811" y="116325"/>
                </a:cubicBezTo>
                <a:cubicBezTo>
                  <a:pt x="11682520" y="129215"/>
                  <a:pt x="11690984" y="123027"/>
                  <a:pt x="11706787" y="120897"/>
                </a:cubicBezTo>
                <a:cubicBezTo>
                  <a:pt x="11718593" y="143812"/>
                  <a:pt x="11740316" y="119581"/>
                  <a:pt x="11754751" y="132799"/>
                </a:cubicBezTo>
                <a:cubicBezTo>
                  <a:pt x="11800593" y="119431"/>
                  <a:pt x="11880315" y="116312"/>
                  <a:pt x="11917396" y="115212"/>
                </a:cubicBezTo>
                <a:cubicBezTo>
                  <a:pt x="11970298" y="106961"/>
                  <a:pt x="12039200" y="88079"/>
                  <a:pt x="12072164" y="83291"/>
                </a:cubicBezTo>
                <a:cubicBezTo>
                  <a:pt x="12079369" y="82778"/>
                  <a:pt x="12088979" y="86704"/>
                  <a:pt x="12103507" y="98946"/>
                </a:cubicBezTo>
                <a:cubicBezTo>
                  <a:pt x="12116282" y="105801"/>
                  <a:pt x="12148529" y="97142"/>
                  <a:pt x="12181097" y="101695"/>
                </a:cubicBezTo>
                <a:lnTo>
                  <a:pt x="12192000" y="94466"/>
                </a:lnTo>
                <a:lnTo>
                  <a:pt x="12183005" y="1711507"/>
                </a:lnTo>
                <a:lnTo>
                  <a:pt x="0" y="1711507"/>
                </a:lnTo>
                <a:lnTo>
                  <a:pt x="0" y="255071"/>
                </a:lnTo>
                <a:lnTo>
                  <a:pt x="3420" y="254580"/>
                </a:lnTo>
                <a:cubicBezTo>
                  <a:pt x="33798" y="250869"/>
                  <a:pt x="50563" y="250688"/>
                  <a:pt x="69321" y="248222"/>
                </a:cubicBezTo>
                <a:cubicBezTo>
                  <a:pt x="99691" y="242498"/>
                  <a:pt x="131819" y="229515"/>
                  <a:pt x="150147" y="225345"/>
                </a:cubicBezTo>
                <a:lnTo>
                  <a:pt x="179293" y="223202"/>
                </a:lnTo>
                <a:lnTo>
                  <a:pt x="178234" y="219154"/>
                </a:lnTo>
                <a:lnTo>
                  <a:pt x="189061" y="218856"/>
                </a:lnTo>
                <a:lnTo>
                  <a:pt x="213227" y="218757"/>
                </a:lnTo>
                <a:cubicBezTo>
                  <a:pt x="228307" y="218145"/>
                  <a:pt x="270240" y="219115"/>
                  <a:pt x="285592" y="217634"/>
                </a:cubicBezTo>
                <a:cubicBezTo>
                  <a:pt x="290021" y="213316"/>
                  <a:pt x="296857" y="210963"/>
                  <a:pt x="305337" y="209871"/>
                </a:cubicBezTo>
                <a:lnTo>
                  <a:pt x="324014" y="209750"/>
                </a:lnTo>
                <a:lnTo>
                  <a:pt x="432328" y="199346"/>
                </a:lnTo>
                <a:lnTo>
                  <a:pt x="447220" y="198569"/>
                </a:lnTo>
                <a:lnTo>
                  <a:pt x="455286" y="195079"/>
                </a:lnTo>
                <a:cubicBezTo>
                  <a:pt x="461442" y="194384"/>
                  <a:pt x="479129" y="194834"/>
                  <a:pt x="484167" y="194386"/>
                </a:cubicBezTo>
                <a:lnTo>
                  <a:pt x="485503" y="192401"/>
                </a:lnTo>
                <a:cubicBezTo>
                  <a:pt x="501549" y="189228"/>
                  <a:pt x="561902" y="178662"/>
                  <a:pt x="580435" y="175350"/>
                </a:cubicBezTo>
                <a:cubicBezTo>
                  <a:pt x="584137" y="178403"/>
                  <a:pt x="592428" y="173582"/>
                  <a:pt x="596700" y="172535"/>
                </a:cubicBezTo>
                <a:cubicBezTo>
                  <a:pt x="597361" y="174590"/>
                  <a:pt x="607702" y="175217"/>
                  <a:pt x="610753" y="173388"/>
                </a:cubicBezTo>
                <a:cubicBezTo>
                  <a:pt x="683451" y="163358"/>
                  <a:pt x="647061" y="184084"/>
                  <a:pt x="688558" y="170954"/>
                </a:cubicBezTo>
                <a:cubicBezTo>
                  <a:pt x="695899" y="170084"/>
                  <a:pt x="701847" y="170913"/>
                  <a:pt x="707065" y="172449"/>
                </a:cubicBezTo>
                <a:lnTo>
                  <a:pt x="714847" y="175603"/>
                </a:lnTo>
                <a:lnTo>
                  <a:pt x="744973" y="169641"/>
                </a:lnTo>
                <a:cubicBezTo>
                  <a:pt x="759812" y="167563"/>
                  <a:pt x="775431" y="166186"/>
                  <a:pt x="791456" y="165556"/>
                </a:cubicBezTo>
                <a:cubicBezTo>
                  <a:pt x="795052" y="169757"/>
                  <a:pt x="807631" y="163789"/>
                  <a:pt x="813549" y="162607"/>
                </a:cubicBezTo>
                <a:cubicBezTo>
                  <a:pt x="813610" y="165351"/>
                  <a:pt x="826721" y="166666"/>
                  <a:pt x="831374" y="164398"/>
                </a:cubicBezTo>
                <a:cubicBezTo>
                  <a:pt x="929156" y="154591"/>
                  <a:pt x="874135" y="180218"/>
                  <a:pt x="932814" y="164851"/>
                </a:cubicBezTo>
                <a:cubicBezTo>
                  <a:pt x="942630" y="164050"/>
                  <a:pt x="949995" y="165425"/>
                  <a:pt x="956140" y="167695"/>
                </a:cubicBezTo>
                <a:lnTo>
                  <a:pt x="967195" y="173365"/>
                </a:lnTo>
                <a:lnTo>
                  <a:pt x="975858" y="171344"/>
                </a:lnTo>
                <a:cubicBezTo>
                  <a:pt x="1008553" y="171185"/>
                  <a:pt x="1018193" y="176996"/>
                  <a:pt x="1037215" y="171142"/>
                </a:cubicBezTo>
                <a:cubicBezTo>
                  <a:pt x="1065325" y="183310"/>
                  <a:pt x="1055859" y="172355"/>
                  <a:pt x="1077240" y="170494"/>
                </a:cubicBezTo>
                <a:cubicBezTo>
                  <a:pt x="1094107" y="168067"/>
                  <a:pt x="1063141" y="163398"/>
                  <a:pt x="1079673" y="162709"/>
                </a:cubicBezTo>
                <a:cubicBezTo>
                  <a:pt x="1097557" y="165851"/>
                  <a:pt x="1096716" y="156094"/>
                  <a:pt x="1115314" y="159936"/>
                </a:cubicBezTo>
                <a:cubicBezTo>
                  <a:pt x="1110796" y="167286"/>
                  <a:pt x="1152014" y="158512"/>
                  <a:pt x="1153296" y="164932"/>
                </a:cubicBezTo>
                <a:cubicBezTo>
                  <a:pt x="1169093" y="155750"/>
                  <a:pt x="1177030" y="167062"/>
                  <a:pt x="1198064" y="164232"/>
                </a:cubicBezTo>
                <a:cubicBezTo>
                  <a:pt x="1207969" y="160758"/>
                  <a:pt x="1215116" y="160162"/>
                  <a:pt x="1224852" y="163898"/>
                </a:cubicBezTo>
                <a:cubicBezTo>
                  <a:pt x="1270482" y="146986"/>
                  <a:pt x="1252457" y="163142"/>
                  <a:pt x="1295159" y="156638"/>
                </a:cubicBezTo>
                <a:cubicBezTo>
                  <a:pt x="1331949" y="149798"/>
                  <a:pt x="1373653" y="145361"/>
                  <a:pt x="1409235" y="129033"/>
                </a:cubicBezTo>
                <a:cubicBezTo>
                  <a:pt x="1415767" y="124407"/>
                  <a:pt x="1431804" y="122656"/>
                  <a:pt x="1445051" y="125121"/>
                </a:cubicBezTo>
                <a:cubicBezTo>
                  <a:pt x="1447327" y="125546"/>
                  <a:pt x="1449439" y="126083"/>
                  <a:pt x="1451312" y="126712"/>
                </a:cubicBezTo>
                <a:cubicBezTo>
                  <a:pt x="1482072" y="124215"/>
                  <a:pt x="1594584" y="113058"/>
                  <a:pt x="1629619" y="110134"/>
                </a:cubicBezTo>
                <a:cubicBezTo>
                  <a:pt x="1632456" y="116077"/>
                  <a:pt x="1650172" y="105353"/>
                  <a:pt x="1661522" y="109162"/>
                </a:cubicBezTo>
                <a:cubicBezTo>
                  <a:pt x="1669650" y="112506"/>
                  <a:pt x="1676921" y="110032"/>
                  <a:pt x="1685412" y="109769"/>
                </a:cubicBezTo>
                <a:cubicBezTo>
                  <a:pt x="1696598" y="112397"/>
                  <a:pt x="1733078" y="107651"/>
                  <a:pt x="1742589" y="104247"/>
                </a:cubicBezTo>
                <a:cubicBezTo>
                  <a:pt x="1765318" y="92418"/>
                  <a:pt x="1816964" y="101202"/>
                  <a:pt x="1835848" y="92140"/>
                </a:cubicBezTo>
                <a:cubicBezTo>
                  <a:pt x="1842700" y="90809"/>
                  <a:pt x="1849404" y="90272"/>
                  <a:pt x="1855984" y="90226"/>
                </a:cubicBezTo>
                <a:lnTo>
                  <a:pt x="1874399" y="91225"/>
                </a:lnTo>
                <a:lnTo>
                  <a:pt x="1879635" y="93758"/>
                </a:lnTo>
                <a:lnTo>
                  <a:pt x="1890889" y="93131"/>
                </a:lnTo>
                <a:lnTo>
                  <a:pt x="1894113" y="93516"/>
                </a:lnTo>
                <a:cubicBezTo>
                  <a:pt x="1900274" y="94263"/>
                  <a:pt x="1906354" y="94915"/>
                  <a:pt x="1912372" y="95171"/>
                </a:cubicBezTo>
                <a:cubicBezTo>
                  <a:pt x="1904458" y="82466"/>
                  <a:pt x="1962258" y="95265"/>
                  <a:pt x="1945597" y="84991"/>
                </a:cubicBezTo>
                <a:cubicBezTo>
                  <a:pt x="1977288" y="84194"/>
                  <a:pt x="1953115" y="74625"/>
                  <a:pt x="1991209" y="83748"/>
                </a:cubicBezTo>
                <a:cubicBezTo>
                  <a:pt x="2040411" y="73360"/>
                  <a:pt x="2117969" y="77226"/>
                  <a:pt x="2156507" y="61462"/>
                </a:cubicBezTo>
                <a:cubicBezTo>
                  <a:pt x="2151720" y="67481"/>
                  <a:pt x="2172457" y="72150"/>
                  <a:pt x="2186821" y="69164"/>
                </a:cubicBezTo>
                <a:cubicBezTo>
                  <a:pt x="2170029" y="92779"/>
                  <a:pt x="2243615" y="47884"/>
                  <a:pt x="2256258" y="63999"/>
                </a:cubicBezTo>
                <a:cubicBezTo>
                  <a:pt x="2256882" y="49039"/>
                  <a:pt x="2321261" y="23672"/>
                  <a:pt x="2351561" y="35946"/>
                </a:cubicBezTo>
                <a:cubicBezTo>
                  <a:pt x="2397724" y="32950"/>
                  <a:pt x="2430412" y="20584"/>
                  <a:pt x="2478810" y="25528"/>
                </a:cubicBezTo>
                <a:cubicBezTo>
                  <a:pt x="2480312" y="23526"/>
                  <a:pt x="2482773" y="21851"/>
                  <a:pt x="2485897" y="20412"/>
                </a:cubicBezTo>
                <a:lnTo>
                  <a:pt x="2496348" y="16923"/>
                </a:lnTo>
                <a:lnTo>
                  <a:pt x="2498368" y="17177"/>
                </a:lnTo>
                <a:cubicBezTo>
                  <a:pt x="2506305" y="17222"/>
                  <a:pt x="2510369" y="16378"/>
                  <a:pt x="2512719" y="15144"/>
                </a:cubicBezTo>
                <a:lnTo>
                  <a:pt x="2514380" y="13338"/>
                </a:lnTo>
                <a:lnTo>
                  <a:pt x="2523761" y="11517"/>
                </a:lnTo>
                <a:lnTo>
                  <a:pt x="2540995" y="6780"/>
                </a:lnTo>
                <a:lnTo>
                  <a:pt x="2545390" y="6972"/>
                </a:lnTo>
                <a:lnTo>
                  <a:pt x="2573204" y="1504"/>
                </a:lnTo>
                <a:lnTo>
                  <a:pt x="2574142" y="1942"/>
                </a:lnTo>
                <a:cubicBezTo>
                  <a:pt x="2576879" y="2796"/>
                  <a:pt x="2580101" y="3191"/>
                  <a:pt x="2584407" y="2638"/>
                </a:cubicBezTo>
                <a:cubicBezTo>
                  <a:pt x="2585931" y="10988"/>
                  <a:pt x="2590190" y="5171"/>
                  <a:pt x="2602759" y="2800"/>
                </a:cubicBezTo>
                <a:cubicBezTo>
                  <a:pt x="2607932" y="15242"/>
                  <a:pt x="2638729" y="3977"/>
                  <a:pt x="2651951" y="9510"/>
                </a:cubicBezTo>
                <a:cubicBezTo>
                  <a:pt x="2661071" y="7488"/>
                  <a:pt x="2670809" y="5577"/>
                  <a:pt x="2681011" y="3867"/>
                </a:cubicBezTo>
                <a:lnTo>
                  <a:pt x="2762980" y="3009"/>
                </a:lnTo>
                <a:lnTo>
                  <a:pt x="2848823" y="13028"/>
                </a:lnTo>
                <a:cubicBezTo>
                  <a:pt x="2880576" y="13247"/>
                  <a:pt x="2908071" y="16967"/>
                  <a:pt x="2934945" y="14344"/>
                </a:cubicBezTo>
                <a:cubicBezTo>
                  <a:pt x="2945861" y="17238"/>
                  <a:pt x="2956151" y="18407"/>
                  <a:pt x="2966127" y="14075"/>
                </a:cubicBezTo>
                <a:cubicBezTo>
                  <a:pt x="2995758" y="15520"/>
                  <a:pt x="3002932" y="21707"/>
                  <a:pt x="3021708" y="16882"/>
                </a:cubicBezTo>
                <a:cubicBezTo>
                  <a:pt x="3038356" y="26888"/>
                  <a:pt x="3039342" y="23069"/>
                  <a:pt x="3047165" y="20204"/>
                </a:cubicBezTo>
                <a:lnTo>
                  <a:pt x="3048281" y="19999"/>
                </a:lnTo>
                <a:lnTo>
                  <a:pt x="3050556" y="21430"/>
                </a:lnTo>
                <a:lnTo>
                  <a:pt x="3055266" y="22091"/>
                </a:lnTo>
                <a:lnTo>
                  <a:pt x="3068122" y="21666"/>
                </a:lnTo>
                <a:lnTo>
                  <a:pt x="3072957" y="21137"/>
                </a:lnTo>
                <a:cubicBezTo>
                  <a:pt x="3076287" y="20908"/>
                  <a:pt x="3078500" y="20935"/>
                  <a:pt x="3080031" y="21146"/>
                </a:cubicBezTo>
                <a:lnTo>
                  <a:pt x="3080208" y="21264"/>
                </a:lnTo>
                <a:lnTo>
                  <a:pt x="3086834" y="21045"/>
                </a:lnTo>
                <a:cubicBezTo>
                  <a:pt x="3098016" y="20404"/>
                  <a:pt x="3108897" y="19526"/>
                  <a:pt x="3119255" y="18484"/>
                </a:cubicBezTo>
                <a:cubicBezTo>
                  <a:pt x="3128014" y="25052"/>
                  <a:pt x="3166285" y="17294"/>
                  <a:pt x="3162097" y="29675"/>
                </a:cubicBezTo>
                <a:cubicBezTo>
                  <a:pt x="3176068" y="28635"/>
                  <a:pt x="3184519" y="23495"/>
                  <a:pt x="3179814" y="31616"/>
                </a:cubicBezTo>
                <a:cubicBezTo>
                  <a:pt x="3184413" y="31507"/>
                  <a:pt x="3187247" y="32197"/>
                  <a:pt x="3189277" y="33278"/>
                </a:cubicBezTo>
                <a:lnTo>
                  <a:pt x="3189864" y="33787"/>
                </a:lnTo>
                <a:lnTo>
                  <a:pt x="3220947" y="31275"/>
                </a:lnTo>
                <a:lnTo>
                  <a:pt x="3225074" y="31886"/>
                </a:lnTo>
                <a:lnTo>
                  <a:pt x="3245333" y="29038"/>
                </a:lnTo>
                <a:lnTo>
                  <a:pt x="3255801" y="28213"/>
                </a:lnTo>
                <a:lnTo>
                  <a:pt x="3258758" y="26649"/>
                </a:lnTo>
                <a:cubicBezTo>
                  <a:pt x="3261951" y="25700"/>
                  <a:pt x="3266527" y="25290"/>
                  <a:pt x="3274206" y="26105"/>
                </a:cubicBezTo>
                <a:lnTo>
                  <a:pt x="3275983" y="26544"/>
                </a:lnTo>
                <a:lnTo>
                  <a:pt x="3288723" y="24230"/>
                </a:lnTo>
                <a:cubicBezTo>
                  <a:pt x="3292826" y="23160"/>
                  <a:pt x="3296458" y="21799"/>
                  <a:pt x="3299399" y="20035"/>
                </a:cubicBezTo>
                <a:cubicBezTo>
                  <a:pt x="3342779" y="29462"/>
                  <a:pt x="3383709" y="20837"/>
                  <a:pt x="3430794" y="22468"/>
                </a:cubicBezTo>
                <a:cubicBezTo>
                  <a:pt x="3451149" y="37134"/>
                  <a:pt x="3532512" y="19177"/>
                  <a:pt x="3544201" y="4956"/>
                </a:cubicBezTo>
                <a:cubicBezTo>
                  <a:pt x="3544465" y="17417"/>
                  <a:pt x="3603467" y="450"/>
                  <a:pt x="3618686" y="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p:cNvSpPr txBox="1"/>
          <p:nvPr/>
        </p:nvSpPr>
        <p:spPr>
          <a:xfrm>
            <a:off x="6705600" y="4076970"/>
            <a:ext cx="5669280" cy="2139047"/>
          </a:xfrm>
          <a:prstGeom prst="rect">
            <a:avLst/>
          </a:prstGeom>
          <a:noFill/>
        </p:spPr>
        <p:txBody>
          <a:bodyPr wrap="square" rtlCol="0">
            <a:spAutoFit/>
          </a:bodyPr>
          <a:lstStyle/>
          <a:p>
            <a:pPr>
              <a:spcAft>
                <a:spcPts val="600"/>
              </a:spcAft>
            </a:pPr>
            <a:r>
              <a:rPr lang="en-US" dirty="0"/>
              <a:t>Team Members:</a:t>
            </a:r>
          </a:p>
          <a:p>
            <a:pPr>
              <a:spcAft>
                <a:spcPts val="600"/>
              </a:spcAft>
            </a:pPr>
            <a:r>
              <a:rPr lang="en-US" dirty="0"/>
              <a:t>Shaik. Gouse Mastan Vali (17471A0502)</a:t>
            </a:r>
          </a:p>
          <a:p>
            <a:pPr>
              <a:spcAft>
                <a:spcPts val="600"/>
              </a:spcAft>
            </a:pPr>
            <a:r>
              <a:rPr lang="en-US" dirty="0"/>
              <a:t>D. Krishna Vamsi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17471A0552</a:t>
            </a:r>
            <a:r>
              <a:rPr lang="en-US" dirty="0"/>
              <a:t>)</a:t>
            </a:r>
          </a:p>
          <a:p>
            <a:pPr>
              <a:spcAft>
                <a:spcPts val="600"/>
              </a:spcAft>
            </a:pPr>
            <a:r>
              <a:rPr lang="en-US" dirty="0"/>
              <a:t>A. Sairam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17471A0555</a:t>
            </a:r>
            <a:r>
              <a:rPr lang="en-US" dirty="0"/>
              <a:t>)</a:t>
            </a:r>
          </a:p>
          <a:p>
            <a:pPr>
              <a:spcAft>
                <a:spcPts val="600"/>
              </a:spcAft>
            </a:pPr>
            <a:r>
              <a:rPr lang="en-US" dirty="0"/>
              <a:t>K. Lakshmi Narayana (17471A0542)</a:t>
            </a:r>
          </a:p>
          <a:p>
            <a:pPr>
              <a:spcAft>
                <a:spcPts val="600"/>
              </a:spcAft>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Sample UI Pages:(contd..)</a:t>
            </a:r>
          </a:p>
        </p:txBody>
      </p:sp>
      <p:sp>
        <p:nvSpPr>
          <p:cNvPr id="3" name="Content Placeholder 2"/>
          <p:cNvSpPr>
            <a:spLocks noGrp="1"/>
          </p:cNvSpPr>
          <p:nvPr>
            <p:ph idx="1"/>
          </p:nvPr>
        </p:nvSpPr>
        <p:spPr>
          <a:xfrm>
            <a:off x="1882588" y="1311818"/>
            <a:ext cx="8426823" cy="397567"/>
          </a:xfrm>
        </p:spPr>
        <p:txBody>
          <a:bodyPr vert="horz" lIns="91440" tIns="45720" rIns="91440" bIns="45720" rtlCol="0">
            <a:normAutofit/>
          </a:bodyPr>
          <a:lstStyle/>
          <a:p>
            <a:pPr marL="0" indent="0" algn="ctr">
              <a:buNone/>
            </a:pPr>
            <a:r>
              <a:rPr lang="en-US" sz="1600" kern="1200">
                <a:solidFill>
                  <a:schemeClr val="tx1"/>
                </a:solidFill>
                <a:latin typeface="+mn-lt"/>
                <a:ea typeface="+mn-ea"/>
                <a:cs typeface="+mn-cs"/>
              </a:rPr>
              <a:t>Uploading the image</a:t>
            </a:r>
          </a:p>
        </p:txBody>
      </p:sp>
      <p:pic>
        <p:nvPicPr>
          <p:cNvPr id="5" name="Picture 4" descr="Graphical user interface, 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591" y="1806231"/>
            <a:ext cx="7993054" cy="44960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p:cNvSpPr>
            <a:spLocks noGrp="1" noRot="1" noChangeAspect="1" noMove="1" noResize="1" noEditPoints="1" noAdjustHandles="1" noChangeArrowheads="1" noChangeShapeType="1" noTextEdit="1"/>
          </p:cNvSpPr>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p:cNvSpPr>
            <a:spLocks noGrp="1" noRot="1" noChangeAspect="1" noMove="1" noResize="1" noEditPoints="1" noAdjustHandles="1" noChangeArrowheads="1" noChangeShapeType="1" noTextEdit="1"/>
          </p:cNvSpPr>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1094" y="1161288"/>
            <a:ext cx="3438144" cy="1239012"/>
          </a:xfrm>
        </p:spPr>
        <p:txBody>
          <a:bodyPr anchor="ctr">
            <a:normAutofit/>
          </a:bodyPr>
          <a:lstStyle/>
          <a:p>
            <a:r>
              <a:rPr lang="en-US" sz="2800"/>
              <a:t>Test Cast UI Pages:</a:t>
            </a:r>
            <a:endParaRPr lang="en-IN" sz="2800"/>
          </a:p>
        </p:txBody>
      </p:sp>
      <p:sp>
        <p:nvSpPr>
          <p:cNvPr id="16" name="Rectangle 15"/>
          <p:cNvSpPr>
            <a:spLocks noGrp="1" noRot="1" noChangeAspect="1" noMove="1" noResize="1" noEditPoints="1" noAdjustHandles="1" noChangeArrowheads="1" noChangeShapeType="1" noTextEdit="1"/>
          </p:cNvSpPr>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p:cNvSpPr>
            <a:spLocks noGrp="1" noRot="1" noChangeAspect="1" noMove="1" noResize="1" noEditPoints="1" noAdjustHandles="1" noChangeArrowheads="1" noChangeShapeType="1" noTextEdit="1"/>
          </p:cNvSpPr>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371094" y="2718054"/>
            <a:ext cx="3438906" cy="3207258"/>
          </a:xfrm>
        </p:spPr>
        <p:txBody>
          <a:bodyPr anchor="t">
            <a:normAutofit/>
          </a:bodyPr>
          <a:lstStyle/>
          <a:p>
            <a:r>
              <a:rPr lang="en-US" sz="1700"/>
              <a:t>Classifying Cartoon Image:</a:t>
            </a:r>
            <a:endParaRPr lang="en-IN" sz="1700"/>
          </a:p>
        </p:txBody>
      </p:sp>
      <p:pic>
        <p:nvPicPr>
          <p:cNvPr id="5" name="Picture 4" descr="Graphical user interface, applicati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575" y="638049"/>
            <a:ext cx="8597617" cy="55636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Future Enhancement:</a:t>
            </a:r>
            <a:endParaRPr lang="en-IN" sz="3600"/>
          </a:p>
        </p:txBody>
      </p:sp>
      <p:sp>
        <p:nvSpPr>
          <p:cNvPr id="43" name="Rectangle 10"/>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12"/>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14"/>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p:cNvSpPr>
            <a:spLocks noGrp="1" noRot="1" noChangeAspect="1" noMove="1" noResize="1" noEditPoints="1" noAdjustHandles="1" noChangeArrowheads="1" noChangeShapeType="1" noTextEdit="1"/>
          </p:cNvSpPr>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Conclusion:</a:t>
            </a:r>
            <a:endParaRPr lang="en-IN" dirty="0">
              <a:solidFill>
                <a:schemeClr val="tx1">
                  <a:lumMod val="85000"/>
                  <a:lumOff val="15000"/>
                </a:schemeClr>
              </a:solidFill>
            </a:endParaRPr>
          </a:p>
        </p:txBody>
      </p:sp>
      <p:sp>
        <p:nvSpPr>
          <p:cNvPr id="3" name="Content Placeholder 2"/>
          <p:cNvSpPr>
            <a:spLocks noGrp="1"/>
          </p:cNvSpPr>
          <p:nvPr>
            <p:ph idx="1"/>
          </p:nvPr>
        </p:nvSpPr>
        <p:spPr>
          <a:xfrm>
            <a:off x="1957986" y="1879601"/>
            <a:ext cx="9248493" cy="3872196"/>
          </a:xfrm>
        </p:spPr>
        <p:txBody>
          <a:bodyPr anchor="ctr">
            <a:normAutofit/>
          </a:bodyPr>
          <a:lstStyle/>
          <a:p>
            <a:r>
              <a:rPr lang="en-US" sz="2400" dirty="0">
                <a:solidFill>
                  <a:schemeClr val="tx1">
                    <a:lumMod val="85000"/>
                    <a:lumOff val="15000"/>
                  </a:schemeClr>
                </a:solidFill>
              </a:rPr>
              <a:t>Finally, the user can be able to cartoonize any picture easily</a:t>
            </a:r>
          </a:p>
          <a:p>
            <a:r>
              <a:rPr lang="en-US" sz="2400" dirty="0">
                <a:solidFill>
                  <a:schemeClr val="tx1">
                    <a:lumMod val="85000"/>
                    <a:lumOff val="15000"/>
                  </a:schemeClr>
                </a:solidFill>
              </a:rPr>
              <a:t>There will be no issue with the cartoonized image quality and no delay in producing the cartoon picture</a:t>
            </a:r>
            <a:endParaRPr lang="en-IN" sz="2400" dirty="0">
              <a:solidFill>
                <a:schemeClr val="tx1">
                  <a:lumMod val="85000"/>
                  <a:lumOff val="15000"/>
                </a:schemeClr>
              </a:solidFill>
            </a:endParaRPr>
          </a:p>
        </p:txBody>
      </p:sp>
      <p:sp>
        <p:nvSpPr>
          <p:cNvPr id="16" name="Freeform: Shape 11"/>
          <p:cNvSpPr>
            <a:spLocks noGrp="1" noRot="1" noChangeAspect="1" noMove="1" noResize="1" noEditPoints="1" noAdjustHandles="1" noChangeArrowheads="1" noChangeShapeType="1" noTextEdit="1"/>
          </p:cNvSpPr>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0"/>
          <p:cNvSpPr>
            <a:spLocks noGrp="1" noRot="1" noChangeAspect="1" noMove="1" noResize="1" noEditPoints="1" noAdjustHandles="1" noChangeArrowheads="1" noChangeShapeType="1" noTextEdit="1"/>
          </p:cNvSpPr>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2"/>
          <p:cNvSpPr>
            <a:spLocks noGrp="1" noRot="1" noChangeAspect="1" noMove="1" noResize="1" noEditPoints="1" noAdjustHandles="1" noChangeArrowheads="1" noChangeShapeType="1" noTextEdit="1"/>
          </p:cNvSpPr>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chemeClr val="tx2"/>
                </a:solidFill>
                <a:latin typeface="+mj-lt"/>
                <a:ea typeface="+mj-ea"/>
                <a:cs typeface="+mj-cs"/>
              </a:rPr>
              <a:t>Thank you!!</a:t>
            </a:r>
            <a:endParaRPr lang="en-US" sz="4000" kern="1200" dirty="0">
              <a:solidFill>
                <a:schemeClr val="tx2"/>
              </a:solidFill>
              <a:latin typeface="+mj-lt"/>
              <a:ea typeface="+mj-ea"/>
              <a:cs typeface="+mj-cs"/>
            </a:endParaRPr>
          </a:p>
        </p:txBody>
      </p:sp>
      <p:pic>
        <p:nvPicPr>
          <p:cNvPr id="26" name="Graphic 5" descr="Smiling Face with No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50" name="Group 34"/>
          <p:cNvGrpSpPr>
            <a:grpSpLocks noGrp="1" noUngrp="1" noRot="1" noChangeAspect="1" noMove="1" noResize="1"/>
          </p:cNvGrpSpPr>
          <p:nvPr/>
        </p:nvGrpSpPr>
        <p:grpSpPr>
          <a:xfrm>
            <a:off x="-4253" y="-5977"/>
            <a:ext cx="6238675" cy="6863979"/>
            <a:chOff x="305" y="-5977"/>
            <a:chExt cx="6238675" cy="6863979"/>
          </a:xfrm>
        </p:grpSpPr>
        <p:sp>
          <p:nvSpPr>
            <p:cNvPr id="51" name="Freeform: Shape 35"/>
            <p:cNvSpPr/>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36"/>
            <p:cNvSpPr/>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37"/>
            <p:cNvSpPr/>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7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p:cNvSpPr>
            <a:spLocks noGrp="1" noRot="1" noChangeAspect="1" noMove="1" noResize="1" noEditPoints="1" noAdjustHandles="1" noChangeArrowheads="1" noChangeShapeType="1" noTextEdit="1"/>
          </p:cNvSpPr>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p:cNvSpPr>
            <a:spLocks noGrp="1" noRot="1" noChangeAspect="1" noMove="1" noResize="1" noEditPoints="1" noAdjustHandles="1" noChangeArrowheads="1" noChangeShapeType="1" noTextEdit="1"/>
          </p:cNvSpPr>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a:normAutofit/>
          </a:bodyPr>
          <a:lstStyle/>
          <a:p>
            <a:r>
              <a:rPr lang="en-US" sz="4000" b="1" u="sng"/>
              <a:t>Abstract </a:t>
            </a:r>
            <a:endParaRPr lang="en-IN" sz="4000" b="1" u="sng"/>
          </a:p>
        </p:txBody>
      </p:sp>
      <p:sp>
        <p:nvSpPr>
          <p:cNvPr id="15" name="Rectangle 14"/>
          <p:cNvSpPr>
            <a:spLocks noGrp="1" noRot="1" noChangeAspect="1" noMove="1" noResize="1" noEditPoints="1" noAdjustHandles="1" noChangeArrowheads="1" noChangeShapeType="1" noTextEdit="1"/>
          </p:cNvSpPr>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US" sz="5000" b="1" u="sng"/>
              <a:t>Introduction</a:t>
            </a:r>
            <a:endParaRPr lang="en-IN" sz="5000" b="1" u="sng"/>
          </a:p>
        </p:txBody>
      </p:sp>
      <p:sp>
        <p:nvSpPr>
          <p:cNvPr id="11" name="sketch line"/>
          <p:cNvSpPr>
            <a:spLocks noGrp="1" noRot="1" noChangeAspect="1" noMove="1" noResize="1" noEditPoints="1" noAdjustHandles="1" noChangeArrowheads="1" noChangeShapeType="1" noTextEdit="1"/>
          </p:cNvSpPr>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p:cNvSpPr>
            <a:spLocks noGrp="1" noRot="1" noChangeAspect="1" noMove="1" noResize="1" noEditPoints="1" noAdjustHandles="1" noChangeArrowheads="1" noChangeShapeType="1" noTextEdit="1"/>
          </p:cNvSpPr>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15"/>
          <p:cNvSpPr>
            <a:spLocks noGrp="1" noRot="1" noChangeAspect="1" noMove="1" noResize="1" noEditPoints="1" noAdjustHandles="1" noChangeArrowheads="1" noChangeShapeType="1" noTextEdit="1"/>
          </p:cNvSpPr>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38913" y="859536"/>
            <a:ext cx="4832802" cy="1170432"/>
          </a:xfrm>
        </p:spPr>
        <p:txBody>
          <a:bodyPr anchor="b">
            <a:normAutofit/>
          </a:bodyPr>
          <a:lstStyle/>
          <a:p>
            <a:r>
              <a:rPr lang="en-US" sz="3400" b="1" u="sng"/>
              <a:t>Dataset:</a:t>
            </a:r>
            <a:endParaRPr lang="en-IN" sz="3400" b="1" u="sng"/>
          </a:p>
        </p:txBody>
      </p:sp>
      <p:sp>
        <p:nvSpPr>
          <p:cNvPr id="18" name="Rectangle 17"/>
          <p:cNvSpPr>
            <a:spLocks noGrp="1" noRot="1" noChangeAspect="1" noMove="1" noResize="1" noEditPoints="1" noAdjustHandles="1" noChangeArrowheads="1" noChangeShapeType="1" noTextEdit="1"/>
          </p:cNvSpPr>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p:cNvSpPr>
            <a:spLocks noGrp="1" noRot="1" noChangeAspect="1" noMove="1" noResize="1" noEditPoints="1" noAdjustHandles="1" noChangeArrowheads="1" noChangeShapeType="1" noTextEdit="1"/>
          </p:cNvSpPr>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38912" y="2512611"/>
            <a:ext cx="4832803" cy="3664351"/>
          </a:xfrm>
        </p:spPr>
        <p:txBody>
          <a:bodyPr>
            <a:normAutofit/>
          </a:bodyPr>
          <a:lstStyle/>
          <a:p>
            <a:r>
              <a:rPr lang="en-US" sz="1800" dirty="0"/>
              <a:t>We use a publicly available dataset.</a:t>
            </a:r>
          </a:p>
          <a:p>
            <a:r>
              <a:rPr lang="en-US" sz="1800" dirty="0">
                <a:effectLst/>
                <a:ea typeface="Times New Roman" panose="02020603050405020304" pitchFamily="18" charset="0"/>
              </a:rPr>
              <a:t>The</a:t>
            </a:r>
            <a:r>
              <a:rPr lang="en-US" sz="1800" spc="5" dirty="0">
                <a:effectLst/>
                <a:ea typeface="Times New Roman" panose="02020603050405020304" pitchFamily="18" charset="0"/>
              </a:rPr>
              <a:t> </a:t>
            </a:r>
            <a:r>
              <a:rPr lang="en-US" sz="1800" dirty="0">
                <a:effectLst/>
                <a:ea typeface="Times New Roman" panose="02020603050405020304" pitchFamily="18" charset="0"/>
              </a:rPr>
              <a:t>contents</a:t>
            </a:r>
            <a:r>
              <a:rPr lang="en-US" sz="1800" spc="5" dirty="0">
                <a:effectLst/>
                <a:ea typeface="Times New Roman" panose="02020603050405020304" pitchFamily="18" charset="0"/>
              </a:rPr>
              <a:t> </a:t>
            </a:r>
            <a:r>
              <a:rPr lang="en-US" sz="1800" dirty="0">
                <a:effectLst/>
                <a:ea typeface="Times New Roman" panose="02020603050405020304" pitchFamily="18" charset="0"/>
              </a:rPr>
              <a:t>of</a:t>
            </a:r>
            <a:r>
              <a:rPr lang="en-US" sz="1800" spc="5" dirty="0">
                <a:effectLst/>
                <a:ea typeface="Times New Roman" panose="02020603050405020304" pitchFamily="18" charset="0"/>
              </a:rPr>
              <a:t> </a:t>
            </a:r>
            <a:r>
              <a:rPr lang="en-US" sz="1800" dirty="0">
                <a:effectLst/>
                <a:ea typeface="Times New Roman" panose="02020603050405020304" pitchFamily="18" charset="0"/>
              </a:rPr>
              <a:t>the</a:t>
            </a:r>
            <a:r>
              <a:rPr lang="en-US" sz="1800" spc="5" dirty="0">
                <a:effectLst/>
                <a:ea typeface="Times New Roman" panose="02020603050405020304" pitchFamily="18" charset="0"/>
              </a:rPr>
              <a:t> </a:t>
            </a:r>
            <a:r>
              <a:rPr lang="en-US" sz="1800" dirty="0">
                <a:effectLst/>
                <a:ea typeface="Times New Roman" panose="02020603050405020304" pitchFamily="18" charset="0"/>
              </a:rPr>
              <a:t>collected</a:t>
            </a:r>
            <a:r>
              <a:rPr lang="en-US" sz="1800" spc="5" dirty="0">
                <a:effectLst/>
                <a:ea typeface="Times New Roman" panose="02020603050405020304" pitchFamily="18" charset="0"/>
              </a:rPr>
              <a:t> </a:t>
            </a:r>
            <a:r>
              <a:rPr lang="en-US" sz="1800" dirty="0">
                <a:effectLst/>
                <a:ea typeface="Times New Roman" panose="02020603050405020304" pitchFamily="18" charset="0"/>
              </a:rPr>
              <a:t>images</a:t>
            </a:r>
            <a:r>
              <a:rPr lang="en-US" sz="1800" spc="5" dirty="0">
                <a:effectLst/>
                <a:ea typeface="Times New Roman" panose="02020603050405020304" pitchFamily="18" charset="0"/>
              </a:rPr>
              <a:t> </a:t>
            </a:r>
            <a:r>
              <a:rPr lang="en-US" sz="1800" dirty="0">
                <a:effectLst/>
                <a:ea typeface="Times New Roman" panose="02020603050405020304" pitchFamily="18" charset="0"/>
              </a:rPr>
              <a:t>include</a:t>
            </a:r>
            <a:r>
              <a:rPr lang="en-US" sz="1800" spc="5" dirty="0">
                <a:effectLst/>
                <a:ea typeface="Times New Roman" panose="02020603050405020304" pitchFamily="18" charset="0"/>
              </a:rPr>
              <a:t> </a:t>
            </a:r>
            <a:r>
              <a:rPr lang="en-US" sz="1800" dirty="0">
                <a:effectLst/>
                <a:ea typeface="Times New Roman" panose="02020603050405020304" pitchFamily="18" charset="0"/>
              </a:rPr>
              <a:t>male</a:t>
            </a:r>
            <a:r>
              <a:rPr lang="en-US" sz="1800" spc="5" dirty="0">
                <a:effectLst/>
                <a:ea typeface="Times New Roman" panose="02020603050405020304" pitchFamily="18" charset="0"/>
              </a:rPr>
              <a:t> </a:t>
            </a:r>
            <a:r>
              <a:rPr lang="en-US" sz="1800" dirty="0">
                <a:effectLst/>
                <a:ea typeface="Times New Roman" panose="02020603050405020304" pitchFamily="18" charset="0"/>
              </a:rPr>
              <a:t>celebrities , female celebrities ,</a:t>
            </a:r>
            <a:r>
              <a:rPr lang="en-US" sz="1800" spc="250" dirty="0">
                <a:effectLst/>
                <a:ea typeface="Times New Roman" panose="02020603050405020304" pitchFamily="18" charset="0"/>
              </a:rPr>
              <a:t> </a:t>
            </a:r>
            <a:r>
              <a:rPr lang="en-US" sz="1800" dirty="0">
                <a:effectLst/>
                <a:ea typeface="Times New Roman" panose="02020603050405020304" pitchFamily="18" charset="0"/>
              </a:rPr>
              <a:t>animals ,</a:t>
            </a:r>
            <a:r>
              <a:rPr lang="en-US" sz="1800" spc="250" dirty="0">
                <a:effectLst/>
                <a:ea typeface="Times New Roman" panose="02020603050405020304" pitchFamily="18" charset="0"/>
              </a:rPr>
              <a:t> </a:t>
            </a:r>
            <a:r>
              <a:rPr lang="en-US" sz="1800" dirty="0">
                <a:effectLst/>
                <a:ea typeface="Times New Roman" panose="02020603050405020304" pitchFamily="18" charset="0"/>
              </a:rPr>
              <a:t>plants , food natural sceneries , city views , and other objects.</a:t>
            </a:r>
          </a:p>
          <a:p>
            <a:r>
              <a:rPr lang="en-US" sz="1800" dirty="0">
                <a:effectLst/>
                <a:ea typeface="Times New Roman" panose="02020603050405020304" pitchFamily="18" charset="0"/>
              </a:rPr>
              <a:t>All</a:t>
            </a:r>
            <a:r>
              <a:rPr lang="en-US" sz="1800" spc="-45" dirty="0">
                <a:effectLst/>
                <a:ea typeface="Times New Roman" panose="02020603050405020304" pitchFamily="18" charset="0"/>
              </a:rPr>
              <a:t> </a:t>
            </a:r>
            <a:r>
              <a:rPr lang="en-US" sz="1800" dirty="0">
                <a:effectLst/>
                <a:ea typeface="Times New Roman" panose="02020603050405020304" pitchFamily="18" charset="0"/>
              </a:rPr>
              <a:t>the</a:t>
            </a:r>
            <a:r>
              <a:rPr lang="en-US" sz="1800" spc="-45" dirty="0">
                <a:effectLst/>
                <a:ea typeface="Times New Roman" panose="02020603050405020304" pitchFamily="18" charset="0"/>
              </a:rPr>
              <a:t> </a:t>
            </a:r>
            <a:r>
              <a:rPr lang="en-US" sz="1800" dirty="0">
                <a:effectLst/>
                <a:ea typeface="Times New Roman" panose="02020603050405020304" pitchFamily="18" charset="0"/>
              </a:rPr>
              <a:t>images</a:t>
            </a:r>
            <a:r>
              <a:rPr lang="en-US" sz="1800" spc="-40" dirty="0">
                <a:effectLst/>
                <a:ea typeface="Times New Roman" panose="02020603050405020304" pitchFamily="18" charset="0"/>
              </a:rPr>
              <a:t> </a:t>
            </a:r>
            <a:r>
              <a:rPr lang="en-US" sz="1800" dirty="0">
                <a:effectLst/>
                <a:ea typeface="Times New Roman" panose="02020603050405020304" pitchFamily="18" charset="0"/>
              </a:rPr>
              <a:t>of</a:t>
            </a:r>
            <a:r>
              <a:rPr lang="en-US" sz="1800" spc="-45" dirty="0">
                <a:effectLst/>
                <a:ea typeface="Times New Roman" panose="02020603050405020304" pitchFamily="18" charset="0"/>
              </a:rPr>
              <a:t> </a:t>
            </a:r>
            <a:r>
              <a:rPr lang="en-US" sz="1800" dirty="0">
                <a:effectLst/>
                <a:ea typeface="Times New Roman" panose="02020603050405020304" pitchFamily="18" charset="0"/>
              </a:rPr>
              <a:t>person</a:t>
            </a:r>
            <a:r>
              <a:rPr lang="en-US" sz="1800" spc="-40" dirty="0">
                <a:effectLst/>
                <a:ea typeface="Times New Roman" panose="02020603050405020304" pitchFamily="18" charset="0"/>
              </a:rPr>
              <a:t> </a:t>
            </a:r>
            <a:r>
              <a:rPr lang="en-US" sz="1800" dirty="0">
                <a:effectLst/>
                <a:ea typeface="Times New Roman" panose="02020603050405020304" pitchFamily="18" charset="0"/>
              </a:rPr>
              <a:t>are</a:t>
            </a:r>
            <a:r>
              <a:rPr lang="en-US" sz="1800" spc="-45" dirty="0">
                <a:effectLst/>
                <a:ea typeface="Times New Roman" panose="02020603050405020304" pitchFamily="18" charset="0"/>
              </a:rPr>
              <a:t> </a:t>
            </a:r>
            <a:r>
              <a:rPr lang="en-US" sz="1800" dirty="0">
                <a:effectLst/>
                <a:ea typeface="Times New Roman" panose="02020603050405020304" pitchFamily="18" charset="0"/>
              </a:rPr>
              <a:t>from</a:t>
            </a:r>
            <a:r>
              <a:rPr lang="en-US" sz="1800" spc="-40" dirty="0">
                <a:effectLst/>
                <a:ea typeface="Times New Roman" panose="02020603050405020304" pitchFamily="18" charset="0"/>
              </a:rPr>
              <a:t> </a:t>
            </a:r>
            <a:r>
              <a:rPr lang="en-US" sz="1800" dirty="0" err="1">
                <a:effectLst/>
                <a:ea typeface="Times New Roman" panose="02020603050405020304" pitchFamily="18" charset="0"/>
              </a:rPr>
              <a:t>CelebA</a:t>
            </a:r>
            <a:r>
              <a:rPr lang="en-US" sz="1800" spc="-45" dirty="0">
                <a:effectLst/>
                <a:ea typeface="Times New Roman" panose="02020603050405020304" pitchFamily="18" charset="0"/>
              </a:rPr>
              <a:t> </a:t>
            </a:r>
            <a:r>
              <a:rPr lang="en-US" sz="1800" dirty="0">
                <a:effectLst/>
                <a:ea typeface="Times New Roman" panose="02020603050405020304" pitchFamily="18" charset="0"/>
              </a:rPr>
              <a:t>dataset</a:t>
            </a:r>
            <a:r>
              <a:rPr lang="en-US" sz="1800" spc="-40" dirty="0">
                <a:effectLst/>
                <a:ea typeface="Times New Roman" panose="02020603050405020304" pitchFamily="18" charset="0"/>
              </a:rPr>
              <a:t>  </a:t>
            </a:r>
            <a:r>
              <a:rPr lang="en-US" sz="1800" dirty="0">
                <a:effectLst/>
                <a:ea typeface="Times New Roman" panose="02020603050405020304" pitchFamily="18" charset="0"/>
              </a:rPr>
              <a:t>while</a:t>
            </a:r>
            <a:r>
              <a:rPr lang="en-US" sz="1800" spc="-235" dirty="0">
                <a:effectLst/>
                <a:ea typeface="Times New Roman" panose="02020603050405020304" pitchFamily="18" charset="0"/>
              </a:rPr>
              <a:t> </a:t>
            </a:r>
            <a:r>
              <a:rPr lang="en-US" sz="1800" dirty="0">
                <a:effectLst/>
                <a:ea typeface="Times New Roman" panose="02020603050405020304" pitchFamily="18" charset="0"/>
              </a:rPr>
              <a:t>the</a:t>
            </a:r>
            <a:r>
              <a:rPr lang="en-US" sz="1800" spc="-10" dirty="0">
                <a:effectLst/>
                <a:ea typeface="Times New Roman" panose="02020603050405020304" pitchFamily="18" charset="0"/>
              </a:rPr>
              <a:t> </a:t>
            </a:r>
            <a:r>
              <a:rPr lang="en-US" sz="1800" dirty="0">
                <a:effectLst/>
                <a:ea typeface="Times New Roman" panose="02020603050405020304" pitchFamily="18" charset="0"/>
              </a:rPr>
              <a:t>rest</a:t>
            </a:r>
            <a:r>
              <a:rPr lang="en-US" sz="1800" spc="-10" dirty="0">
                <a:effectLst/>
                <a:ea typeface="Times New Roman" panose="02020603050405020304" pitchFamily="18" charset="0"/>
              </a:rPr>
              <a:t> </a:t>
            </a:r>
            <a:r>
              <a:rPr lang="en-US" sz="1800" dirty="0">
                <a:effectLst/>
                <a:ea typeface="Times New Roman" panose="02020603050405020304" pitchFamily="18" charset="0"/>
              </a:rPr>
              <a:t>of</a:t>
            </a:r>
            <a:r>
              <a:rPr lang="en-US" sz="1800" spc="-5" dirty="0">
                <a:effectLst/>
                <a:ea typeface="Times New Roman" panose="02020603050405020304" pitchFamily="18" charset="0"/>
              </a:rPr>
              <a:t> </a:t>
            </a:r>
            <a:r>
              <a:rPr lang="en-US" sz="1800" dirty="0">
                <a:effectLst/>
                <a:ea typeface="Times New Roman" panose="02020603050405020304" pitchFamily="18" charset="0"/>
              </a:rPr>
              <a:t>images</a:t>
            </a:r>
            <a:r>
              <a:rPr lang="en-US" sz="1800" spc="-10" dirty="0">
                <a:effectLst/>
                <a:ea typeface="Times New Roman" panose="02020603050405020304" pitchFamily="18" charset="0"/>
              </a:rPr>
              <a:t> </a:t>
            </a:r>
            <a:r>
              <a:rPr lang="en-US" sz="1800" dirty="0">
                <a:effectLst/>
                <a:ea typeface="Times New Roman" panose="02020603050405020304" pitchFamily="18" charset="0"/>
              </a:rPr>
              <a:t>are</a:t>
            </a:r>
            <a:r>
              <a:rPr lang="en-US" sz="1800" spc="-5" dirty="0">
                <a:effectLst/>
                <a:ea typeface="Times New Roman" panose="02020603050405020304" pitchFamily="18" charset="0"/>
              </a:rPr>
              <a:t> </a:t>
            </a:r>
            <a:r>
              <a:rPr lang="en-US" sz="1800" dirty="0">
                <a:effectLst/>
                <a:ea typeface="Times New Roman" panose="02020603050405020304" pitchFamily="18" charset="0"/>
              </a:rPr>
              <a:t>from</a:t>
            </a:r>
            <a:r>
              <a:rPr lang="en-US" sz="1800" spc="-10" dirty="0">
                <a:effectLst/>
                <a:ea typeface="Times New Roman" panose="02020603050405020304" pitchFamily="18" charset="0"/>
              </a:rPr>
              <a:t> </a:t>
            </a:r>
            <a:r>
              <a:rPr lang="en-US" sz="1800" dirty="0">
                <a:effectLst/>
                <a:ea typeface="Times New Roman" panose="02020603050405020304" pitchFamily="18" charset="0"/>
              </a:rPr>
              <a:t>the</a:t>
            </a:r>
            <a:r>
              <a:rPr lang="en-US" sz="1800" spc="-5" dirty="0">
                <a:effectLst/>
                <a:ea typeface="Times New Roman" panose="02020603050405020304" pitchFamily="18" charset="0"/>
              </a:rPr>
              <a:t> </a:t>
            </a:r>
            <a:r>
              <a:rPr lang="en-US" sz="1800" dirty="0">
                <a:effectLst/>
                <a:ea typeface="Times New Roman" panose="02020603050405020304" pitchFamily="18" charset="0"/>
              </a:rPr>
              <a:t>DIV2K</a:t>
            </a:r>
            <a:r>
              <a:rPr lang="en-US" sz="1800" spc="-10" dirty="0">
                <a:effectLst/>
                <a:ea typeface="Times New Roman" panose="02020603050405020304" pitchFamily="18" charset="0"/>
              </a:rPr>
              <a:t> </a:t>
            </a:r>
            <a:r>
              <a:rPr lang="en-US" sz="1800" dirty="0">
                <a:effectLst/>
                <a:ea typeface="Times New Roman" panose="02020603050405020304" pitchFamily="18" charset="0"/>
              </a:rPr>
              <a:t>dataset</a:t>
            </a:r>
            <a:r>
              <a:rPr lang="en-US" sz="1800" spc="-5" dirty="0">
                <a:effectLst/>
                <a:ea typeface="Times New Roman" panose="02020603050405020304" pitchFamily="18" charset="0"/>
              </a:rPr>
              <a:t> from Kaggle</a:t>
            </a:r>
          </a:p>
          <a:p>
            <a:r>
              <a:rPr lang="en-US" sz="1800" spc="-5" dirty="0">
                <a:ea typeface="Times New Roman" panose="02020603050405020304" pitchFamily="18" charset="0"/>
              </a:rPr>
              <a:t>And thousands of images collected from Microsoft COCO dataset </a:t>
            </a:r>
          </a:p>
          <a:p>
            <a:r>
              <a:rPr lang="en-US" sz="1800" spc="-5" dirty="0">
                <a:effectLst/>
                <a:ea typeface="Times New Roman" panose="02020603050405020304" pitchFamily="18" charset="0"/>
              </a:rPr>
              <a:t>Ex: </a:t>
            </a:r>
            <a:endParaRPr lang="en-IN" sz="1800" dirty="0">
              <a:effectLst/>
              <a:ea typeface="Times New Roman" panose="02020603050405020304" pitchFamily="18" charset="0"/>
            </a:endParaRPr>
          </a:p>
          <a:p>
            <a:endParaRPr lang="en-IN" sz="1800" dirty="0"/>
          </a:p>
        </p:txBody>
      </p:sp>
      <p:pic>
        <p:nvPicPr>
          <p:cNvPr id="5" name="Picture 4" descr="A picture containing text, outdoor, transport, trai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256" y="1535899"/>
            <a:ext cx="5138928" cy="706602"/>
          </a:xfrm>
          <a:prstGeom prst="rect">
            <a:avLst/>
          </a:prstGeom>
        </p:spPr>
      </p:pic>
      <p:pic>
        <p:nvPicPr>
          <p:cNvPr id="7" name="Picture 6" descr="A collage of a dog&#10;&#10;Description automatically generated with low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256" y="2330356"/>
            <a:ext cx="5138928" cy="6809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p:cNvSpPr>
            <a:spLocks noGrp="1" noRot="1" noChangeAspect="1" noMove="1" noResize="1" noEditPoints="1" noAdjustHandles="1" noChangeArrowheads="1" noChangeShapeType="1" noTextEdit="1"/>
          </p:cNvSpPr>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609600"/>
            <a:ext cx="3739341" cy="1330839"/>
          </a:xfrm>
        </p:spPr>
        <p:txBody>
          <a:bodyPr>
            <a:normAutofit/>
          </a:bodyPr>
          <a:lstStyle/>
          <a:p>
            <a:r>
              <a:rPr lang="en-US" b="1" u="sng" dirty="0"/>
              <a:t>Algorithm Used:</a:t>
            </a:r>
            <a:endParaRPr lang="en-IN" b="1" u="sng" dirty="0"/>
          </a:p>
        </p:txBody>
      </p:sp>
      <p:sp>
        <p:nvSpPr>
          <p:cNvPr id="93" name="Content Placeholder 2"/>
          <p:cNvSpPr>
            <a:spLocks noGrp="1"/>
          </p:cNvSpPr>
          <p:nvPr>
            <p:ph idx="1"/>
          </p:nvPr>
        </p:nvSpPr>
        <p:spPr>
          <a:xfrm>
            <a:off x="381000" y="2194101"/>
            <a:ext cx="4476750" cy="4559123"/>
          </a:xfrm>
        </p:spPr>
        <p:txBody>
          <a:bodyPr>
            <a:normAutofit/>
          </a:bodyPr>
          <a:lstStyle/>
          <a:p>
            <a:pPr rtl="0"/>
            <a:r>
              <a:rPr lang="en-US" sz="2000" b="1" i="0" dirty="0">
                <a:effectLst/>
                <a:cs typeface="Arial" panose="020B0604020202020204" pitchFamily="34" charset="0"/>
              </a:rPr>
              <a:t>GAN(Generative Adversarial Network)</a:t>
            </a:r>
          </a:p>
          <a:p>
            <a:pPr rtl="0"/>
            <a:r>
              <a:rPr lang="en-US" sz="1600" i="0" dirty="0">
                <a:effectLst/>
                <a:cs typeface="Arial" panose="020B0604020202020204" pitchFamily="34" charset="0"/>
              </a:rPr>
              <a:t>GAN has been widely used in conditional image generation tasks, such as image inpainting , style transfer , image cartoonization, image colorization</a:t>
            </a:r>
          </a:p>
          <a:p>
            <a:pPr rtl="0"/>
            <a:r>
              <a:rPr lang="en-US" sz="1600" i="0" dirty="0">
                <a:effectLst/>
                <a:cs typeface="Arial" panose="020B0604020202020204" pitchFamily="34" charset="0"/>
              </a:rPr>
              <a:t>GAN’s most advanced method of neural networks. In this we are having two main neural networks that is generator and discriminator. GAN’s networks mainly used for generate synthetic information or fake data .</a:t>
            </a:r>
          </a:p>
          <a:p>
            <a:pPr rtl="0"/>
            <a:r>
              <a:rPr lang="en-US" sz="1600" i="0" dirty="0">
                <a:effectLst/>
                <a:cs typeface="Arial" panose="020B0604020202020204" pitchFamily="34" charset="0"/>
              </a:rPr>
              <a:t>here Generator main objective is to generate fake data from noise data .it is acts like DCNN network ,it will generate the images or text or videos</a:t>
            </a:r>
          </a:p>
          <a:p>
            <a:r>
              <a:rPr lang="en-US" sz="1600" i="0" dirty="0">
                <a:effectLst/>
                <a:cs typeface="Arial" panose="020B0604020202020204" pitchFamily="34" charset="0"/>
              </a:rPr>
              <a:t>So, we can say that CNN is the one of the part of GAN’s network , where as GANs having both the networks CNN ad DCNN </a:t>
            </a:r>
            <a:r>
              <a:rPr lang="en-US" sz="1600" b="1" i="0" dirty="0">
                <a:effectLst/>
                <a:cs typeface="Arial" panose="020B0604020202020204" pitchFamily="34" charset="0"/>
              </a:rPr>
              <a:t>.</a:t>
            </a:r>
          </a:p>
          <a:p>
            <a:endParaRPr lang="en-IN" sz="1300" dirty="0"/>
          </a:p>
        </p:txBody>
      </p:sp>
      <p:pic>
        <p:nvPicPr>
          <p:cNvPr id="5" name="Picture 4" descr="Diagra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25230"/>
            <a:ext cx="5504598" cy="2431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IN" altLang="en-US" sz="4800" b="1" u="sng"/>
              <a:t>Algorithms Used:</a:t>
            </a:r>
          </a:p>
        </p:txBody>
      </p:sp>
      <p:sp>
        <p:nvSpPr>
          <p:cNvPr id="3" name="Content Placeholder 2"/>
          <p:cNvSpPr>
            <a:spLocks noGrp="1"/>
          </p:cNvSpPr>
          <p:nvPr>
            <p:ph idx="1"/>
          </p:nvPr>
        </p:nvSpPr>
        <p:spPr>
          <a:xfrm>
            <a:off x="1045028" y="3017522"/>
            <a:ext cx="9941319" cy="3124658"/>
          </a:xfrm>
        </p:spPr>
        <p:txBody>
          <a:bodyPr anchor="ctr">
            <a:normAutofit/>
          </a:bodyPr>
          <a:lstStyle/>
          <a:p>
            <a:pPr marL="0" indent="0">
              <a:buNone/>
            </a:pPr>
            <a:r>
              <a:rPr lang="en-IN" altLang="en-US" sz="1900" b="1"/>
              <a:t>CNN (Convolution Neural Network):</a:t>
            </a:r>
          </a:p>
          <a:p>
            <a:pPr marL="0" indent="0">
              <a:buNone/>
            </a:pPr>
            <a:r>
              <a:rPr lang="en-US" sz="1900" b="0" i="0">
                <a:effectLst/>
                <a:latin typeface="charter"/>
              </a:rPr>
              <a:t>In neural networks, Convolutional neural network (ConvNets or CNNs) is one of the main categories to do images recognition, images classifications. Objects detections, recognition faces etc., are some of the areas where CNNs are widely used.</a:t>
            </a:r>
          </a:p>
          <a:p>
            <a:pPr marL="0" indent="0">
              <a:buNone/>
            </a:pPr>
            <a:endParaRPr lang="en-US" altLang="en-US" sz="1900">
              <a:latin typeface="charter"/>
            </a:endParaRPr>
          </a:p>
          <a:p>
            <a:pPr marL="0" indent="0">
              <a:buNone/>
            </a:pPr>
            <a:r>
              <a:rPr lang="en-US" sz="1900" b="0" i="0">
                <a:effectLst/>
                <a:latin typeface="charter"/>
              </a:rPr>
              <a:t>CNN image classifications takes an input image, process it and classify it under certain categories (Eg., Dog, Cat, Tiger, Lion). Computers sees an input image as array of pixels and it depends on the image resolution. Based on the image resolution, it will see h x w x d( h = Height, w = Width, d = Dimension ). Eg., An image of 6 x 6 x 3 array of matrix of RGB (3 refers to RGB values)</a:t>
            </a:r>
            <a:endParaRPr lang="en-IN" altLang="en-US" sz="1900" b="1"/>
          </a:p>
          <a:p>
            <a:pPr marL="0" indent="0">
              <a:buNone/>
            </a:pPr>
            <a:endParaRPr lang="en-IN" altLang="en-US" sz="1900" b="1"/>
          </a:p>
        </p:txBody>
      </p:sp>
      <p:cxnSp>
        <p:nvCxnSpPr>
          <p:cNvPr id="28"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a:spLocks noGrp="1" noRot="1" noChangeAspect="1" noMove="1" noResize="1" noEditPoints="1" noAdjustHandles="1" noChangeArrowheads="1" noChangeShapeType="1" noTextEdit="1"/>
          </p:cNvSpPr>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4" y="632741"/>
            <a:ext cx="6881026" cy="1322887"/>
          </a:xfrm>
        </p:spPr>
        <p:txBody>
          <a:bodyPr>
            <a:normAutofit/>
          </a:bodyPr>
          <a:lstStyle/>
          <a:p>
            <a:r>
              <a:rPr lang="en-US" dirty="0"/>
              <a:t>White Box Representation</a:t>
            </a:r>
            <a:endParaRPr lang="en-IN" dirty="0"/>
          </a:p>
        </p:txBody>
      </p:sp>
      <p:sp>
        <p:nvSpPr>
          <p:cNvPr id="38" name="Content Placeholder 2"/>
          <p:cNvSpPr>
            <a:spLocks noGrp="1"/>
          </p:cNvSpPr>
          <p:nvPr>
            <p:ph idx="1"/>
          </p:nvPr>
        </p:nvSpPr>
        <p:spPr>
          <a:xfrm>
            <a:off x="1137034" y="2194102"/>
            <a:ext cx="6573951" cy="3908585"/>
          </a:xfrm>
        </p:spPr>
        <p:txBody>
          <a:bodyPr>
            <a:normAutofit/>
          </a:bodyPr>
          <a:lstStyle/>
          <a:p>
            <a:pPr>
              <a:buFont typeface="+mj-lt"/>
              <a:buAutoNum type="arabicPeriod"/>
            </a:pPr>
            <a:r>
              <a:rPr lang="en-US" sz="1800" b="1" i="0" u="sng" dirty="0">
                <a:effectLst/>
              </a:rPr>
              <a:t>Surface Representation:</a:t>
            </a:r>
            <a:r>
              <a:rPr lang="en-US" sz="1800" b="0" i="0" u="sng" dirty="0">
                <a:effectLst/>
              </a:rPr>
              <a:t> </a:t>
            </a:r>
            <a:r>
              <a:rPr lang="en-US" sz="1600" b="0" i="0" dirty="0">
                <a:effectLst/>
                <a:ea typeface="SimSun-ExtB" panose="02010609060101010101" pitchFamily="49" charset="-122"/>
              </a:rPr>
              <a:t>It helps to extract smooth surfaces of the image like </a:t>
            </a:r>
            <a:r>
              <a:rPr lang="en-US" sz="1600" b="1" i="1" dirty="0">
                <a:effectLst/>
                <a:ea typeface="SimSun-ExtB" panose="02010609060101010101" pitchFamily="49" charset="-122"/>
              </a:rPr>
              <a:t>edges, textures, and details.</a:t>
            </a:r>
          </a:p>
          <a:p>
            <a:pPr>
              <a:buFont typeface="+mj-lt"/>
              <a:buAutoNum type="arabicPeriod"/>
            </a:pPr>
            <a:r>
              <a:rPr lang="en-US" sz="1800" b="1" i="0" u="sng" dirty="0">
                <a:effectLst/>
              </a:rPr>
              <a:t>Structure Representation</a:t>
            </a:r>
            <a:r>
              <a:rPr lang="en-US" sz="1800" b="0" i="0" u="sng" dirty="0">
                <a:effectLst/>
              </a:rPr>
              <a:t>: </a:t>
            </a:r>
            <a:r>
              <a:rPr lang="en-US" sz="1600" b="0" i="0" dirty="0">
                <a:effectLst/>
              </a:rPr>
              <a:t>It helps to derive global </a:t>
            </a:r>
            <a:r>
              <a:rPr lang="en-US" sz="1600" b="1" i="1" dirty="0">
                <a:effectLst/>
              </a:rPr>
              <a:t>structural information and sparse color blocks</a:t>
            </a:r>
            <a:r>
              <a:rPr lang="en-US" sz="1600" b="0" i="0" dirty="0">
                <a:effectLst/>
              </a:rPr>
              <a:t>, once done we implement adaptive </a:t>
            </a:r>
            <a:r>
              <a:rPr lang="en-US" sz="1600" b="1" i="1" dirty="0">
                <a:effectLst/>
              </a:rPr>
              <a:t>coloring algorithms </a:t>
            </a:r>
            <a:r>
              <a:rPr lang="en-US" sz="1600" b="0" i="0" dirty="0">
                <a:effectLst/>
              </a:rPr>
              <a:t>that can help us to generate sparse visual effects</a:t>
            </a:r>
          </a:p>
          <a:p>
            <a:pPr>
              <a:buFont typeface="+mj-lt"/>
              <a:buAutoNum type="arabicPeriod"/>
            </a:pPr>
            <a:r>
              <a:rPr lang="en-US" sz="1800" b="1" i="0" u="sng" dirty="0">
                <a:effectLst/>
              </a:rPr>
              <a:t>Textured Representation</a:t>
            </a:r>
            <a:r>
              <a:rPr lang="en-US" sz="1800" b="0" i="0" u="sng" dirty="0">
                <a:effectLst/>
              </a:rPr>
              <a:t>: </a:t>
            </a:r>
            <a:r>
              <a:rPr lang="en-US" sz="1600" b="0" i="0" dirty="0">
                <a:effectLst/>
              </a:rPr>
              <a:t>It helps us to </a:t>
            </a:r>
            <a:r>
              <a:rPr lang="en-US" sz="1600" b="1" i="1" dirty="0">
                <a:effectLst/>
              </a:rPr>
              <a:t>retain painted details and edges</a:t>
            </a:r>
            <a:r>
              <a:rPr lang="en-US" sz="1600" b="0" i="0" dirty="0">
                <a:effectLst/>
              </a:rPr>
              <a:t>. The three-dimensional image is converted to single-channel intensity map that helps to retain pixel intensity compromising color and luminance, it follows the approach of manual artist that </a:t>
            </a:r>
            <a:r>
              <a:rPr lang="en-US" sz="1600" b="1" i="1" dirty="0">
                <a:effectLst/>
              </a:rPr>
              <a:t>first draw a line sketch with contours and then apply colors to it.</a:t>
            </a:r>
          </a:p>
          <a:p>
            <a:pPr marL="0" indent="0">
              <a:buNone/>
            </a:pPr>
            <a:endParaRPr lang="en-US" sz="1600" b="0" i="0" dirty="0">
              <a:effectLst/>
            </a:endParaRPr>
          </a:p>
          <a:p>
            <a:pPr marL="0" indent="0">
              <a:buNone/>
            </a:pPr>
            <a:r>
              <a:rPr lang="en-US" sz="1600" b="0" i="0" dirty="0">
                <a:effectLst/>
              </a:rPr>
              <a:t>The extracted outputs are fed to a Generative Neural Networks (GAN) framework, which helps to optimize our problem making the solution more flexible and diversified.</a:t>
            </a:r>
          </a:p>
          <a:p>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35" name="Freeform: Shape 34">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37" name="Freeform: Shape 36">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2965857-4E27-423B-BF2F-51D5E9417E61}"/>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4000" kern="1200">
                <a:solidFill>
                  <a:schemeClr val="tx1"/>
                </a:solidFill>
                <a:latin typeface="+mj-lt"/>
                <a:ea typeface="+mj-ea"/>
                <a:cs typeface="+mj-cs"/>
              </a:rPr>
              <a:t>White box representation</a:t>
            </a:r>
          </a:p>
        </p:txBody>
      </p:sp>
      <p:pic>
        <p:nvPicPr>
          <p:cNvPr id="4" name="Content Placeholder 3">
            <a:extLst>
              <a:ext uri="{FF2B5EF4-FFF2-40B4-BE49-F238E27FC236}">
                <a16:creationId xmlns:a16="http://schemas.microsoft.com/office/drawing/2014/main" id="{DB8BF317-8BDC-43E8-8638-827123FA17CF}"/>
              </a:ext>
            </a:extLst>
          </p:cNvPr>
          <p:cNvPicPr>
            <a:picLocks noGrp="1" noChangeAspect="1"/>
          </p:cNvPicPr>
          <p:nvPr>
            <p:ph idx="1"/>
          </p:nvPr>
        </p:nvPicPr>
        <p:blipFill>
          <a:blip r:embed="rId2"/>
          <a:stretch>
            <a:fillRect/>
          </a:stretch>
        </p:blipFill>
        <p:spPr>
          <a:xfrm>
            <a:off x="5344160" y="247060"/>
            <a:ext cx="5608320" cy="6559438"/>
          </a:xfrm>
          <a:prstGeom prst="rect">
            <a:avLst/>
          </a:prstGeom>
        </p:spPr>
      </p:pic>
    </p:spTree>
    <p:extLst>
      <p:ext uri="{BB962C8B-B14F-4D97-AF65-F5344CB8AC3E}">
        <p14:creationId xmlns:p14="http://schemas.microsoft.com/office/powerpoint/2010/main" val="76732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p:cNvSpPr>
            <a:spLocks noGrp="1" noRot="1" noChangeAspect="1" noMove="1" noResize="1" noEditPoints="1" noAdjustHandles="1" noChangeArrowheads="1" noChangeShapeType="1" noTextEdit="1"/>
          </p:cNvSpPr>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p:cNvSpPr>
            <a:spLocks noGrp="1" noRot="1" noChangeAspect="1" noMove="1" noResize="1" noEditPoints="1" noAdjustHandles="1" noChangeArrowheads="1" noChangeShapeType="1" noTextEdit="1"/>
          </p:cNvSpPr>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1094" y="1161288"/>
            <a:ext cx="3438144" cy="1239012"/>
          </a:xfrm>
        </p:spPr>
        <p:txBody>
          <a:bodyPr anchor="ctr">
            <a:normAutofit/>
          </a:bodyPr>
          <a:lstStyle/>
          <a:p>
            <a:r>
              <a:rPr lang="en-US" sz="2800" b="1" u="sng" dirty="0">
                <a:solidFill>
                  <a:srgbClr val="00B050"/>
                </a:solidFill>
              </a:rPr>
              <a:t>Sample UI Pages:</a:t>
            </a:r>
            <a:endParaRPr lang="en-IN" sz="2800" b="1" u="sng" dirty="0">
              <a:solidFill>
                <a:srgbClr val="00B050"/>
              </a:solidFill>
            </a:endParaRPr>
          </a:p>
        </p:txBody>
      </p:sp>
      <p:sp>
        <p:nvSpPr>
          <p:cNvPr id="37" name="Rectangle 36"/>
          <p:cNvSpPr>
            <a:spLocks noGrp="1" noRot="1" noChangeAspect="1" noMove="1" noResize="1" noEditPoints="1" noAdjustHandles="1" noChangeArrowheads="1" noChangeShapeType="1" noTextEdit="1"/>
          </p:cNvSpPr>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p:cNvSpPr>
            <a:spLocks noGrp="1" noRot="1" noChangeAspect="1" noMove="1" noResize="1" noEditPoints="1" noAdjustHandles="1" noChangeArrowheads="1" noChangeShapeType="1" noTextEdit="1"/>
          </p:cNvSpPr>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371094" y="2718054"/>
            <a:ext cx="3438906" cy="3207258"/>
          </a:xfrm>
        </p:spPr>
        <p:txBody>
          <a:bodyPr anchor="t">
            <a:normAutofit/>
          </a:bodyPr>
          <a:lstStyle/>
          <a:p>
            <a:r>
              <a:rPr lang="en-US" sz="1700"/>
              <a:t>Output UI:</a:t>
            </a:r>
          </a:p>
          <a:p>
            <a:pPr marL="0" indent="0">
              <a:buNone/>
            </a:pPr>
            <a:endParaRPr lang="en-IN" sz="1700"/>
          </a:p>
        </p:txBody>
      </p:sp>
      <p:pic>
        <p:nvPicPr>
          <p:cNvPr id="5" name="Picture 4" descr="Graphical user interface, text, applicati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9440" y="1463122"/>
            <a:ext cx="8683752" cy="49539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731</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charter</vt:lpstr>
      <vt:lpstr>Office Theme</vt:lpstr>
      <vt:lpstr>Cartoonizing Image</vt:lpstr>
      <vt:lpstr>Abstract </vt:lpstr>
      <vt:lpstr>Introduction</vt:lpstr>
      <vt:lpstr>Dataset:</vt:lpstr>
      <vt:lpstr>Algorithm Used:</vt:lpstr>
      <vt:lpstr>Algorithms Used:</vt:lpstr>
      <vt:lpstr>White Box Representation</vt:lpstr>
      <vt:lpstr>White box representation</vt:lpstr>
      <vt:lpstr>Sample UI Pages:</vt:lpstr>
      <vt:lpstr>Sample UI Pages:(contd..)</vt:lpstr>
      <vt:lpstr>Test Cast UI Pages:</vt:lpstr>
      <vt:lpstr>Future Enhancement: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Cartoonzing Image</dc:title>
  <dc:creator>gouse mastan shaik.</dc:creator>
  <cp:lastModifiedBy>gouse mastan shaik.</cp:lastModifiedBy>
  <cp:revision>86</cp:revision>
  <dcterms:created xsi:type="dcterms:W3CDTF">2021-07-07T16:34:00Z</dcterms:created>
  <dcterms:modified xsi:type="dcterms:W3CDTF">2021-07-16T20:17:50Z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