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21"/>
  </p:notesMasterIdLst>
  <p:sldIdLst>
    <p:sldId id="257" r:id="rId2"/>
    <p:sldId id="261" r:id="rId3"/>
    <p:sldId id="264" r:id="rId4"/>
    <p:sldId id="258" r:id="rId5"/>
    <p:sldId id="262" r:id="rId6"/>
    <p:sldId id="263" r:id="rId7"/>
    <p:sldId id="265" r:id="rId8"/>
    <p:sldId id="274" r:id="rId9"/>
    <p:sldId id="266" r:id="rId10"/>
    <p:sldId id="267" r:id="rId11"/>
    <p:sldId id="268" r:id="rId12"/>
    <p:sldId id="269" r:id="rId13"/>
    <p:sldId id="277" r:id="rId14"/>
    <p:sldId id="270" r:id="rId15"/>
    <p:sldId id="275" r:id="rId16"/>
    <p:sldId id="276"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3E8F40-4D5F-4C4E-B177-BAA1CF67B0AC}" v="42" dt="2020-03-09T04:43:43.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00" autoAdjust="0"/>
  </p:normalViewPr>
  <p:slideViewPr>
    <p:cSldViewPr snapToGrid="0">
      <p:cViewPr varScale="1">
        <p:scale>
          <a:sx n="62" d="100"/>
          <a:sy n="62" d="100"/>
        </p:scale>
        <p:origin x="828" y="2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use mastan shaik." userId="058506fd5a12f44e" providerId="LiveId" clId="{E13E8F40-4D5F-4C4E-B177-BAA1CF67B0AC}"/>
    <pc:docChg chg="undo custSel mod addSld delSld modSld sldOrd">
      <pc:chgData name="gouse mastan shaik." userId="058506fd5a12f44e" providerId="LiveId" clId="{E13E8F40-4D5F-4C4E-B177-BAA1CF67B0AC}" dt="2020-03-09T04:43:43.423" v="688"/>
      <pc:docMkLst>
        <pc:docMk/>
      </pc:docMkLst>
      <pc:sldChg chg="modSp del mod">
        <pc:chgData name="gouse mastan shaik." userId="058506fd5a12f44e" providerId="LiveId" clId="{E13E8F40-4D5F-4C4E-B177-BAA1CF67B0AC}" dt="2020-03-05T19:26:32.687" v="191" actId="2696"/>
        <pc:sldMkLst>
          <pc:docMk/>
          <pc:sldMk cId="1560511148" sldId="256"/>
        </pc:sldMkLst>
        <pc:spChg chg="mod">
          <ac:chgData name="gouse mastan shaik." userId="058506fd5a12f44e" providerId="LiveId" clId="{E13E8F40-4D5F-4C4E-B177-BAA1CF67B0AC}" dt="2020-03-05T19:09:46.570" v="0" actId="1076"/>
          <ac:spMkLst>
            <pc:docMk/>
            <pc:sldMk cId="1560511148" sldId="256"/>
            <ac:spMk id="2" creationId="{2CDC7A07-DDF1-4953-8E85-E90AE5316472}"/>
          </ac:spMkLst>
        </pc:spChg>
        <pc:spChg chg="mod">
          <ac:chgData name="gouse mastan shaik." userId="058506fd5a12f44e" providerId="LiveId" clId="{E13E8F40-4D5F-4C4E-B177-BAA1CF67B0AC}" dt="2020-03-05T19:15:42.092" v="102" actId="20577"/>
          <ac:spMkLst>
            <pc:docMk/>
            <pc:sldMk cId="1560511148" sldId="256"/>
            <ac:spMk id="3" creationId="{1594A019-4E78-4B8B-BE07-9D6E6DAB1351}"/>
          </ac:spMkLst>
        </pc:spChg>
      </pc:sldChg>
      <pc:sldChg chg="addSp delSp modSp add mod setBg delDesignElem">
        <pc:chgData name="gouse mastan shaik." userId="058506fd5a12f44e" providerId="LiveId" clId="{E13E8F40-4D5F-4C4E-B177-BAA1CF67B0AC}" dt="2020-03-08T08:34:07.386" v="499"/>
        <pc:sldMkLst>
          <pc:docMk/>
          <pc:sldMk cId="2982724671" sldId="257"/>
        </pc:sldMkLst>
        <pc:spChg chg="add mod">
          <ac:chgData name="gouse mastan shaik." userId="058506fd5a12f44e" providerId="LiveId" clId="{E13E8F40-4D5F-4C4E-B177-BAA1CF67B0AC}" dt="2020-03-05T19:19:47.253" v="181" actId="20577"/>
          <ac:spMkLst>
            <pc:docMk/>
            <pc:sldMk cId="2982724671" sldId="257"/>
            <ac:spMk id="3" creationId="{C6E77995-C8E3-48DF-AD29-42951AF79053}"/>
          </ac:spMkLst>
        </pc:spChg>
        <pc:spChg chg="add mod">
          <ac:chgData name="gouse mastan shaik." userId="058506fd5a12f44e" providerId="LiveId" clId="{E13E8F40-4D5F-4C4E-B177-BAA1CF67B0AC}" dt="2020-03-05T19:19:07.998" v="176" actId="115"/>
          <ac:spMkLst>
            <pc:docMk/>
            <pc:sldMk cId="2982724671" sldId="257"/>
            <ac:spMk id="4" creationId="{408E2C68-D81F-4203-89A3-5A8E54F3B19D}"/>
          </ac:spMkLst>
        </pc:spChg>
        <pc:spChg chg="add mod">
          <ac:chgData name="gouse mastan shaik." userId="058506fd5a12f44e" providerId="LiveId" clId="{E13E8F40-4D5F-4C4E-B177-BAA1CF67B0AC}" dt="2020-03-05T19:26:21.765" v="190" actId="1076"/>
          <ac:spMkLst>
            <pc:docMk/>
            <pc:sldMk cId="2982724671" sldId="257"/>
            <ac:spMk id="5" creationId="{06A6410F-D42C-41B5-9B90-15F03D8143FF}"/>
          </ac:spMkLst>
        </pc:spChg>
        <pc:spChg chg="add del">
          <ac:chgData name="gouse mastan shaik." userId="058506fd5a12f44e" providerId="LiveId" clId="{E13E8F40-4D5F-4C4E-B177-BAA1CF67B0AC}" dt="2020-03-05T19:14:17.242" v="22" actId="26606"/>
          <ac:spMkLst>
            <pc:docMk/>
            <pc:sldMk cId="2982724671" sldId="257"/>
            <ac:spMk id="7" creationId="{0B761509-3B9A-49A6-A84B-C3D86811697D}"/>
          </ac:spMkLst>
        </pc:spChg>
        <pc:spChg chg="add del">
          <ac:chgData name="gouse mastan shaik." userId="058506fd5a12f44e" providerId="LiveId" clId="{E13E8F40-4D5F-4C4E-B177-BAA1CF67B0AC}" dt="2020-03-05T19:14:17.242" v="22" actId="26606"/>
          <ac:spMkLst>
            <pc:docMk/>
            <pc:sldMk cId="2982724671" sldId="257"/>
            <ac:spMk id="9" creationId="{91DE43FD-EB47-414A-B0AB-169B0FFFA527}"/>
          </ac:spMkLst>
        </pc:spChg>
        <pc:spChg chg="add del">
          <ac:chgData name="gouse mastan shaik." userId="058506fd5a12f44e" providerId="LiveId" clId="{E13E8F40-4D5F-4C4E-B177-BAA1CF67B0AC}" dt="2020-03-05T19:14:19.064" v="24" actId="26606"/>
          <ac:spMkLst>
            <pc:docMk/>
            <pc:sldMk cId="2982724671" sldId="257"/>
            <ac:spMk id="15" creationId="{CA815F2C-4E80-4019-8E59-FAD3F7F8473D}"/>
          </ac:spMkLst>
        </pc:spChg>
        <pc:spChg chg="add del">
          <ac:chgData name="gouse mastan shaik." userId="058506fd5a12f44e" providerId="LiveId" clId="{E13E8F40-4D5F-4C4E-B177-BAA1CF67B0AC}" dt="2020-03-08T08:34:07.386" v="499"/>
          <ac:spMkLst>
            <pc:docMk/>
            <pc:sldMk cId="2982724671" sldId="257"/>
            <ac:spMk id="17" creationId="{B649E800-A5C8-49A0-A453-ED537DA3156A}"/>
          </ac:spMkLst>
        </pc:spChg>
        <pc:spChg chg="add del">
          <ac:chgData name="gouse mastan shaik." userId="058506fd5a12f44e" providerId="LiveId" clId="{E13E8F40-4D5F-4C4E-B177-BAA1CF67B0AC}" dt="2020-03-08T08:34:07.386" v="499"/>
          <ac:spMkLst>
            <pc:docMk/>
            <pc:sldMk cId="2982724671" sldId="257"/>
            <ac:spMk id="18" creationId="{8BA67DD7-B75D-4A30-90A4-EEA9F64AF11B}"/>
          </ac:spMkLst>
        </pc:spChg>
        <pc:grpChg chg="add del">
          <ac:chgData name="gouse mastan shaik." userId="058506fd5a12f44e" providerId="LiveId" clId="{E13E8F40-4D5F-4C4E-B177-BAA1CF67B0AC}" dt="2020-03-05T19:14:17.242" v="22" actId="26606"/>
          <ac:grpSpMkLst>
            <pc:docMk/>
            <pc:sldMk cId="2982724671" sldId="257"/>
            <ac:grpSpMk id="11" creationId="{58495BCC-CE77-4CC2-952E-846F41119FD5}"/>
          </ac:grpSpMkLst>
        </pc:grpChg>
        <pc:grpChg chg="add del">
          <ac:chgData name="gouse mastan shaik." userId="058506fd5a12f44e" providerId="LiveId" clId="{E13E8F40-4D5F-4C4E-B177-BAA1CF67B0AC}" dt="2020-03-08T08:34:07.386" v="499"/>
          <ac:grpSpMkLst>
            <pc:docMk/>
            <pc:sldMk cId="2982724671" sldId="257"/>
            <ac:grpSpMk id="19" creationId="{E8C5FC48-0A3C-4D6D-A0D5-EEE93213DBBE}"/>
          </ac:grpSpMkLst>
        </pc:grpChg>
        <pc:picChg chg="add del mod">
          <ac:chgData name="gouse mastan shaik." userId="058506fd5a12f44e" providerId="LiveId" clId="{E13E8F40-4D5F-4C4E-B177-BAA1CF67B0AC}" dt="2020-03-05T19:17:48.908" v="116" actId="478"/>
          <ac:picMkLst>
            <pc:docMk/>
            <pc:sldMk cId="2982724671" sldId="257"/>
            <ac:picMk id="2" creationId="{F4155505-CBCE-4B56-93C2-6DCA302EE159}"/>
          </ac:picMkLst>
        </pc:picChg>
      </pc:sldChg>
      <pc:sldChg chg="addSp modSp add mod setBg">
        <pc:chgData name="gouse mastan shaik." userId="058506fd5a12f44e" providerId="LiveId" clId="{E13E8F40-4D5F-4C4E-B177-BAA1CF67B0AC}" dt="2020-03-09T04:43:16.025" v="687" actId="20577"/>
        <pc:sldMkLst>
          <pc:docMk/>
          <pc:sldMk cId="1978848235" sldId="258"/>
        </pc:sldMkLst>
        <pc:spChg chg="add mod">
          <ac:chgData name="gouse mastan shaik." userId="058506fd5a12f44e" providerId="LiveId" clId="{E13E8F40-4D5F-4C4E-B177-BAA1CF67B0AC}" dt="2020-03-09T04:43:16.025" v="687" actId="20577"/>
          <ac:spMkLst>
            <pc:docMk/>
            <pc:sldMk cId="1978848235" sldId="258"/>
            <ac:spMk id="2" creationId="{EE6AF4A8-1DE1-4CD8-A9ED-13F7125C91CB}"/>
          </ac:spMkLst>
        </pc:spChg>
        <pc:spChg chg="add">
          <ac:chgData name="gouse mastan shaik." userId="058506fd5a12f44e" providerId="LiveId" clId="{E13E8F40-4D5F-4C4E-B177-BAA1CF67B0AC}" dt="2020-03-08T08:35:12.411" v="534" actId="26606"/>
          <ac:spMkLst>
            <pc:docMk/>
            <pc:sldMk cId="1978848235" sldId="258"/>
            <ac:spMk id="7" creationId="{33CD251C-A887-4D2F-925B-FC097198538B}"/>
          </ac:spMkLst>
        </pc:spChg>
        <pc:spChg chg="add">
          <ac:chgData name="gouse mastan shaik." userId="058506fd5a12f44e" providerId="LiveId" clId="{E13E8F40-4D5F-4C4E-B177-BAA1CF67B0AC}" dt="2020-03-08T08:35:12.411" v="534" actId="26606"/>
          <ac:spMkLst>
            <pc:docMk/>
            <pc:sldMk cId="1978848235" sldId="258"/>
            <ac:spMk id="9" creationId="{B19D093C-27FB-4032-B282-42C4563F257C}"/>
          </ac:spMkLst>
        </pc:spChg>
        <pc:grpChg chg="add">
          <ac:chgData name="gouse mastan shaik." userId="058506fd5a12f44e" providerId="LiveId" clId="{E13E8F40-4D5F-4C4E-B177-BAA1CF67B0AC}" dt="2020-03-08T08:35:12.411" v="534" actId="26606"/>
          <ac:grpSpMkLst>
            <pc:docMk/>
            <pc:sldMk cId="1978848235" sldId="258"/>
            <ac:grpSpMk id="11" creationId="{35EE815E-1BD3-4777-B652-6D98825BF66B}"/>
          </ac:grpSpMkLst>
        </pc:grpChg>
      </pc:sldChg>
      <pc:sldChg chg="addSp delSp modSp add mod setBg setClrOvrMap delDesignElem">
        <pc:chgData name="gouse mastan shaik." userId="058506fd5a12f44e" providerId="LiveId" clId="{E13E8F40-4D5F-4C4E-B177-BAA1CF67B0AC}" dt="2020-03-08T08:37:23.576" v="590" actId="255"/>
        <pc:sldMkLst>
          <pc:docMk/>
          <pc:sldMk cId="1600125400" sldId="259"/>
        </pc:sldMkLst>
        <pc:spChg chg="add mod">
          <ac:chgData name="gouse mastan shaik." userId="058506fd5a12f44e" providerId="LiveId" clId="{E13E8F40-4D5F-4C4E-B177-BAA1CF67B0AC}" dt="2020-03-08T08:37:23.576" v="590" actId="255"/>
          <ac:spMkLst>
            <pc:docMk/>
            <pc:sldMk cId="1600125400" sldId="259"/>
            <ac:spMk id="2" creationId="{5437CFAA-301C-431F-9AFF-D5E4A8A89493}"/>
          </ac:spMkLst>
        </pc:spChg>
        <pc:spChg chg="add del">
          <ac:chgData name="gouse mastan shaik." userId="058506fd5a12f44e" providerId="LiveId" clId="{E13E8F40-4D5F-4C4E-B177-BAA1CF67B0AC}" dt="2020-03-08T08:34:26.214" v="517" actId="26606"/>
          <ac:spMkLst>
            <pc:docMk/>
            <pc:sldMk cId="1600125400" sldId="259"/>
            <ac:spMk id="4" creationId="{54C2DAE2-218D-4A25-B87E-0D127537D988}"/>
          </ac:spMkLst>
        </pc:spChg>
        <pc:spChg chg="add del">
          <ac:chgData name="gouse mastan shaik." userId="058506fd5a12f44e" providerId="LiveId" clId="{E13E8F40-4D5F-4C4E-B177-BAA1CF67B0AC}" dt="2020-03-08T08:34:26.214" v="517" actId="26606"/>
          <ac:spMkLst>
            <pc:docMk/>
            <pc:sldMk cId="1600125400" sldId="259"/>
            <ac:spMk id="5" creationId="{0ACAC028-8D8C-4611-B62E-B9FFDA14DE39}"/>
          </ac:spMkLst>
        </pc:spChg>
        <pc:spChg chg="add del">
          <ac:chgData name="gouse mastan shaik." userId="058506fd5a12f44e" providerId="LiveId" clId="{E13E8F40-4D5F-4C4E-B177-BAA1CF67B0AC}" dt="2020-03-08T08:34:48.094" v="524" actId="26606"/>
          <ac:spMkLst>
            <pc:docMk/>
            <pc:sldMk cId="1600125400" sldId="259"/>
            <ac:spMk id="6" creationId="{9BFE1AD3-B2BC-4567-8B4A-DCB8F908097D}"/>
          </ac:spMkLst>
        </pc:spChg>
        <pc:spChg chg="add del">
          <ac:chgData name="gouse mastan shaik." userId="058506fd5a12f44e" providerId="LiveId" clId="{E13E8F40-4D5F-4C4E-B177-BAA1CF67B0AC}" dt="2020-03-08T08:34:13.449" v="501" actId="26606"/>
          <ac:spMkLst>
            <pc:docMk/>
            <pc:sldMk cId="1600125400" sldId="259"/>
            <ac:spMk id="7" creationId="{6E5BD17F-C95C-40ED-8D04-03295D46FD23}"/>
          </ac:spMkLst>
        </pc:spChg>
        <pc:spChg chg="add del">
          <ac:chgData name="gouse mastan shaik." userId="058506fd5a12f44e" providerId="LiveId" clId="{E13E8F40-4D5F-4C4E-B177-BAA1CF67B0AC}" dt="2020-03-08T08:34:29.384" v="520"/>
          <ac:spMkLst>
            <pc:docMk/>
            <pc:sldMk cId="1600125400" sldId="259"/>
            <ac:spMk id="8" creationId="{BC3E1C3D-633C-4756-B09B-9AD080714C9F}"/>
          </ac:spMkLst>
        </pc:spChg>
        <pc:spChg chg="add del">
          <ac:chgData name="gouse mastan shaik." userId="058506fd5a12f44e" providerId="LiveId" clId="{E13E8F40-4D5F-4C4E-B177-BAA1CF67B0AC}" dt="2020-03-08T08:34:13.449" v="501" actId="26606"/>
          <ac:spMkLst>
            <pc:docMk/>
            <pc:sldMk cId="1600125400" sldId="259"/>
            <ac:spMk id="9" creationId="{4203DEB5-0B19-4F8E-84E2-00F5861C96F9}"/>
          </ac:spMkLst>
        </pc:spChg>
        <pc:spChg chg="add del">
          <ac:chgData name="gouse mastan shaik." userId="058506fd5a12f44e" providerId="LiveId" clId="{E13E8F40-4D5F-4C4E-B177-BAA1CF67B0AC}" dt="2020-03-08T08:34:29.384" v="520"/>
          <ac:spMkLst>
            <pc:docMk/>
            <pc:sldMk cId="1600125400" sldId="259"/>
            <ac:spMk id="10" creationId="{1295DAF8-54BC-4834-A4B1-7DD2F7AFE5A3}"/>
          </ac:spMkLst>
        </pc:spChg>
        <pc:spChg chg="add del">
          <ac:chgData name="gouse mastan shaik." userId="058506fd5a12f44e" providerId="LiveId" clId="{E13E8F40-4D5F-4C4E-B177-BAA1CF67B0AC}" dt="2020-03-08T08:34:17.175" v="503" actId="26606"/>
          <ac:spMkLst>
            <pc:docMk/>
            <pc:sldMk cId="1600125400" sldId="259"/>
            <ac:spMk id="11" creationId="{84167985-D6E9-40FF-97C0-4B6D373E85C9}"/>
          </ac:spMkLst>
        </pc:spChg>
        <pc:spChg chg="add del">
          <ac:chgData name="gouse mastan shaik." userId="058506fd5a12f44e" providerId="LiveId" clId="{E13E8F40-4D5F-4C4E-B177-BAA1CF67B0AC}" dt="2020-03-08T08:34:17.175" v="503" actId="26606"/>
          <ac:spMkLst>
            <pc:docMk/>
            <pc:sldMk cId="1600125400" sldId="259"/>
            <ac:spMk id="12" creationId="{68801362-349C-44BE-BEF6-8E926E1D38BC}"/>
          </ac:spMkLst>
        </pc:spChg>
        <pc:spChg chg="add del">
          <ac:chgData name="gouse mastan shaik." userId="058506fd5a12f44e" providerId="LiveId" clId="{E13E8F40-4D5F-4C4E-B177-BAA1CF67B0AC}" dt="2020-03-08T08:34:18.690" v="505" actId="26606"/>
          <ac:spMkLst>
            <pc:docMk/>
            <pc:sldMk cId="1600125400" sldId="259"/>
            <ac:spMk id="14" creationId="{87D3A4E0-C908-4EA9-ABDF-E82AD6BDEF9D}"/>
          </ac:spMkLst>
        </pc:spChg>
        <pc:spChg chg="add del">
          <ac:chgData name="gouse mastan shaik." userId="058506fd5a12f44e" providerId="LiveId" clId="{E13E8F40-4D5F-4C4E-B177-BAA1CF67B0AC}" dt="2020-03-08T08:34:48.094" v="524" actId="26606"/>
          <ac:spMkLst>
            <pc:docMk/>
            <pc:sldMk cId="1600125400" sldId="259"/>
            <ac:spMk id="15" creationId="{CD70A28E-4FD8-4474-A206-E15B5EBB303F}"/>
          </ac:spMkLst>
        </pc:spChg>
        <pc:spChg chg="add del">
          <ac:chgData name="gouse mastan shaik." userId="058506fd5a12f44e" providerId="LiveId" clId="{E13E8F40-4D5F-4C4E-B177-BAA1CF67B0AC}" dt="2020-03-08T08:34:19.240" v="507" actId="26606"/>
          <ac:spMkLst>
            <pc:docMk/>
            <pc:sldMk cId="1600125400" sldId="259"/>
            <ac:spMk id="16" creationId="{6E5BD17F-C95C-40ED-8D04-03295D46FD23}"/>
          </ac:spMkLst>
        </pc:spChg>
        <pc:spChg chg="add del">
          <ac:chgData name="gouse mastan shaik." userId="058506fd5a12f44e" providerId="LiveId" clId="{E13E8F40-4D5F-4C4E-B177-BAA1CF67B0AC}" dt="2020-03-08T08:34:19.240" v="507" actId="26606"/>
          <ac:spMkLst>
            <pc:docMk/>
            <pc:sldMk cId="1600125400" sldId="259"/>
            <ac:spMk id="17" creationId="{4203DEB5-0B19-4F8E-84E2-00F5861C96F9}"/>
          </ac:spMkLst>
        </pc:spChg>
        <pc:spChg chg="add del">
          <ac:chgData name="gouse mastan shaik." userId="058506fd5a12f44e" providerId="LiveId" clId="{E13E8F40-4D5F-4C4E-B177-BAA1CF67B0AC}" dt="2020-03-08T08:34:20.595" v="509" actId="26606"/>
          <ac:spMkLst>
            <pc:docMk/>
            <pc:sldMk cId="1600125400" sldId="259"/>
            <ac:spMk id="19" creationId="{84167985-D6E9-40FF-97C0-4B6D373E85C9}"/>
          </ac:spMkLst>
        </pc:spChg>
        <pc:spChg chg="add del">
          <ac:chgData name="gouse mastan shaik." userId="058506fd5a12f44e" providerId="LiveId" clId="{E13E8F40-4D5F-4C4E-B177-BAA1CF67B0AC}" dt="2020-03-08T08:34:20.595" v="509" actId="26606"/>
          <ac:spMkLst>
            <pc:docMk/>
            <pc:sldMk cId="1600125400" sldId="259"/>
            <ac:spMk id="20" creationId="{68801362-349C-44BE-BEF6-8E926E1D38BC}"/>
          </ac:spMkLst>
        </pc:spChg>
        <pc:spChg chg="add del">
          <ac:chgData name="gouse mastan shaik." userId="058506fd5a12f44e" providerId="LiveId" clId="{E13E8F40-4D5F-4C4E-B177-BAA1CF67B0AC}" dt="2020-03-08T08:34:53.838" v="526" actId="26606"/>
          <ac:spMkLst>
            <pc:docMk/>
            <pc:sldMk cId="1600125400" sldId="259"/>
            <ac:spMk id="21" creationId="{23962611-DFD5-4092-AAFD-559E3DFCE2C9}"/>
          </ac:spMkLst>
        </pc:spChg>
        <pc:spChg chg="add del">
          <ac:chgData name="gouse mastan shaik." userId="058506fd5a12f44e" providerId="LiveId" clId="{E13E8F40-4D5F-4C4E-B177-BAA1CF67B0AC}" dt="2020-03-08T08:34:22.041" v="511" actId="26606"/>
          <ac:spMkLst>
            <pc:docMk/>
            <pc:sldMk cId="1600125400" sldId="259"/>
            <ac:spMk id="22" creationId="{6C2A9291-55AD-4DDC-8735-1BA5A1C98CC5}"/>
          </ac:spMkLst>
        </pc:spChg>
        <pc:spChg chg="add del">
          <ac:chgData name="gouse mastan shaik." userId="058506fd5a12f44e" providerId="LiveId" clId="{E13E8F40-4D5F-4C4E-B177-BAA1CF67B0AC}" dt="2020-03-08T08:34:23.059" v="513" actId="26606"/>
          <ac:spMkLst>
            <pc:docMk/>
            <pc:sldMk cId="1600125400" sldId="259"/>
            <ac:spMk id="24" creationId="{BC3E1C3D-633C-4756-B09B-9AD080714C9F}"/>
          </ac:spMkLst>
        </pc:spChg>
        <pc:spChg chg="add del">
          <ac:chgData name="gouse mastan shaik." userId="058506fd5a12f44e" providerId="LiveId" clId="{E13E8F40-4D5F-4C4E-B177-BAA1CF67B0AC}" dt="2020-03-08T08:34:23.059" v="513" actId="26606"/>
          <ac:spMkLst>
            <pc:docMk/>
            <pc:sldMk cId="1600125400" sldId="259"/>
            <ac:spMk id="25" creationId="{1295DAF8-54BC-4834-A4B1-7DD2F7AFE5A3}"/>
          </ac:spMkLst>
        </pc:spChg>
        <pc:spChg chg="add del">
          <ac:chgData name="gouse mastan shaik." userId="058506fd5a12f44e" providerId="LiveId" clId="{E13E8F40-4D5F-4C4E-B177-BAA1CF67B0AC}" dt="2020-03-08T08:34:55.240" v="529" actId="26606"/>
          <ac:spMkLst>
            <pc:docMk/>
            <pc:sldMk cId="1600125400" sldId="259"/>
            <ac:spMk id="26" creationId="{559AE206-7EBA-4D33-8BC9-9D8158553F0E}"/>
          </ac:spMkLst>
        </pc:spChg>
        <pc:spChg chg="add del">
          <ac:chgData name="gouse mastan shaik." userId="058506fd5a12f44e" providerId="LiveId" clId="{E13E8F40-4D5F-4C4E-B177-BAA1CF67B0AC}" dt="2020-03-08T08:34:55.240" v="529" actId="26606"/>
          <ac:spMkLst>
            <pc:docMk/>
            <pc:sldMk cId="1600125400" sldId="259"/>
            <ac:spMk id="27" creationId="{6437D937-A7F1-4011-92B4-328E5BE1B166}"/>
          </ac:spMkLst>
        </pc:spChg>
        <pc:spChg chg="add del">
          <ac:chgData name="gouse mastan shaik." userId="058506fd5a12f44e" providerId="LiveId" clId="{E13E8F40-4D5F-4C4E-B177-BAA1CF67B0AC}" dt="2020-03-08T08:34:55.240" v="529" actId="26606"/>
          <ac:spMkLst>
            <pc:docMk/>
            <pc:sldMk cId="1600125400" sldId="259"/>
            <ac:spMk id="28" creationId="{B672F332-AF08-46C6-94F0-77684310D7B7}"/>
          </ac:spMkLst>
        </pc:spChg>
        <pc:spChg chg="add del">
          <ac:chgData name="gouse mastan shaik." userId="058506fd5a12f44e" providerId="LiveId" clId="{E13E8F40-4D5F-4C4E-B177-BAA1CF67B0AC}" dt="2020-03-08T08:34:55.240" v="529" actId="26606"/>
          <ac:spMkLst>
            <pc:docMk/>
            <pc:sldMk cId="1600125400" sldId="259"/>
            <ac:spMk id="29" creationId="{34244EF8-D73A-40E1-BE73-D46E6B4B04ED}"/>
          </ac:spMkLst>
        </pc:spChg>
        <pc:spChg chg="add del">
          <ac:chgData name="gouse mastan shaik." userId="058506fd5a12f44e" providerId="LiveId" clId="{E13E8F40-4D5F-4C4E-B177-BAA1CF67B0AC}" dt="2020-03-08T08:34:55.240" v="529" actId="26606"/>
          <ac:spMkLst>
            <pc:docMk/>
            <pc:sldMk cId="1600125400" sldId="259"/>
            <ac:spMk id="30" creationId="{AB84D7E8-4ECB-42D7-ADBF-01689B0F24AE}"/>
          </ac:spMkLst>
        </pc:spChg>
        <pc:spChg chg="add del">
          <ac:chgData name="gouse mastan shaik." userId="058506fd5a12f44e" providerId="LiveId" clId="{E13E8F40-4D5F-4C4E-B177-BAA1CF67B0AC}" dt="2020-03-08T08:34:59.187" v="532" actId="26606"/>
          <ac:spMkLst>
            <pc:docMk/>
            <pc:sldMk cId="1600125400" sldId="259"/>
            <ac:spMk id="33" creationId="{01C9CC24-B375-4226-BF2B-61FADBBA696A}"/>
          </ac:spMkLst>
        </pc:spChg>
        <pc:spChg chg="add del">
          <ac:chgData name="gouse mastan shaik." userId="058506fd5a12f44e" providerId="LiveId" clId="{E13E8F40-4D5F-4C4E-B177-BAA1CF67B0AC}" dt="2020-03-08T08:34:59.187" v="532" actId="26606"/>
          <ac:spMkLst>
            <pc:docMk/>
            <pc:sldMk cId="1600125400" sldId="259"/>
            <ac:spMk id="34" creationId="{CD70A28E-4FD8-4474-A206-E15B5EBB303F}"/>
          </ac:spMkLst>
        </pc:spChg>
        <pc:spChg chg="add">
          <ac:chgData name="gouse mastan shaik." userId="058506fd5a12f44e" providerId="LiveId" clId="{E13E8F40-4D5F-4C4E-B177-BAA1CF67B0AC}" dt="2020-03-08T08:34:59.208" v="533" actId="26606"/>
          <ac:spMkLst>
            <pc:docMk/>
            <pc:sldMk cId="1600125400" sldId="259"/>
            <ac:spMk id="37" creationId="{16F9E488-0718-4E1E-9D12-26779F606252}"/>
          </ac:spMkLst>
        </pc:spChg>
        <pc:spChg chg="add">
          <ac:chgData name="gouse mastan shaik." userId="058506fd5a12f44e" providerId="LiveId" clId="{E13E8F40-4D5F-4C4E-B177-BAA1CF67B0AC}" dt="2020-03-08T08:34:59.208" v="533" actId="26606"/>
          <ac:spMkLst>
            <pc:docMk/>
            <pc:sldMk cId="1600125400" sldId="259"/>
            <ac:spMk id="38" creationId="{09BE6F6B-19BD-443C-8FB0-FA45F13F9535}"/>
          </ac:spMkLst>
        </pc:spChg>
        <pc:grpChg chg="add">
          <ac:chgData name="gouse mastan shaik." userId="058506fd5a12f44e" providerId="LiveId" clId="{E13E8F40-4D5F-4C4E-B177-BAA1CF67B0AC}" dt="2020-03-08T08:34:59.208" v="533" actId="26606"/>
          <ac:grpSpMkLst>
            <pc:docMk/>
            <pc:sldMk cId="1600125400" sldId="259"/>
            <ac:grpSpMk id="39" creationId="{92AAE609-C327-4952-BB48-254E9015AD81}"/>
          </ac:grpSpMkLst>
        </pc:grpChg>
        <pc:picChg chg="add del">
          <ac:chgData name="gouse mastan shaik." userId="058506fd5a12f44e" providerId="LiveId" clId="{E13E8F40-4D5F-4C4E-B177-BAA1CF67B0AC}" dt="2020-03-08T08:34:48.094" v="524" actId="26606"/>
          <ac:picMkLst>
            <pc:docMk/>
            <pc:sldMk cId="1600125400" sldId="259"/>
            <ac:picMk id="13" creationId="{DA20CE0B-92EC-45FD-8F68-38003D6D8CA7}"/>
          </ac:picMkLst>
        </pc:picChg>
        <pc:picChg chg="add del">
          <ac:chgData name="gouse mastan shaik." userId="058506fd5a12f44e" providerId="LiveId" clId="{E13E8F40-4D5F-4C4E-B177-BAA1CF67B0AC}" dt="2020-03-08T08:34:48.094" v="524" actId="26606"/>
          <ac:picMkLst>
            <pc:docMk/>
            <pc:sldMk cId="1600125400" sldId="259"/>
            <ac:picMk id="18" creationId="{FDE75AAD-F4A4-4ED2-9A2F-B2412F936C4D}"/>
          </ac:picMkLst>
        </pc:picChg>
        <pc:picChg chg="add del">
          <ac:chgData name="gouse mastan shaik." userId="058506fd5a12f44e" providerId="LiveId" clId="{E13E8F40-4D5F-4C4E-B177-BAA1CF67B0AC}" dt="2020-03-08T08:34:53.838" v="526" actId="26606"/>
          <ac:picMkLst>
            <pc:docMk/>
            <pc:sldMk cId="1600125400" sldId="259"/>
            <ac:picMk id="23" creationId="{2270F1FA-0425-408F-9861-80BF5AFB276D}"/>
          </ac:picMkLst>
        </pc:picChg>
        <pc:picChg chg="add del">
          <ac:chgData name="gouse mastan shaik." userId="058506fd5a12f44e" providerId="LiveId" clId="{E13E8F40-4D5F-4C4E-B177-BAA1CF67B0AC}" dt="2020-03-08T08:34:59.187" v="532" actId="26606"/>
          <ac:picMkLst>
            <pc:docMk/>
            <pc:sldMk cId="1600125400" sldId="259"/>
            <ac:picMk id="35" creationId="{39647E21-5366-4638-AC97-D8CD4111EB57}"/>
          </ac:picMkLst>
        </pc:picChg>
        <pc:cxnChg chg="add del">
          <ac:chgData name="gouse mastan shaik." userId="058506fd5a12f44e" providerId="LiveId" clId="{E13E8F40-4D5F-4C4E-B177-BAA1CF67B0AC}" dt="2020-03-08T08:34:55.240" v="529" actId="26606"/>
          <ac:cxnSpMkLst>
            <pc:docMk/>
            <pc:sldMk cId="1600125400" sldId="259"/>
            <ac:cxnSpMk id="31" creationId="{9E8E38ED-369A-44C2-B635-0BED0E48A6E8}"/>
          </ac:cxnSpMkLst>
        </pc:cxnChg>
      </pc:sldChg>
      <pc:sldChg chg="addSp delSp modSp add mod ord setBg delDesignElem">
        <pc:chgData name="gouse mastan shaik." userId="058506fd5a12f44e" providerId="LiveId" clId="{E13E8F40-4D5F-4C4E-B177-BAA1CF67B0AC}" dt="2020-03-08T08:35:22.779" v="535" actId="26606"/>
        <pc:sldMkLst>
          <pc:docMk/>
          <pc:sldMk cId="2318411092" sldId="260"/>
        </pc:sldMkLst>
        <pc:spChg chg="add del mod ord">
          <ac:chgData name="gouse mastan shaik." userId="058506fd5a12f44e" providerId="LiveId" clId="{E13E8F40-4D5F-4C4E-B177-BAA1CF67B0AC}" dt="2020-03-05T19:49:35.717" v="437"/>
          <ac:spMkLst>
            <pc:docMk/>
            <pc:sldMk cId="2318411092" sldId="260"/>
            <ac:spMk id="2" creationId="{5CA1489F-75FB-49B0-A214-250469D0D10F}"/>
          </ac:spMkLst>
        </pc:spChg>
        <pc:spChg chg="add del">
          <ac:chgData name="gouse mastan shaik." userId="058506fd5a12f44e" providerId="LiveId" clId="{E13E8F40-4D5F-4C4E-B177-BAA1CF67B0AC}" dt="2020-03-08T08:34:07.386" v="499"/>
          <ac:spMkLst>
            <pc:docMk/>
            <pc:sldMk cId="2318411092" sldId="260"/>
            <ac:spMk id="9" creationId="{B649E800-A5C8-49A0-A453-ED537DA3156A}"/>
          </ac:spMkLst>
        </pc:spChg>
        <pc:spChg chg="add del">
          <ac:chgData name="gouse mastan shaik." userId="058506fd5a12f44e" providerId="LiveId" clId="{E13E8F40-4D5F-4C4E-B177-BAA1CF67B0AC}" dt="2020-03-08T08:34:07.386" v="499"/>
          <ac:spMkLst>
            <pc:docMk/>
            <pc:sldMk cId="2318411092" sldId="260"/>
            <ac:spMk id="11" creationId="{8BA67DD7-B75D-4A30-90A4-EEA9F64AF11B}"/>
          </ac:spMkLst>
        </pc:spChg>
        <pc:grpChg chg="add del">
          <ac:chgData name="gouse mastan shaik." userId="058506fd5a12f44e" providerId="LiveId" clId="{E13E8F40-4D5F-4C4E-B177-BAA1CF67B0AC}" dt="2020-03-08T08:34:07.386" v="499"/>
          <ac:grpSpMkLst>
            <pc:docMk/>
            <pc:sldMk cId="2318411092" sldId="260"/>
            <ac:grpSpMk id="13" creationId="{E8C5FC48-0A3C-4D6D-A0D5-EEE93213DBBE}"/>
          </ac:grpSpMkLst>
        </pc:grpChg>
        <pc:picChg chg="add mod ord">
          <ac:chgData name="gouse mastan shaik." userId="058506fd5a12f44e" providerId="LiveId" clId="{E13E8F40-4D5F-4C4E-B177-BAA1CF67B0AC}" dt="2020-03-08T08:35:22.779" v="535" actId="26606"/>
          <ac:picMkLst>
            <pc:docMk/>
            <pc:sldMk cId="2318411092" sldId="260"/>
            <ac:picMk id="4" creationId="{9BE91B66-AE4D-4842-8EF9-0F3AC3A81AEE}"/>
          </ac:picMkLst>
        </pc:picChg>
        <pc:picChg chg="add mod">
          <ac:chgData name="gouse mastan shaik." userId="058506fd5a12f44e" providerId="LiveId" clId="{E13E8F40-4D5F-4C4E-B177-BAA1CF67B0AC}" dt="2020-03-08T08:35:22.779" v="535" actId="26606"/>
          <ac:picMkLst>
            <pc:docMk/>
            <pc:sldMk cId="2318411092" sldId="260"/>
            <ac:picMk id="6" creationId="{C94892BE-F16C-40FB-B184-F0DBC523B1EB}"/>
          </ac:picMkLst>
        </pc:picChg>
      </pc:sldChg>
      <pc:sldChg chg="addSp delSp modSp add mod setBg setClrOvrMap">
        <pc:chgData name="gouse mastan shaik." userId="058506fd5a12f44e" providerId="LiveId" clId="{E13E8F40-4D5F-4C4E-B177-BAA1CF67B0AC}" dt="2020-03-09T04:41:37.138" v="668" actId="20577"/>
        <pc:sldMkLst>
          <pc:docMk/>
          <pc:sldMk cId="2041065898" sldId="261"/>
        </pc:sldMkLst>
        <pc:spChg chg="add mod">
          <ac:chgData name="gouse mastan shaik." userId="058506fd5a12f44e" providerId="LiveId" clId="{E13E8F40-4D5F-4C4E-B177-BAA1CF67B0AC}" dt="2020-03-08T08:35:44.276" v="550" actId="26606"/>
          <ac:spMkLst>
            <pc:docMk/>
            <pc:sldMk cId="2041065898" sldId="261"/>
            <ac:spMk id="2" creationId="{6A66DED1-261E-47EC-B83E-A3BD9F1F5F5A}"/>
          </ac:spMkLst>
        </pc:spChg>
        <pc:spChg chg="add mod">
          <ac:chgData name="gouse mastan shaik." userId="058506fd5a12f44e" providerId="LiveId" clId="{E13E8F40-4D5F-4C4E-B177-BAA1CF67B0AC}" dt="2020-03-09T04:41:37.138" v="668" actId="20577"/>
          <ac:spMkLst>
            <pc:docMk/>
            <pc:sldMk cId="2041065898" sldId="261"/>
            <ac:spMk id="3" creationId="{7C44143C-BF89-4151-A01F-407F6BF1E095}"/>
          </ac:spMkLst>
        </pc:spChg>
        <pc:spChg chg="add del">
          <ac:chgData name="gouse mastan shaik." userId="058506fd5a12f44e" providerId="LiveId" clId="{E13E8F40-4D5F-4C4E-B177-BAA1CF67B0AC}" dt="2020-03-08T08:35:34.380" v="537" actId="26606"/>
          <ac:spMkLst>
            <pc:docMk/>
            <pc:sldMk cId="2041065898" sldId="261"/>
            <ac:spMk id="8" creationId="{DFF2AC85-FAA0-4844-813F-83C04D7382E2}"/>
          </ac:spMkLst>
        </pc:spChg>
        <pc:spChg chg="add del">
          <ac:chgData name="gouse mastan shaik." userId="058506fd5a12f44e" providerId="LiveId" clId="{E13E8F40-4D5F-4C4E-B177-BAA1CF67B0AC}" dt="2020-03-08T08:35:34.380" v="537" actId="26606"/>
          <ac:spMkLst>
            <pc:docMk/>
            <pc:sldMk cId="2041065898" sldId="261"/>
            <ac:spMk id="10" creationId="{89CC0F1E-BAA2-47B1-8F83-7ECB9FD9E009}"/>
          </ac:spMkLst>
        </pc:spChg>
        <pc:spChg chg="add del">
          <ac:chgData name="gouse mastan shaik." userId="058506fd5a12f44e" providerId="LiveId" clId="{E13E8F40-4D5F-4C4E-B177-BAA1CF67B0AC}" dt="2020-03-08T08:35:36.363" v="539" actId="26606"/>
          <ac:spMkLst>
            <pc:docMk/>
            <pc:sldMk cId="2041065898" sldId="261"/>
            <ac:spMk id="12" creationId="{663E89A1-984A-4500-9453-4203AD1B83BE}"/>
          </ac:spMkLst>
        </pc:spChg>
        <pc:spChg chg="add del">
          <ac:chgData name="gouse mastan shaik." userId="058506fd5a12f44e" providerId="LiveId" clId="{E13E8F40-4D5F-4C4E-B177-BAA1CF67B0AC}" dt="2020-03-08T08:35:36.363" v="539" actId="26606"/>
          <ac:spMkLst>
            <pc:docMk/>
            <pc:sldMk cId="2041065898" sldId="261"/>
            <ac:spMk id="13" creationId="{203CBE6E-E6B2-417D-A61A-D5F70F02A402}"/>
          </ac:spMkLst>
        </pc:spChg>
        <pc:spChg chg="add del">
          <ac:chgData name="gouse mastan shaik." userId="058506fd5a12f44e" providerId="LiveId" clId="{E13E8F40-4D5F-4C4E-B177-BAA1CF67B0AC}" dt="2020-03-08T08:35:36.363" v="539" actId="26606"/>
          <ac:spMkLst>
            <pc:docMk/>
            <pc:sldMk cId="2041065898" sldId="261"/>
            <ac:spMk id="14" creationId="{B3FD642B-C569-4ABB-AE20-EFA6BC995903}"/>
          </ac:spMkLst>
        </pc:spChg>
        <pc:spChg chg="add del">
          <ac:chgData name="gouse mastan shaik." userId="058506fd5a12f44e" providerId="LiveId" clId="{E13E8F40-4D5F-4C4E-B177-BAA1CF67B0AC}" dt="2020-03-08T08:35:36.363" v="539" actId="26606"/>
          <ac:spMkLst>
            <pc:docMk/>
            <pc:sldMk cId="2041065898" sldId="261"/>
            <ac:spMk id="15" creationId="{1466BE98-0341-4CFA-8601-3E68FB730704}"/>
          </ac:spMkLst>
        </pc:spChg>
        <pc:spChg chg="add del">
          <ac:chgData name="gouse mastan shaik." userId="058506fd5a12f44e" providerId="LiveId" clId="{E13E8F40-4D5F-4C4E-B177-BAA1CF67B0AC}" dt="2020-03-08T08:35:36.363" v="539" actId="26606"/>
          <ac:spMkLst>
            <pc:docMk/>
            <pc:sldMk cId="2041065898" sldId="261"/>
            <ac:spMk id="16" creationId="{AA92FED3-1F18-4138-B4E4-627D78B00203}"/>
          </ac:spMkLst>
        </pc:spChg>
        <pc:spChg chg="add del">
          <ac:chgData name="gouse mastan shaik." userId="058506fd5a12f44e" providerId="LiveId" clId="{E13E8F40-4D5F-4C4E-B177-BAA1CF67B0AC}" dt="2020-03-08T08:35:38.341" v="541" actId="26606"/>
          <ac:spMkLst>
            <pc:docMk/>
            <pc:sldMk cId="2041065898" sldId="261"/>
            <ac:spMk id="18" creationId="{C7FA33FF-088D-4F16-95A2-2C64D353DEA8}"/>
          </ac:spMkLst>
        </pc:spChg>
        <pc:spChg chg="add del">
          <ac:chgData name="gouse mastan shaik." userId="058506fd5a12f44e" providerId="LiveId" clId="{E13E8F40-4D5F-4C4E-B177-BAA1CF67B0AC}" dt="2020-03-08T08:35:38.341" v="541" actId="26606"/>
          <ac:spMkLst>
            <pc:docMk/>
            <pc:sldMk cId="2041065898" sldId="261"/>
            <ac:spMk id="19" creationId="{A376EFB1-01CF-419F-ABF1-2AF02BBFCBD1}"/>
          </ac:spMkLst>
        </pc:spChg>
        <pc:spChg chg="add del">
          <ac:chgData name="gouse mastan shaik." userId="058506fd5a12f44e" providerId="LiveId" clId="{E13E8F40-4D5F-4C4E-B177-BAA1CF67B0AC}" dt="2020-03-08T08:35:38.341" v="541" actId="26606"/>
          <ac:spMkLst>
            <pc:docMk/>
            <pc:sldMk cId="2041065898" sldId="261"/>
            <ac:spMk id="20" creationId="{FF9DEA15-78BD-4750-AA18-B9F28A6D5AB8}"/>
          </ac:spMkLst>
        </pc:spChg>
        <pc:spChg chg="add del">
          <ac:chgData name="gouse mastan shaik." userId="058506fd5a12f44e" providerId="LiveId" clId="{E13E8F40-4D5F-4C4E-B177-BAA1CF67B0AC}" dt="2020-03-08T08:35:40.037" v="543" actId="26606"/>
          <ac:spMkLst>
            <pc:docMk/>
            <pc:sldMk cId="2041065898" sldId="261"/>
            <ac:spMk id="22" creationId="{33CD251C-A887-4D2F-925B-FC097198538B}"/>
          </ac:spMkLst>
        </pc:spChg>
        <pc:spChg chg="add del">
          <ac:chgData name="gouse mastan shaik." userId="058506fd5a12f44e" providerId="LiveId" clId="{E13E8F40-4D5F-4C4E-B177-BAA1CF67B0AC}" dt="2020-03-08T08:35:40.037" v="543" actId="26606"/>
          <ac:spMkLst>
            <pc:docMk/>
            <pc:sldMk cId="2041065898" sldId="261"/>
            <ac:spMk id="23" creationId="{3B2069EE-A08E-44F0-B3F9-3CF8CC2DCAD5}"/>
          </ac:spMkLst>
        </pc:spChg>
        <pc:spChg chg="add del">
          <ac:chgData name="gouse mastan shaik." userId="058506fd5a12f44e" providerId="LiveId" clId="{E13E8F40-4D5F-4C4E-B177-BAA1CF67B0AC}" dt="2020-03-08T08:35:42.572" v="545" actId="26606"/>
          <ac:spMkLst>
            <pc:docMk/>
            <pc:sldMk cId="2041065898" sldId="261"/>
            <ac:spMk id="28" creationId="{33CD251C-A887-4D2F-925B-FC097198538B}"/>
          </ac:spMkLst>
        </pc:spChg>
        <pc:spChg chg="add del">
          <ac:chgData name="gouse mastan shaik." userId="058506fd5a12f44e" providerId="LiveId" clId="{E13E8F40-4D5F-4C4E-B177-BAA1CF67B0AC}" dt="2020-03-08T08:35:42.572" v="545" actId="26606"/>
          <ac:spMkLst>
            <pc:docMk/>
            <pc:sldMk cId="2041065898" sldId="261"/>
            <ac:spMk id="29" creationId="{B19D093C-27FB-4032-B282-42C4563F257C}"/>
          </ac:spMkLst>
        </pc:spChg>
        <pc:spChg chg="add del">
          <ac:chgData name="gouse mastan shaik." userId="058506fd5a12f44e" providerId="LiveId" clId="{E13E8F40-4D5F-4C4E-B177-BAA1CF67B0AC}" dt="2020-03-08T08:35:43.576" v="547" actId="26606"/>
          <ac:spMkLst>
            <pc:docMk/>
            <pc:sldMk cId="2041065898" sldId="261"/>
            <ac:spMk id="34" creationId="{DFF2AC85-FAA0-4844-813F-83C04D7382E2}"/>
          </ac:spMkLst>
        </pc:spChg>
        <pc:spChg chg="add del">
          <ac:chgData name="gouse mastan shaik." userId="058506fd5a12f44e" providerId="LiveId" clId="{E13E8F40-4D5F-4C4E-B177-BAA1CF67B0AC}" dt="2020-03-08T08:35:43.576" v="547" actId="26606"/>
          <ac:spMkLst>
            <pc:docMk/>
            <pc:sldMk cId="2041065898" sldId="261"/>
            <ac:spMk id="35" creationId="{89CC0F1E-BAA2-47B1-8F83-7ECB9FD9E009}"/>
          </ac:spMkLst>
        </pc:spChg>
        <pc:spChg chg="add del">
          <ac:chgData name="gouse mastan shaik." userId="058506fd5a12f44e" providerId="LiveId" clId="{E13E8F40-4D5F-4C4E-B177-BAA1CF67B0AC}" dt="2020-03-08T08:35:44.259" v="549" actId="26606"/>
          <ac:spMkLst>
            <pc:docMk/>
            <pc:sldMk cId="2041065898" sldId="261"/>
            <ac:spMk id="37" creationId="{2BD55E05-51A2-4173-A7FA-869DE4F71AC3}"/>
          </ac:spMkLst>
        </pc:spChg>
        <pc:spChg chg="add">
          <ac:chgData name="gouse mastan shaik." userId="058506fd5a12f44e" providerId="LiveId" clId="{E13E8F40-4D5F-4C4E-B177-BAA1CF67B0AC}" dt="2020-03-08T08:35:44.276" v="550" actId="26606"/>
          <ac:spMkLst>
            <pc:docMk/>
            <pc:sldMk cId="2041065898" sldId="261"/>
            <ac:spMk id="39" creationId="{DFF2AC85-FAA0-4844-813F-83C04D7382E2}"/>
          </ac:spMkLst>
        </pc:spChg>
        <pc:spChg chg="add">
          <ac:chgData name="gouse mastan shaik." userId="058506fd5a12f44e" providerId="LiveId" clId="{E13E8F40-4D5F-4C4E-B177-BAA1CF67B0AC}" dt="2020-03-08T08:35:44.276" v="550" actId="26606"/>
          <ac:spMkLst>
            <pc:docMk/>
            <pc:sldMk cId="2041065898" sldId="261"/>
            <ac:spMk id="40" creationId="{89CC0F1E-BAA2-47B1-8F83-7ECB9FD9E009}"/>
          </ac:spMkLst>
        </pc:spChg>
        <pc:grpChg chg="add del">
          <ac:chgData name="gouse mastan shaik." userId="058506fd5a12f44e" providerId="LiveId" clId="{E13E8F40-4D5F-4C4E-B177-BAA1CF67B0AC}" dt="2020-03-08T08:35:40.037" v="543" actId="26606"/>
          <ac:grpSpMkLst>
            <pc:docMk/>
            <pc:sldMk cId="2041065898" sldId="261"/>
            <ac:grpSpMk id="24" creationId="{E12BF2FB-8A96-4B53-86A0-04755C545EB8}"/>
          </ac:grpSpMkLst>
        </pc:grpChg>
        <pc:grpChg chg="add del">
          <ac:chgData name="gouse mastan shaik." userId="058506fd5a12f44e" providerId="LiveId" clId="{E13E8F40-4D5F-4C4E-B177-BAA1CF67B0AC}" dt="2020-03-08T08:35:42.572" v="545" actId="26606"/>
          <ac:grpSpMkLst>
            <pc:docMk/>
            <pc:sldMk cId="2041065898" sldId="261"/>
            <ac:grpSpMk id="30" creationId="{35EE815E-1BD3-4777-B652-6D98825BF66B}"/>
          </ac:grpSpMkLst>
        </pc:grpChg>
      </pc:sldChg>
      <pc:sldChg chg="add">
        <pc:chgData name="gouse mastan shaik." userId="058506fd5a12f44e" providerId="LiveId" clId="{E13E8F40-4D5F-4C4E-B177-BAA1CF67B0AC}" dt="2020-03-09T04:43:43.423" v="688"/>
        <pc:sldMkLst>
          <pc:docMk/>
          <pc:sldMk cId="583647777" sldId="26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956DF1-E989-49EF-A479-6BCBF5CD8CD7}" type="datetimeFigureOut">
              <a:rPr lang="en-IN" smtClean="0"/>
              <a:t>23-11-2020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9A154-53EE-414B-BF67-270B2D5ED89B}" type="slidenum">
              <a:rPr lang="en-IN" smtClean="0"/>
              <a:t>‹#›</a:t>
            </a:fld>
            <a:endParaRPr lang="en-IN"/>
          </a:p>
        </p:txBody>
      </p:sp>
    </p:spTree>
    <p:extLst>
      <p:ext uri="{BB962C8B-B14F-4D97-AF65-F5344CB8AC3E}">
        <p14:creationId xmlns:p14="http://schemas.microsoft.com/office/powerpoint/2010/main" val="1015638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89A154-53EE-414B-BF67-270B2D5ED89B}" type="slidenum">
              <a:rPr lang="en-IN" smtClean="0"/>
              <a:t>3</a:t>
            </a:fld>
            <a:endParaRPr lang="en-IN"/>
          </a:p>
        </p:txBody>
      </p:sp>
    </p:spTree>
    <p:extLst>
      <p:ext uri="{BB962C8B-B14F-4D97-AF65-F5344CB8AC3E}">
        <p14:creationId xmlns:p14="http://schemas.microsoft.com/office/powerpoint/2010/main" val="324908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B2A8F-6298-446F-9D01-2385CD4A1F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C303D0-C061-47A6-BFED-8389CBF9A0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DA0506-AC81-465F-A05C-87496CFD8E13}"/>
              </a:ext>
            </a:extLst>
          </p:cNvPr>
          <p:cNvSpPr>
            <a:spLocks noGrp="1"/>
          </p:cNvSpPr>
          <p:nvPr>
            <p:ph type="dt" sz="half" idx="10"/>
          </p:nvPr>
        </p:nvSpPr>
        <p:spPr/>
        <p:txBody>
          <a:bodyPr/>
          <a:lstStyle/>
          <a:p>
            <a:fld id="{A0522BFC-993A-421E-B924-6EECE4715EEA}" type="datetimeFigureOut">
              <a:rPr lang="en-IN" smtClean="0"/>
              <a:t>23-11-2020</a:t>
            </a:fld>
            <a:endParaRPr lang="en-IN"/>
          </a:p>
        </p:txBody>
      </p:sp>
      <p:sp>
        <p:nvSpPr>
          <p:cNvPr id="5" name="Footer Placeholder 4">
            <a:extLst>
              <a:ext uri="{FF2B5EF4-FFF2-40B4-BE49-F238E27FC236}">
                <a16:creationId xmlns:a16="http://schemas.microsoft.com/office/drawing/2014/main" id="{38937C61-F334-4586-97C2-36A582073A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A206C2-B632-4C6F-8369-4A87E7538886}"/>
              </a:ext>
            </a:extLst>
          </p:cNvPr>
          <p:cNvSpPr>
            <a:spLocks noGrp="1"/>
          </p:cNvSpPr>
          <p:nvPr>
            <p:ph type="sldNum" sz="quarter" idx="12"/>
          </p:nvPr>
        </p:nvSpPr>
        <p:spPr/>
        <p:txBody>
          <a:bodyPr/>
          <a:lstStyle/>
          <a:p>
            <a:fld id="{D1459AD0-3BBF-45EE-BFAC-6B93ED1A1391}" type="slidenum">
              <a:rPr lang="en-IN" smtClean="0"/>
              <a:t>‹#›</a:t>
            </a:fld>
            <a:endParaRPr lang="en-IN"/>
          </a:p>
        </p:txBody>
      </p:sp>
    </p:spTree>
    <p:extLst>
      <p:ext uri="{BB962C8B-B14F-4D97-AF65-F5344CB8AC3E}">
        <p14:creationId xmlns:p14="http://schemas.microsoft.com/office/powerpoint/2010/main" val="3310443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E7EC2-7391-42C3-A358-C2DACC80253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19108C-75BD-43D7-94FF-2D92A29C56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7ACA42-7F6D-4D9C-B115-39D1B7C9F390}"/>
              </a:ext>
            </a:extLst>
          </p:cNvPr>
          <p:cNvSpPr>
            <a:spLocks noGrp="1"/>
          </p:cNvSpPr>
          <p:nvPr>
            <p:ph type="dt" sz="half" idx="10"/>
          </p:nvPr>
        </p:nvSpPr>
        <p:spPr/>
        <p:txBody>
          <a:bodyPr/>
          <a:lstStyle/>
          <a:p>
            <a:fld id="{A0522BFC-993A-421E-B924-6EECE4715EEA}" type="datetimeFigureOut">
              <a:rPr lang="en-IN" smtClean="0"/>
              <a:t>23-11-2020</a:t>
            </a:fld>
            <a:endParaRPr lang="en-IN"/>
          </a:p>
        </p:txBody>
      </p:sp>
      <p:sp>
        <p:nvSpPr>
          <p:cNvPr id="5" name="Footer Placeholder 4">
            <a:extLst>
              <a:ext uri="{FF2B5EF4-FFF2-40B4-BE49-F238E27FC236}">
                <a16:creationId xmlns:a16="http://schemas.microsoft.com/office/drawing/2014/main" id="{F1ED786B-A729-443E-B129-7725230E23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201A00-B5EE-40B4-9D32-FE255E5B380D}"/>
              </a:ext>
            </a:extLst>
          </p:cNvPr>
          <p:cNvSpPr>
            <a:spLocks noGrp="1"/>
          </p:cNvSpPr>
          <p:nvPr>
            <p:ph type="sldNum" sz="quarter" idx="12"/>
          </p:nvPr>
        </p:nvSpPr>
        <p:spPr/>
        <p:txBody>
          <a:bodyPr/>
          <a:lstStyle/>
          <a:p>
            <a:fld id="{D1459AD0-3BBF-45EE-BFAC-6B93ED1A1391}" type="slidenum">
              <a:rPr lang="en-IN" smtClean="0"/>
              <a:t>‹#›</a:t>
            </a:fld>
            <a:endParaRPr lang="en-IN"/>
          </a:p>
        </p:txBody>
      </p:sp>
    </p:spTree>
    <p:extLst>
      <p:ext uri="{BB962C8B-B14F-4D97-AF65-F5344CB8AC3E}">
        <p14:creationId xmlns:p14="http://schemas.microsoft.com/office/powerpoint/2010/main" val="2788087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457F67-0F81-4195-96E5-40BA71C4A6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4CC35C-562B-4CED-A12C-02A392F227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B4704B-6660-4563-A12B-7D583C4DF2FF}"/>
              </a:ext>
            </a:extLst>
          </p:cNvPr>
          <p:cNvSpPr>
            <a:spLocks noGrp="1"/>
          </p:cNvSpPr>
          <p:nvPr>
            <p:ph type="dt" sz="half" idx="10"/>
          </p:nvPr>
        </p:nvSpPr>
        <p:spPr/>
        <p:txBody>
          <a:bodyPr/>
          <a:lstStyle/>
          <a:p>
            <a:fld id="{A0522BFC-993A-421E-B924-6EECE4715EEA}" type="datetimeFigureOut">
              <a:rPr lang="en-IN" smtClean="0"/>
              <a:t>23-11-2020</a:t>
            </a:fld>
            <a:endParaRPr lang="en-IN"/>
          </a:p>
        </p:txBody>
      </p:sp>
      <p:sp>
        <p:nvSpPr>
          <p:cNvPr id="5" name="Footer Placeholder 4">
            <a:extLst>
              <a:ext uri="{FF2B5EF4-FFF2-40B4-BE49-F238E27FC236}">
                <a16:creationId xmlns:a16="http://schemas.microsoft.com/office/drawing/2014/main" id="{3D64B1C2-A679-4945-8ED8-89C17CC4C1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E95B68-AD2B-4122-9C7A-4B1B1A9C2130}"/>
              </a:ext>
            </a:extLst>
          </p:cNvPr>
          <p:cNvSpPr>
            <a:spLocks noGrp="1"/>
          </p:cNvSpPr>
          <p:nvPr>
            <p:ph type="sldNum" sz="quarter" idx="12"/>
          </p:nvPr>
        </p:nvSpPr>
        <p:spPr/>
        <p:txBody>
          <a:bodyPr/>
          <a:lstStyle/>
          <a:p>
            <a:fld id="{D1459AD0-3BBF-45EE-BFAC-6B93ED1A1391}" type="slidenum">
              <a:rPr lang="en-IN" smtClean="0"/>
              <a:t>‹#›</a:t>
            </a:fld>
            <a:endParaRPr lang="en-IN"/>
          </a:p>
        </p:txBody>
      </p:sp>
    </p:spTree>
    <p:extLst>
      <p:ext uri="{BB962C8B-B14F-4D97-AF65-F5344CB8AC3E}">
        <p14:creationId xmlns:p14="http://schemas.microsoft.com/office/powerpoint/2010/main" val="197602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9413E-4B4C-4A90-A34F-D9E939C8CE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5E69EA-D2F9-4874-842E-2E8F54A718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73308F-B908-4528-BD50-2100588EF613}"/>
              </a:ext>
            </a:extLst>
          </p:cNvPr>
          <p:cNvSpPr>
            <a:spLocks noGrp="1"/>
          </p:cNvSpPr>
          <p:nvPr>
            <p:ph type="dt" sz="half" idx="10"/>
          </p:nvPr>
        </p:nvSpPr>
        <p:spPr/>
        <p:txBody>
          <a:bodyPr/>
          <a:lstStyle/>
          <a:p>
            <a:fld id="{A0522BFC-993A-421E-B924-6EECE4715EEA}" type="datetimeFigureOut">
              <a:rPr lang="en-IN" smtClean="0"/>
              <a:t>23-11-2020</a:t>
            </a:fld>
            <a:endParaRPr lang="en-IN"/>
          </a:p>
        </p:txBody>
      </p:sp>
      <p:sp>
        <p:nvSpPr>
          <p:cNvPr id="5" name="Footer Placeholder 4">
            <a:extLst>
              <a:ext uri="{FF2B5EF4-FFF2-40B4-BE49-F238E27FC236}">
                <a16:creationId xmlns:a16="http://schemas.microsoft.com/office/drawing/2014/main" id="{03315074-5BED-4FF4-A8C9-A7B841CE5C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553EA1-AA12-45E0-AC88-16BCDBADFE5C}"/>
              </a:ext>
            </a:extLst>
          </p:cNvPr>
          <p:cNvSpPr>
            <a:spLocks noGrp="1"/>
          </p:cNvSpPr>
          <p:nvPr>
            <p:ph type="sldNum" sz="quarter" idx="12"/>
          </p:nvPr>
        </p:nvSpPr>
        <p:spPr/>
        <p:txBody>
          <a:bodyPr/>
          <a:lstStyle/>
          <a:p>
            <a:fld id="{D1459AD0-3BBF-45EE-BFAC-6B93ED1A1391}" type="slidenum">
              <a:rPr lang="en-IN" smtClean="0"/>
              <a:t>‹#›</a:t>
            </a:fld>
            <a:endParaRPr lang="en-IN"/>
          </a:p>
        </p:txBody>
      </p:sp>
    </p:spTree>
    <p:extLst>
      <p:ext uri="{BB962C8B-B14F-4D97-AF65-F5344CB8AC3E}">
        <p14:creationId xmlns:p14="http://schemas.microsoft.com/office/powerpoint/2010/main" val="1728753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85CB7-056B-4A85-954B-E970733DDA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CEAAE4-CCA2-4EC9-BDA9-866A87DD3D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27A459-5E6F-43BC-9894-501CD1961FF7}"/>
              </a:ext>
            </a:extLst>
          </p:cNvPr>
          <p:cNvSpPr>
            <a:spLocks noGrp="1"/>
          </p:cNvSpPr>
          <p:nvPr>
            <p:ph type="dt" sz="half" idx="10"/>
          </p:nvPr>
        </p:nvSpPr>
        <p:spPr/>
        <p:txBody>
          <a:bodyPr/>
          <a:lstStyle/>
          <a:p>
            <a:fld id="{A0522BFC-993A-421E-B924-6EECE4715EEA}" type="datetimeFigureOut">
              <a:rPr lang="en-IN" smtClean="0"/>
              <a:t>23-11-2020</a:t>
            </a:fld>
            <a:endParaRPr lang="en-IN"/>
          </a:p>
        </p:txBody>
      </p:sp>
      <p:sp>
        <p:nvSpPr>
          <p:cNvPr id="5" name="Footer Placeholder 4">
            <a:extLst>
              <a:ext uri="{FF2B5EF4-FFF2-40B4-BE49-F238E27FC236}">
                <a16:creationId xmlns:a16="http://schemas.microsoft.com/office/drawing/2014/main" id="{79E6888E-18C2-499B-A3A5-040816D445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DC26DE-300F-4195-90ED-BD9722AE1541}"/>
              </a:ext>
            </a:extLst>
          </p:cNvPr>
          <p:cNvSpPr>
            <a:spLocks noGrp="1"/>
          </p:cNvSpPr>
          <p:nvPr>
            <p:ph type="sldNum" sz="quarter" idx="12"/>
          </p:nvPr>
        </p:nvSpPr>
        <p:spPr/>
        <p:txBody>
          <a:bodyPr/>
          <a:lstStyle/>
          <a:p>
            <a:fld id="{D1459AD0-3BBF-45EE-BFAC-6B93ED1A1391}" type="slidenum">
              <a:rPr lang="en-IN" smtClean="0"/>
              <a:t>‹#›</a:t>
            </a:fld>
            <a:endParaRPr lang="en-IN"/>
          </a:p>
        </p:txBody>
      </p:sp>
    </p:spTree>
    <p:extLst>
      <p:ext uri="{BB962C8B-B14F-4D97-AF65-F5344CB8AC3E}">
        <p14:creationId xmlns:p14="http://schemas.microsoft.com/office/powerpoint/2010/main" val="1238620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12354-333D-47C5-B5D6-20BD23AF26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6AC394-5E59-4571-832E-AD0E26DC3B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21047B-6DD2-436E-9E51-32DEAD5B14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2AEBD3-9412-4297-AD84-1D8058C4F1A9}"/>
              </a:ext>
            </a:extLst>
          </p:cNvPr>
          <p:cNvSpPr>
            <a:spLocks noGrp="1"/>
          </p:cNvSpPr>
          <p:nvPr>
            <p:ph type="dt" sz="half" idx="10"/>
          </p:nvPr>
        </p:nvSpPr>
        <p:spPr/>
        <p:txBody>
          <a:bodyPr/>
          <a:lstStyle/>
          <a:p>
            <a:fld id="{A0522BFC-993A-421E-B924-6EECE4715EEA}" type="datetimeFigureOut">
              <a:rPr lang="en-IN" smtClean="0"/>
              <a:t>23-11-2020</a:t>
            </a:fld>
            <a:endParaRPr lang="en-IN"/>
          </a:p>
        </p:txBody>
      </p:sp>
      <p:sp>
        <p:nvSpPr>
          <p:cNvPr id="6" name="Footer Placeholder 5">
            <a:extLst>
              <a:ext uri="{FF2B5EF4-FFF2-40B4-BE49-F238E27FC236}">
                <a16:creationId xmlns:a16="http://schemas.microsoft.com/office/drawing/2014/main" id="{9851F5B8-211C-434E-BC13-A286B5FC2A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FABFC2-66FA-46E5-BD7A-4EB936D27904}"/>
              </a:ext>
            </a:extLst>
          </p:cNvPr>
          <p:cNvSpPr>
            <a:spLocks noGrp="1"/>
          </p:cNvSpPr>
          <p:nvPr>
            <p:ph type="sldNum" sz="quarter" idx="12"/>
          </p:nvPr>
        </p:nvSpPr>
        <p:spPr/>
        <p:txBody>
          <a:bodyPr/>
          <a:lstStyle/>
          <a:p>
            <a:fld id="{D1459AD0-3BBF-45EE-BFAC-6B93ED1A1391}" type="slidenum">
              <a:rPr lang="en-IN" smtClean="0"/>
              <a:t>‹#›</a:t>
            </a:fld>
            <a:endParaRPr lang="en-IN"/>
          </a:p>
        </p:txBody>
      </p:sp>
    </p:spTree>
    <p:extLst>
      <p:ext uri="{BB962C8B-B14F-4D97-AF65-F5344CB8AC3E}">
        <p14:creationId xmlns:p14="http://schemas.microsoft.com/office/powerpoint/2010/main" val="2344004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BFA98-BDFA-444C-869F-26AC940FD58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1D6764-16B6-4F12-8509-37A8DC91B1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B9A9D3-F5B1-47DA-B03A-0DD0BF387A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50A60D7-EE30-454F-8EDC-58B8C95B47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777DFE-0139-4936-93C5-2BD3E1B849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F2619C-85AD-44FD-9BCA-C9A90814B1A8}"/>
              </a:ext>
            </a:extLst>
          </p:cNvPr>
          <p:cNvSpPr>
            <a:spLocks noGrp="1"/>
          </p:cNvSpPr>
          <p:nvPr>
            <p:ph type="dt" sz="half" idx="10"/>
          </p:nvPr>
        </p:nvSpPr>
        <p:spPr/>
        <p:txBody>
          <a:bodyPr/>
          <a:lstStyle/>
          <a:p>
            <a:fld id="{A0522BFC-993A-421E-B924-6EECE4715EEA}" type="datetimeFigureOut">
              <a:rPr lang="en-IN" smtClean="0"/>
              <a:t>23-11-2020</a:t>
            </a:fld>
            <a:endParaRPr lang="en-IN"/>
          </a:p>
        </p:txBody>
      </p:sp>
      <p:sp>
        <p:nvSpPr>
          <p:cNvPr id="8" name="Footer Placeholder 7">
            <a:extLst>
              <a:ext uri="{FF2B5EF4-FFF2-40B4-BE49-F238E27FC236}">
                <a16:creationId xmlns:a16="http://schemas.microsoft.com/office/drawing/2014/main" id="{0ACCA1E5-C1E3-4AD7-878A-B201BC613DD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29D5FCF-5401-452B-A581-3AE01EAE62E3}"/>
              </a:ext>
            </a:extLst>
          </p:cNvPr>
          <p:cNvSpPr>
            <a:spLocks noGrp="1"/>
          </p:cNvSpPr>
          <p:nvPr>
            <p:ph type="sldNum" sz="quarter" idx="12"/>
          </p:nvPr>
        </p:nvSpPr>
        <p:spPr/>
        <p:txBody>
          <a:bodyPr/>
          <a:lstStyle/>
          <a:p>
            <a:fld id="{D1459AD0-3BBF-45EE-BFAC-6B93ED1A1391}" type="slidenum">
              <a:rPr lang="en-IN" smtClean="0"/>
              <a:t>‹#›</a:t>
            </a:fld>
            <a:endParaRPr lang="en-IN"/>
          </a:p>
        </p:txBody>
      </p:sp>
    </p:spTree>
    <p:extLst>
      <p:ext uri="{BB962C8B-B14F-4D97-AF65-F5344CB8AC3E}">
        <p14:creationId xmlns:p14="http://schemas.microsoft.com/office/powerpoint/2010/main" val="3316794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F5D47-595F-4B05-B396-A35A2E3D31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483CAF-8A93-4EAE-82C8-C262A19EB3FE}"/>
              </a:ext>
            </a:extLst>
          </p:cNvPr>
          <p:cNvSpPr>
            <a:spLocks noGrp="1"/>
          </p:cNvSpPr>
          <p:nvPr>
            <p:ph type="dt" sz="half" idx="10"/>
          </p:nvPr>
        </p:nvSpPr>
        <p:spPr/>
        <p:txBody>
          <a:bodyPr/>
          <a:lstStyle/>
          <a:p>
            <a:fld id="{A0522BFC-993A-421E-B924-6EECE4715EEA}" type="datetimeFigureOut">
              <a:rPr lang="en-IN" smtClean="0"/>
              <a:t>23-11-2020</a:t>
            </a:fld>
            <a:endParaRPr lang="en-IN"/>
          </a:p>
        </p:txBody>
      </p:sp>
      <p:sp>
        <p:nvSpPr>
          <p:cNvPr id="4" name="Footer Placeholder 3">
            <a:extLst>
              <a:ext uri="{FF2B5EF4-FFF2-40B4-BE49-F238E27FC236}">
                <a16:creationId xmlns:a16="http://schemas.microsoft.com/office/drawing/2014/main" id="{56E380B9-6882-41FA-BA00-C1C23FB44A4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8B7589E-62D5-4164-BC65-F84060CA9BDB}"/>
              </a:ext>
            </a:extLst>
          </p:cNvPr>
          <p:cNvSpPr>
            <a:spLocks noGrp="1"/>
          </p:cNvSpPr>
          <p:nvPr>
            <p:ph type="sldNum" sz="quarter" idx="12"/>
          </p:nvPr>
        </p:nvSpPr>
        <p:spPr/>
        <p:txBody>
          <a:bodyPr/>
          <a:lstStyle/>
          <a:p>
            <a:fld id="{D1459AD0-3BBF-45EE-BFAC-6B93ED1A1391}" type="slidenum">
              <a:rPr lang="en-IN" smtClean="0"/>
              <a:t>‹#›</a:t>
            </a:fld>
            <a:endParaRPr lang="en-IN"/>
          </a:p>
        </p:txBody>
      </p:sp>
    </p:spTree>
    <p:extLst>
      <p:ext uri="{BB962C8B-B14F-4D97-AF65-F5344CB8AC3E}">
        <p14:creationId xmlns:p14="http://schemas.microsoft.com/office/powerpoint/2010/main" val="1269842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516026-B4F9-4A6B-9360-884B7BE4AF86}"/>
              </a:ext>
            </a:extLst>
          </p:cNvPr>
          <p:cNvSpPr>
            <a:spLocks noGrp="1"/>
          </p:cNvSpPr>
          <p:nvPr>
            <p:ph type="dt" sz="half" idx="10"/>
          </p:nvPr>
        </p:nvSpPr>
        <p:spPr/>
        <p:txBody>
          <a:bodyPr/>
          <a:lstStyle/>
          <a:p>
            <a:fld id="{A0522BFC-993A-421E-B924-6EECE4715EEA}" type="datetimeFigureOut">
              <a:rPr lang="en-IN" smtClean="0"/>
              <a:t>23-11-2020</a:t>
            </a:fld>
            <a:endParaRPr lang="en-IN"/>
          </a:p>
        </p:txBody>
      </p:sp>
      <p:sp>
        <p:nvSpPr>
          <p:cNvPr id="3" name="Footer Placeholder 2">
            <a:extLst>
              <a:ext uri="{FF2B5EF4-FFF2-40B4-BE49-F238E27FC236}">
                <a16:creationId xmlns:a16="http://schemas.microsoft.com/office/drawing/2014/main" id="{246D7629-F250-4624-9014-593FC7FC192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CBA77BB-0306-41E0-9DB2-FEED6D54BE12}"/>
              </a:ext>
            </a:extLst>
          </p:cNvPr>
          <p:cNvSpPr>
            <a:spLocks noGrp="1"/>
          </p:cNvSpPr>
          <p:nvPr>
            <p:ph type="sldNum" sz="quarter" idx="12"/>
          </p:nvPr>
        </p:nvSpPr>
        <p:spPr/>
        <p:txBody>
          <a:bodyPr/>
          <a:lstStyle/>
          <a:p>
            <a:fld id="{D1459AD0-3BBF-45EE-BFAC-6B93ED1A1391}" type="slidenum">
              <a:rPr lang="en-IN" smtClean="0"/>
              <a:t>‹#›</a:t>
            </a:fld>
            <a:endParaRPr lang="en-IN"/>
          </a:p>
        </p:txBody>
      </p:sp>
    </p:spTree>
    <p:extLst>
      <p:ext uri="{BB962C8B-B14F-4D97-AF65-F5344CB8AC3E}">
        <p14:creationId xmlns:p14="http://schemas.microsoft.com/office/powerpoint/2010/main" val="3870165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AB22C-6623-45FA-8D45-6100550D04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D4B02F-1EDC-4215-B0C5-5011832C21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2C14739-C7CD-45FD-9DF2-F3C773C612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116518-8E5B-424F-B232-466FC086ED6E}"/>
              </a:ext>
            </a:extLst>
          </p:cNvPr>
          <p:cNvSpPr>
            <a:spLocks noGrp="1"/>
          </p:cNvSpPr>
          <p:nvPr>
            <p:ph type="dt" sz="half" idx="10"/>
          </p:nvPr>
        </p:nvSpPr>
        <p:spPr/>
        <p:txBody>
          <a:bodyPr/>
          <a:lstStyle/>
          <a:p>
            <a:fld id="{A0522BFC-993A-421E-B924-6EECE4715EEA}" type="datetimeFigureOut">
              <a:rPr lang="en-IN" smtClean="0"/>
              <a:t>23-11-2020</a:t>
            </a:fld>
            <a:endParaRPr lang="en-IN"/>
          </a:p>
        </p:txBody>
      </p:sp>
      <p:sp>
        <p:nvSpPr>
          <p:cNvPr id="6" name="Footer Placeholder 5">
            <a:extLst>
              <a:ext uri="{FF2B5EF4-FFF2-40B4-BE49-F238E27FC236}">
                <a16:creationId xmlns:a16="http://schemas.microsoft.com/office/drawing/2014/main" id="{D23DB96B-3C22-4AB0-A785-C109B1D77C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047EE2-9847-4370-A1A8-96DD1504CE40}"/>
              </a:ext>
            </a:extLst>
          </p:cNvPr>
          <p:cNvSpPr>
            <a:spLocks noGrp="1"/>
          </p:cNvSpPr>
          <p:nvPr>
            <p:ph type="sldNum" sz="quarter" idx="12"/>
          </p:nvPr>
        </p:nvSpPr>
        <p:spPr/>
        <p:txBody>
          <a:bodyPr/>
          <a:lstStyle/>
          <a:p>
            <a:fld id="{D1459AD0-3BBF-45EE-BFAC-6B93ED1A1391}" type="slidenum">
              <a:rPr lang="en-IN" smtClean="0"/>
              <a:t>‹#›</a:t>
            </a:fld>
            <a:endParaRPr lang="en-IN"/>
          </a:p>
        </p:txBody>
      </p:sp>
    </p:spTree>
    <p:extLst>
      <p:ext uri="{BB962C8B-B14F-4D97-AF65-F5344CB8AC3E}">
        <p14:creationId xmlns:p14="http://schemas.microsoft.com/office/powerpoint/2010/main" val="476302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175CA-878C-455F-B6D6-1C5BFD57EE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E635C12-E73C-4BD8-9E61-3F89A40DD6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9D9D227-8A29-4BDC-B6A2-B2306E7547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94DEBA-76B9-446E-A903-CCA7982B6A20}"/>
              </a:ext>
            </a:extLst>
          </p:cNvPr>
          <p:cNvSpPr>
            <a:spLocks noGrp="1"/>
          </p:cNvSpPr>
          <p:nvPr>
            <p:ph type="dt" sz="half" idx="10"/>
          </p:nvPr>
        </p:nvSpPr>
        <p:spPr/>
        <p:txBody>
          <a:bodyPr/>
          <a:lstStyle/>
          <a:p>
            <a:fld id="{A0522BFC-993A-421E-B924-6EECE4715EEA}" type="datetimeFigureOut">
              <a:rPr lang="en-IN" smtClean="0"/>
              <a:t>23-11-2020</a:t>
            </a:fld>
            <a:endParaRPr lang="en-IN"/>
          </a:p>
        </p:txBody>
      </p:sp>
      <p:sp>
        <p:nvSpPr>
          <p:cNvPr id="6" name="Footer Placeholder 5">
            <a:extLst>
              <a:ext uri="{FF2B5EF4-FFF2-40B4-BE49-F238E27FC236}">
                <a16:creationId xmlns:a16="http://schemas.microsoft.com/office/drawing/2014/main" id="{0772585C-50D8-418A-93CF-BEAB19A2A2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F496D1-D301-402C-BB93-7FA4672BADC2}"/>
              </a:ext>
            </a:extLst>
          </p:cNvPr>
          <p:cNvSpPr>
            <a:spLocks noGrp="1"/>
          </p:cNvSpPr>
          <p:nvPr>
            <p:ph type="sldNum" sz="quarter" idx="12"/>
          </p:nvPr>
        </p:nvSpPr>
        <p:spPr/>
        <p:txBody>
          <a:bodyPr/>
          <a:lstStyle/>
          <a:p>
            <a:fld id="{D1459AD0-3BBF-45EE-BFAC-6B93ED1A1391}" type="slidenum">
              <a:rPr lang="en-IN" smtClean="0"/>
              <a:t>‹#›</a:t>
            </a:fld>
            <a:endParaRPr lang="en-IN"/>
          </a:p>
        </p:txBody>
      </p:sp>
    </p:spTree>
    <p:extLst>
      <p:ext uri="{BB962C8B-B14F-4D97-AF65-F5344CB8AC3E}">
        <p14:creationId xmlns:p14="http://schemas.microsoft.com/office/powerpoint/2010/main" val="968844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65949E-D6CE-4ED4-8363-96029B1E7C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F363B1-0B4C-43BE-802C-E6D881B60A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265763-B300-46F6-928F-B5A1928F48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22BFC-993A-421E-B924-6EECE4715EEA}" type="datetimeFigureOut">
              <a:rPr lang="en-IN" smtClean="0"/>
              <a:t>23-11-2020</a:t>
            </a:fld>
            <a:endParaRPr lang="en-IN"/>
          </a:p>
        </p:txBody>
      </p:sp>
      <p:sp>
        <p:nvSpPr>
          <p:cNvPr id="5" name="Footer Placeholder 4">
            <a:extLst>
              <a:ext uri="{FF2B5EF4-FFF2-40B4-BE49-F238E27FC236}">
                <a16:creationId xmlns:a16="http://schemas.microsoft.com/office/drawing/2014/main" id="{A3FB402A-D538-4B49-917D-71A4010117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26546D0-04F5-48F1-9665-86B58E9FD2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459AD0-3BBF-45EE-BFAC-6B93ED1A1391}" type="slidenum">
              <a:rPr lang="en-IN" smtClean="0"/>
              <a:t>‹#›</a:t>
            </a:fld>
            <a:endParaRPr lang="en-IN"/>
          </a:p>
        </p:txBody>
      </p:sp>
    </p:spTree>
    <p:extLst>
      <p:ext uri="{BB962C8B-B14F-4D97-AF65-F5344CB8AC3E}">
        <p14:creationId xmlns:p14="http://schemas.microsoft.com/office/powerpoint/2010/main" val="1676299472"/>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picture containing sitting, drawing&#10;&#10;Description automatically generated">
            <a:extLst>
              <a:ext uri="{FF2B5EF4-FFF2-40B4-BE49-F238E27FC236}">
                <a16:creationId xmlns:a16="http://schemas.microsoft.com/office/drawing/2014/main" id="{5AF1B96A-9B02-4D8C-9170-71C336B180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349" y="3054607"/>
            <a:ext cx="3661831" cy="768984"/>
          </a:xfrm>
          <a:prstGeom prst="rect">
            <a:avLst/>
          </a:prstGeom>
        </p:spPr>
      </p:pic>
      <p:sp>
        <p:nvSpPr>
          <p:cNvPr id="4" name="Rectangle 3">
            <a:extLst>
              <a:ext uri="{FF2B5EF4-FFF2-40B4-BE49-F238E27FC236}">
                <a16:creationId xmlns:a16="http://schemas.microsoft.com/office/drawing/2014/main" id="{408E2C68-D81F-4203-89A3-5A8E54F3B19D}"/>
              </a:ext>
            </a:extLst>
          </p:cNvPr>
          <p:cNvSpPr/>
          <p:nvPr/>
        </p:nvSpPr>
        <p:spPr>
          <a:xfrm>
            <a:off x="6090574" y="2421682"/>
            <a:ext cx="4977578" cy="3639289"/>
          </a:xfrm>
          <a:prstGeom prst="rect">
            <a:avLst/>
          </a:prstGeom>
        </p:spPr>
        <p:txBody>
          <a:bodyPr vert="horz" lIns="91440" tIns="45720" rIns="91440" bIns="45720" rtlCol="0" anchor="ctr">
            <a:normAutofit/>
          </a:bodyPr>
          <a:lstStyle/>
          <a:p>
            <a:pPr>
              <a:lnSpc>
                <a:spcPct val="90000"/>
              </a:lnSpc>
              <a:spcAft>
                <a:spcPts val="600"/>
              </a:spcAft>
            </a:pPr>
            <a:r>
              <a:rPr lang="en-US" sz="2000" dirty="0">
                <a:solidFill>
                  <a:srgbClr val="000000"/>
                </a:solidFill>
              </a:rPr>
              <a:t>	</a:t>
            </a:r>
            <a:r>
              <a:rPr lang="en-US" sz="2000" u="sng" dirty="0">
                <a:solidFill>
                  <a:srgbClr val="000000"/>
                </a:solidFill>
              </a:rPr>
              <a:t> Presented By:</a:t>
            </a:r>
          </a:p>
          <a:p>
            <a:pPr>
              <a:lnSpc>
                <a:spcPct val="90000"/>
              </a:lnSpc>
              <a:spcAft>
                <a:spcPts val="600"/>
              </a:spcAft>
            </a:pPr>
            <a:r>
              <a:rPr lang="en-US" sz="2000" dirty="0">
                <a:solidFill>
                  <a:srgbClr val="000000"/>
                </a:solidFill>
              </a:rPr>
              <a:t>	</a:t>
            </a:r>
            <a:r>
              <a:rPr lang="en-US" sz="2000" dirty="0" err="1">
                <a:solidFill>
                  <a:srgbClr val="000000"/>
                </a:solidFill>
              </a:rPr>
              <a:t>SK.Gouse</a:t>
            </a:r>
            <a:r>
              <a:rPr lang="en-US" sz="2000" dirty="0">
                <a:solidFill>
                  <a:srgbClr val="000000"/>
                </a:solidFill>
              </a:rPr>
              <a:t> Mastan Vali-17471A0502</a:t>
            </a:r>
          </a:p>
          <a:p>
            <a:pPr>
              <a:lnSpc>
                <a:spcPct val="90000"/>
              </a:lnSpc>
              <a:spcAft>
                <a:spcPts val="600"/>
              </a:spcAft>
            </a:pPr>
            <a:r>
              <a:rPr lang="en-US" sz="2000" dirty="0">
                <a:solidFill>
                  <a:srgbClr val="000000"/>
                </a:solidFill>
              </a:rPr>
              <a:t>	</a:t>
            </a:r>
            <a:r>
              <a:rPr lang="en-US" sz="2000" dirty="0" err="1">
                <a:solidFill>
                  <a:srgbClr val="000000"/>
                </a:solidFill>
              </a:rPr>
              <a:t>D.Vamsi</a:t>
            </a:r>
            <a:r>
              <a:rPr lang="en-US" sz="2000" dirty="0">
                <a:solidFill>
                  <a:srgbClr val="000000"/>
                </a:solidFill>
              </a:rPr>
              <a:t> Krishna-17471A0552</a:t>
            </a:r>
          </a:p>
          <a:p>
            <a:pPr>
              <a:lnSpc>
                <a:spcPct val="90000"/>
              </a:lnSpc>
              <a:spcAft>
                <a:spcPts val="600"/>
              </a:spcAft>
            </a:pPr>
            <a:r>
              <a:rPr lang="en-US" sz="2000" dirty="0">
                <a:solidFill>
                  <a:srgbClr val="000000"/>
                </a:solidFill>
              </a:rPr>
              <a:t>	K.S.L.Narayana-17471A0542</a:t>
            </a:r>
          </a:p>
          <a:p>
            <a:pPr>
              <a:lnSpc>
                <a:spcPct val="90000"/>
              </a:lnSpc>
              <a:spcAft>
                <a:spcPts val="600"/>
              </a:spcAft>
            </a:pPr>
            <a:r>
              <a:rPr lang="en-US" sz="2000" dirty="0">
                <a:solidFill>
                  <a:srgbClr val="000000"/>
                </a:solidFill>
              </a:rPr>
              <a:t>	A.Sairam-17471A0555</a:t>
            </a:r>
          </a:p>
        </p:txBody>
      </p:sp>
      <p:sp>
        <p:nvSpPr>
          <p:cNvPr id="3" name="Rectangle 2">
            <a:extLst>
              <a:ext uri="{FF2B5EF4-FFF2-40B4-BE49-F238E27FC236}">
                <a16:creationId xmlns:a16="http://schemas.microsoft.com/office/drawing/2014/main" id="{C6E77995-C8E3-48DF-AD29-42951AF79053}"/>
              </a:ext>
            </a:extLst>
          </p:cNvPr>
          <p:cNvSpPr/>
          <p:nvPr/>
        </p:nvSpPr>
        <p:spPr>
          <a:xfrm>
            <a:off x="1208274" y="4592320"/>
            <a:ext cx="3799840" cy="1077218"/>
          </a:xfrm>
          <a:prstGeom prst="rect">
            <a:avLst/>
          </a:prstGeom>
        </p:spPr>
        <p:txBody>
          <a:bodyPr wrap="square">
            <a:spAutoFit/>
          </a:bodyPr>
          <a:lstStyle/>
          <a:p>
            <a:pPr>
              <a:spcAft>
                <a:spcPts val="600"/>
              </a:spcAft>
            </a:pPr>
            <a:r>
              <a:rPr lang="en-IN" u="sng" dirty="0"/>
              <a:t>Under the guidance of:</a:t>
            </a:r>
          </a:p>
          <a:p>
            <a:pPr>
              <a:spcAft>
                <a:spcPts val="600"/>
              </a:spcAft>
            </a:pPr>
            <a:r>
              <a:rPr lang="en-IN" sz="2000" dirty="0" err="1"/>
              <a:t>P.Lakshmi</a:t>
            </a:r>
            <a:r>
              <a:rPr lang="en-IN" sz="2000" dirty="0"/>
              <a:t> Narayana</a:t>
            </a:r>
            <a:r>
              <a:rPr lang="en-IN" sz="1200" dirty="0"/>
              <a:t> </a:t>
            </a:r>
            <a:r>
              <a:rPr lang="en-IN" sz="1200" dirty="0" err="1"/>
              <a:t>M.Tech</a:t>
            </a:r>
            <a:endParaRPr lang="en-IN" sz="1200" dirty="0"/>
          </a:p>
          <a:p>
            <a:pPr>
              <a:spcAft>
                <a:spcPts val="600"/>
              </a:spcAft>
            </a:pPr>
            <a:r>
              <a:rPr lang="en-IN" sz="1600" dirty="0"/>
              <a:t>Asst professor</a:t>
            </a:r>
          </a:p>
        </p:txBody>
      </p:sp>
      <p:sp>
        <p:nvSpPr>
          <p:cNvPr id="7" name="TextBox 6">
            <a:extLst>
              <a:ext uri="{FF2B5EF4-FFF2-40B4-BE49-F238E27FC236}">
                <a16:creationId xmlns:a16="http://schemas.microsoft.com/office/drawing/2014/main" id="{5DD39A0F-86C7-44C6-963F-5F1542C33007}"/>
              </a:ext>
            </a:extLst>
          </p:cNvPr>
          <p:cNvSpPr txBox="1"/>
          <p:nvPr/>
        </p:nvSpPr>
        <p:spPr>
          <a:xfrm>
            <a:off x="4864100" y="330200"/>
            <a:ext cx="8628001" cy="2631490"/>
          </a:xfrm>
          <a:prstGeom prst="rect">
            <a:avLst/>
          </a:prstGeom>
          <a:noFill/>
        </p:spPr>
        <p:txBody>
          <a:bodyPr wrap="square" rtlCol="0">
            <a:spAutoFit/>
          </a:bodyPr>
          <a:lstStyle/>
          <a:p>
            <a:r>
              <a:rPr lang="en-IN" sz="5500" dirty="0">
                <a:latin typeface="Cavolini" panose="03000502040302020204" pitchFamily="66" charset="0"/>
                <a:cs typeface="Cavolini" panose="03000502040302020204" pitchFamily="66" charset="0"/>
              </a:rPr>
              <a:t>Cricket </a:t>
            </a:r>
          </a:p>
          <a:p>
            <a:r>
              <a:rPr lang="en-IN" sz="5500" dirty="0">
                <a:latin typeface="Cavolini" panose="03000502040302020204" pitchFamily="66" charset="0"/>
                <a:cs typeface="Cavolini" panose="03000502040302020204" pitchFamily="66" charset="0"/>
              </a:rPr>
              <a:t>	Score </a:t>
            </a:r>
          </a:p>
          <a:p>
            <a:r>
              <a:rPr lang="en-IN" sz="5500" dirty="0">
                <a:latin typeface="Cavolini" panose="03000502040302020204" pitchFamily="66" charset="0"/>
                <a:cs typeface="Cavolini" panose="03000502040302020204" pitchFamily="66" charset="0"/>
              </a:rPr>
              <a:t>		Prediction</a:t>
            </a:r>
          </a:p>
        </p:txBody>
      </p:sp>
    </p:spTree>
    <p:extLst>
      <p:ext uri="{BB962C8B-B14F-4D97-AF65-F5344CB8AC3E}">
        <p14:creationId xmlns:p14="http://schemas.microsoft.com/office/powerpoint/2010/main" val="2982724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AABF1C0-6A97-4E4B-B174-B71B5A274D05}"/>
              </a:ext>
            </a:extLst>
          </p:cNvPr>
          <p:cNvSpPr>
            <a:spLocks noGrp="1"/>
          </p:cNvSpPr>
          <p:nvPr>
            <p:ph type="title"/>
          </p:nvPr>
        </p:nvSpPr>
        <p:spPr>
          <a:xfrm>
            <a:off x="640079" y="2053641"/>
            <a:ext cx="3669161" cy="2760098"/>
          </a:xfrm>
        </p:spPr>
        <p:txBody>
          <a:bodyPr>
            <a:normAutofit/>
          </a:bodyPr>
          <a:lstStyle/>
          <a:p>
            <a:r>
              <a:rPr lang="en-IN" b="1">
                <a:solidFill>
                  <a:srgbClr val="FFFFFF"/>
                </a:solidFill>
              </a:rPr>
              <a:t>Linear Regression</a:t>
            </a:r>
          </a:p>
        </p:txBody>
      </p:sp>
      <p:sp>
        <p:nvSpPr>
          <p:cNvPr id="3" name="Content Placeholder 2">
            <a:extLst>
              <a:ext uri="{FF2B5EF4-FFF2-40B4-BE49-F238E27FC236}">
                <a16:creationId xmlns:a16="http://schemas.microsoft.com/office/drawing/2014/main" id="{F84B31BA-6CA7-4B37-B4C3-9A5A493912D9}"/>
              </a:ext>
            </a:extLst>
          </p:cNvPr>
          <p:cNvSpPr>
            <a:spLocks noGrp="1"/>
          </p:cNvSpPr>
          <p:nvPr>
            <p:ph idx="1"/>
          </p:nvPr>
        </p:nvSpPr>
        <p:spPr>
          <a:xfrm>
            <a:off x="5539208" y="279400"/>
            <a:ext cx="6082110" cy="6184900"/>
          </a:xfrm>
        </p:spPr>
        <p:txBody>
          <a:bodyPr anchor="ctr">
            <a:noAutofit/>
          </a:bodyPr>
          <a:lstStyle/>
          <a:p>
            <a:pPr marL="0" indent="0">
              <a:buNone/>
            </a:pPr>
            <a:endParaRPr lang="en-GB" sz="2000" dirty="0">
              <a:solidFill>
                <a:srgbClr val="000000"/>
              </a:solidFill>
              <a:cs typeface="Cavolini" panose="020B0502040204020203" pitchFamily="66" charset="0"/>
              <a:sym typeface="+mn-ea"/>
            </a:endParaRPr>
          </a:p>
          <a:p>
            <a:pPr>
              <a:buFont typeface="Wingdings" panose="05000000000000000000" pitchFamily="2" charset="2"/>
              <a:buChar char="Ø"/>
            </a:pPr>
            <a:r>
              <a:rPr lang="en-US" sz="2000" b="1" dirty="0">
                <a:cs typeface="Cavolini" panose="020B0502040204020203" pitchFamily="66" charset="0"/>
              </a:rPr>
              <a:t> </a:t>
            </a:r>
            <a:r>
              <a:rPr lang="en-US" sz="2400" b="1" dirty="0">
                <a:cs typeface="Cavolini" panose="020B0502040204020203" pitchFamily="66" charset="0"/>
              </a:rPr>
              <a:t>Linear regression </a:t>
            </a:r>
            <a:r>
              <a:rPr lang="en-US" sz="2400" dirty="0">
                <a:cs typeface="Cavolini" panose="020B0502040204020203" pitchFamily="66" charset="0"/>
              </a:rPr>
              <a:t>is a way to explain the relationship between a dependent variable and one or more explanatory variables using a straight line. </a:t>
            </a:r>
          </a:p>
          <a:p>
            <a:pPr>
              <a:buFont typeface="Wingdings" panose="05000000000000000000" pitchFamily="2" charset="2"/>
              <a:buChar char="Ø"/>
            </a:pPr>
            <a:r>
              <a:rPr lang="en-US" sz="2400" dirty="0"/>
              <a:t>Once we use linear regression on a data-set divided into training and test set, calculating the scores on training and test set can give us a idea about whether the model is suffering from over-fitting or under-fitting or none</a:t>
            </a:r>
            <a:endParaRPr lang="en-US" sz="2400" dirty="0">
              <a:cs typeface="Cavolini" panose="020B0502040204020203" pitchFamily="66" charset="0"/>
            </a:endParaRPr>
          </a:p>
          <a:p>
            <a:pPr marL="0" indent="0">
              <a:buNone/>
            </a:pPr>
            <a:endParaRPr lang="en-US" sz="2400" dirty="0">
              <a:cs typeface="Cavolini" panose="020B0502040204020203" pitchFamily="66" charset="0"/>
            </a:endParaRPr>
          </a:p>
          <a:p>
            <a:pPr>
              <a:buFont typeface="Wingdings" panose="05000000000000000000" pitchFamily="2" charset="2"/>
              <a:buChar char="Ø"/>
            </a:pPr>
            <a:r>
              <a:rPr lang="en-US" sz="2400" dirty="0">
                <a:cs typeface="Cavolini" panose="020B0502040204020203" pitchFamily="66" charset="0"/>
              </a:rPr>
              <a:t> Linear regression can be used to fit a predictive model to a set of observed values (data). </a:t>
            </a:r>
          </a:p>
          <a:p>
            <a:pPr marL="0" indent="0">
              <a:buNone/>
            </a:pPr>
            <a:endParaRPr lang="en-US" sz="2400" dirty="0">
              <a:cs typeface="Cavolini" panose="020B0502040204020203" pitchFamily="66" charset="0"/>
            </a:endParaRPr>
          </a:p>
          <a:p>
            <a:pPr>
              <a:buFont typeface="Wingdings" panose="05000000000000000000" pitchFamily="2" charset="2"/>
              <a:buChar char="Ø"/>
            </a:pPr>
            <a:r>
              <a:rPr lang="en-US" sz="2400" dirty="0">
                <a:cs typeface="Cavolini" panose="020B0502040204020203" pitchFamily="66" charset="0"/>
              </a:rPr>
              <a:t> This is useful, if the goal is prediction, or forecasting, or reduction</a:t>
            </a:r>
            <a:endParaRPr lang="en-IN" sz="2400" dirty="0">
              <a:solidFill>
                <a:srgbClr val="000000"/>
              </a:solidFill>
              <a:cs typeface="Cavolini" panose="020B0502040204020203" pitchFamily="66" charset="0"/>
            </a:endParaRPr>
          </a:p>
        </p:txBody>
      </p:sp>
    </p:spTree>
    <p:extLst>
      <p:ext uri="{BB962C8B-B14F-4D97-AF65-F5344CB8AC3E}">
        <p14:creationId xmlns:p14="http://schemas.microsoft.com/office/powerpoint/2010/main" val="3516840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D8E0EB-C301-424C-8D12-EBC32D969A40}"/>
              </a:ext>
            </a:extLst>
          </p:cNvPr>
          <p:cNvSpPr>
            <a:spLocks noGrp="1"/>
          </p:cNvSpPr>
          <p:nvPr>
            <p:ph type="title"/>
          </p:nvPr>
        </p:nvSpPr>
        <p:spPr>
          <a:xfrm>
            <a:off x="640079" y="2053641"/>
            <a:ext cx="4780220" cy="2760098"/>
          </a:xfrm>
        </p:spPr>
        <p:txBody>
          <a:bodyPr>
            <a:normAutofit/>
          </a:bodyPr>
          <a:lstStyle/>
          <a:p>
            <a:r>
              <a:rPr lang="en-IN" b="1" dirty="0">
                <a:solidFill>
                  <a:srgbClr val="FFFFFF"/>
                </a:solidFill>
              </a:rPr>
              <a:t>Ridge and Lasso</a:t>
            </a:r>
          </a:p>
        </p:txBody>
      </p:sp>
      <p:sp>
        <p:nvSpPr>
          <p:cNvPr id="3" name="Content Placeholder 2">
            <a:extLst>
              <a:ext uri="{FF2B5EF4-FFF2-40B4-BE49-F238E27FC236}">
                <a16:creationId xmlns:a16="http://schemas.microsoft.com/office/drawing/2014/main" id="{8D31EE9F-274B-43F3-87D9-3833C06349F7}"/>
              </a:ext>
            </a:extLst>
          </p:cNvPr>
          <p:cNvSpPr>
            <a:spLocks noGrp="1"/>
          </p:cNvSpPr>
          <p:nvPr>
            <p:ph idx="1"/>
          </p:nvPr>
        </p:nvSpPr>
        <p:spPr>
          <a:xfrm>
            <a:off x="5600700" y="813683"/>
            <a:ext cx="6202358" cy="5230634"/>
          </a:xfrm>
        </p:spPr>
        <p:txBody>
          <a:bodyPr anchor="ctr">
            <a:normAutofit/>
          </a:bodyPr>
          <a:lstStyle/>
          <a:p>
            <a:r>
              <a:rPr lang="en-GB" dirty="0">
                <a:solidFill>
                  <a:srgbClr val="000000"/>
                </a:solidFill>
                <a:cs typeface="Times New Roman" panose="02020603050405020304" charset="0"/>
                <a:sym typeface="+mn-ea"/>
              </a:rPr>
              <a:t>These are special linear regressions</a:t>
            </a:r>
          </a:p>
          <a:p>
            <a:r>
              <a:rPr lang="en-US" dirty="0"/>
              <a:t>Ridge and Lasso regression are some of the simple techniques to reduce model complexity and prevent over-fitting which may result from simple linear regression</a:t>
            </a:r>
            <a:endParaRPr lang="en-GB" dirty="0">
              <a:solidFill>
                <a:srgbClr val="000000"/>
              </a:solidFill>
              <a:cs typeface="Times New Roman" panose="02020603050405020304" charset="0"/>
              <a:sym typeface="+mn-ea"/>
            </a:endParaRPr>
          </a:p>
          <a:p>
            <a:r>
              <a:rPr lang="en-US" dirty="0"/>
              <a:t>large number of features and test score is relatively poor than the training score over fitting</a:t>
            </a:r>
            <a:endParaRPr lang="en-IN" dirty="0">
              <a:solidFill>
                <a:srgbClr val="000000"/>
              </a:solidFill>
            </a:endParaRPr>
          </a:p>
        </p:txBody>
      </p:sp>
    </p:spTree>
    <p:extLst>
      <p:ext uri="{BB962C8B-B14F-4D97-AF65-F5344CB8AC3E}">
        <p14:creationId xmlns:p14="http://schemas.microsoft.com/office/powerpoint/2010/main" val="4284983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8">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14" name="Rectangle 10">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EBD836F-0E10-4EDF-BCC0-54528BAB5D80}"/>
              </a:ext>
            </a:extLst>
          </p:cNvPr>
          <p:cNvSpPr txBox="1"/>
          <p:nvPr/>
        </p:nvSpPr>
        <p:spPr>
          <a:xfrm>
            <a:off x="6172200" y="804672"/>
            <a:ext cx="5221224" cy="5230368"/>
          </a:xfrm>
          <a:prstGeom prst="rect">
            <a:avLst/>
          </a:prstGeom>
        </p:spPr>
        <p:txBody>
          <a:bodyPr vert="horz" lIns="91440" tIns="45720" rIns="91440" bIns="45720" rtlCol="0" anchor="ctr">
            <a:normAutofit/>
          </a:bodyPr>
          <a:lstStyle/>
          <a:p>
            <a:pPr marL="457200" indent="-228600">
              <a:lnSpc>
                <a:spcPct val="90000"/>
              </a:lnSpc>
              <a:spcAft>
                <a:spcPts val="600"/>
              </a:spcAft>
              <a:buFont typeface="Arial" panose="020B0604020202020204" pitchFamily="34" charset="0"/>
              <a:buChar char="•"/>
            </a:pPr>
            <a:r>
              <a:rPr lang="en-US" sz="2400" b="1" i="1" dirty="0">
                <a:solidFill>
                  <a:srgbClr val="000000"/>
                </a:solidFill>
                <a:sym typeface="+mn-ea"/>
              </a:rPr>
              <a:t>Ridge regression </a:t>
            </a:r>
            <a:r>
              <a:rPr lang="en-US" sz="2400" dirty="0">
                <a:solidFill>
                  <a:srgbClr val="000000"/>
                </a:solidFill>
                <a:sym typeface="+mn-ea"/>
              </a:rPr>
              <a:t>shrinks the coefficients and it helps to reduce the model complexity and multi-collinearity</a:t>
            </a:r>
          </a:p>
          <a:p>
            <a:pPr marL="228600">
              <a:lnSpc>
                <a:spcPct val="90000"/>
              </a:lnSpc>
              <a:spcAft>
                <a:spcPts val="600"/>
              </a:spcAft>
            </a:pPr>
            <a:endParaRPr lang="en-US" sz="2400" dirty="0">
              <a:solidFill>
                <a:srgbClr val="000000"/>
              </a:solidFill>
              <a:sym typeface="+mn-ea"/>
            </a:endParaRPr>
          </a:p>
          <a:p>
            <a:pPr marL="457200" indent="-228600">
              <a:lnSpc>
                <a:spcPct val="90000"/>
              </a:lnSpc>
              <a:spcAft>
                <a:spcPts val="600"/>
              </a:spcAft>
              <a:buFont typeface="Arial" panose="020B0604020202020204" pitchFamily="34" charset="0"/>
              <a:buChar char="•"/>
            </a:pPr>
            <a:r>
              <a:rPr lang="en-US" sz="2400" dirty="0">
                <a:solidFill>
                  <a:srgbClr val="000000"/>
                </a:solidFill>
                <a:sym typeface="+mn-ea"/>
              </a:rPr>
              <a:t>LASSO stands for Least Absolute Shrinkage and Selection Operator.</a:t>
            </a:r>
          </a:p>
          <a:p>
            <a:pPr marL="228600">
              <a:lnSpc>
                <a:spcPct val="90000"/>
              </a:lnSpc>
              <a:spcAft>
                <a:spcPts val="600"/>
              </a:spcAft>
            </a:pPr>
            <a:endParaRPr lang="en-US" sz="2400" dirty="0">
              <a:solidFill>
                <a:srgbClr val="000000"/>
              </a:solidFill>
              <a:sym typeface="+mn-ea"/>
            </a:endParaRPr>
          </a:p>
          <a:p>
            <a:pPr marL="457200" indent="-228600">
              <a:lnSpc>
                <a:spcPct val="90000"/>
              </a:lnSpc>
              <a:spcAft>
                <a:spcPts val="600"/>
              </a:spcAft>
              <a:buFont typeface="Arial" panose="020B0604020202020204" pitchFamily="34" charset="0"/>
              <a:buChar char="•"/>
            </a:pPr>
            <a:r>
              <a:rPr lang="en-US" sz="2400" b="1" i="1" dirty="0">
                <a:solidFill>
                  <a:srgbClr val="000000"/>
                </a:solidFill>
                <a:sym typeface="+mn-ea"/>
              </a:rPr>
              <a:t>Lasso regression </a:t>
            </a:r>
            <a:r>
              <a:rPr lang="en-US" sz="2400" dirty="0">
                <a:solidFill>
                  <a:srgbClr val="000000"/>
                </a:solidFill>
                <a:sym typeface="+mn-ea"/>
              </a:rPr>
              <a:t>not only helps in reducing over-fitting but it can help us in feature selection. </a:t>
            </a:r>
            <a:endParaRPr lang="en-US" sz="2400" dirty="0">
              <a:solidFill>
                <a:srgbClr val="000000"/>
              </a:solidFill>
            </a:endParaRPr>
          </a:p>
          <a:p>
            <a:pPr indent="-228600">
              <a:lnSpc>
                <a:spcPct val="90000"/>
              </a:lnSpc>
              <a:spcAft>
                <a:spcPts val="600"/>
              </a:spcAft>
              <a:buFont typeface="Arial" panose="020B0604020202020204" pitchFamily="34" charset="0"/>
              <a:buChar char="•"/>
            </a:pPr>
            <a:endParaRPr lang="en-US" sz="2400" dirty="0">
              <a:solidFill>
                <a:srgbClr val="000000"/>
              </a:solidFill>
            </a:endParaRPr>
          </a:p>
        </p:txBody>
      </p:sp>
    </p:spTree>
    <p:extLst>
      <p:ext uri="{BB962C8B-B14F-4D97-AF65-F5344CB8AC3E}">
        <p14:creationId xmlns:p14="http://schemas.microsoft.com/office/powerpoint/2010/main" val="313803751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C00D3A0A-CD19-4F97-940A-D1A03DBC6E3A}"/>
              </a:ext>
            </a:extLst>
          </p:cNvPr>
          <p:cNvSpPr txBox="1"/>
          <p:nvPr/>
        </p:nvSpPr>
        <p:spPr>
          <a:xfrm>
            <a:off x="5422900" y="-304800"/>
            <a:ext cx="6769100" cy="7467600"/>
          </a:xfrm>
          <a:prstGeom prst="rect">
            <a:avLst/>
          </a:prstGeom>
        </p:spPr>
        <p:txBody>
          <a:bodyPr vert="horz" lIns="91440" tIns="45720" rIns="91440" bIns="45720" rtlCol="0" anchor="ctr">
            <a:normAutofit lnSpcReduction="10000"/>
          </a:bodyPr>
          <a:lstStyle/>
          <a:p>
            <a:pPr marL="342900" indent="-342900">
              <a:lnSpc>
                <a:spcPct val="90000"/>
              </a:lnSpc>
              <a:spcAft>
                <a:spcPts val="600"/>
              </a:spcAft>
              <a:buFont typeface="Wingdings" panose="05000000000000000000" pitchFamily="2" charset="2"/>
              <a:buChar char="Ø"/>
            </a:pPr>
            <a:r>
              <a:rPr lang="en-US" sz="2400" dirty="0">
                <a:solidFill>
                  <a:srgbClr val="000000"/>
                </a:solidFill>
              </a:rPr>
              <a:t>Support Vector Regression(SVR) is quite different than other Regression models. </a:t>
            </a:r>
          </a:p>
          <a:p>
            <a:pPr marL="342900" indent="-342900">
              <a:lnSpc>
                <a:spcPct val="90000"/>
              </a:lnSpc>
              <a:spcAft>
                <a:spcPts val="600"/>
              </a:spcAft>
              <a:buFont typeface="Wingdings" panose="05000000000000000000" pitchFamily="2" charset="2"/>
              <a:buChar char="Ø"/>
            </a:pPr>
            <a:r>
              <a:rPr lang="en-US" sz="2400" dirty="0">
                <a:solidFill>
                  <a:srgbClr val="000000"/>
                </a:solidFill>
              </a:rPr>
              <a:t>It uses the Support Vector Machine algorithm to predict a continuous variable. </a:t>
            </a:r>
          </a:p>
          <a:p>
            <a:pPr indent="-228600">
              <a:lnSpc>
                <a:spcPct val="90000"/>
              </a:lnSpc>
              <a:spcAft>
                <a:spcPts val="600"/>
              </a:spcAft>
              <a:buFont typeface="Arial" panose="020B0604020202020204" pitchFamily="34" charset="0"/>
              <a:buChar char="•"/>
            </a:pPr>
            <a:endParaRPr lang="en-US" sz="2400" dirty="0">
              <a:solidFill>
                <a:srgbClr val="000000"/>
              </a:solidFill>
            </a:endParaRPr>
          </a:p>
          <a:p>
            <a:pPr marL="342900" indent="-342900">
              <a:lnSpc>
                <a:spcPct val="90000"/>
              </a:lnSpc>
              <a:spcAft>
                <a:spcPts val="600"/>
              </a:spcAft>
              <a:buFont typeface="Wingdings" panose="05000000000000000000" pitchFamily="2" charset="2"/>
              <a:buChar char="Ø"/>
            </a:pPr>
            <a:r>
              <a:rPr lang="en-US" sz="2400" dirty="0">
                <a:solidFill>
                  <a:srgbClr val="000000"/>
                </a:solidFill>
              </a:rPr>
              <a:t>While other linear regression models try to minimize the error between the predicted and the actual value, SVR tries to fit the best line within a predefined or threshold error value.</a:t>
            </a:r>
          </a:p>
          <a:p>
            <a:pPr indent="-228600">
              <a:lnSpc>
                <a:spcPct val="90000"/>
              </a:lnSpc>
              <a:spcAft>
                <a:spcPts val="600"/>
              </a:spcAft>
              <a:buFont typeface="Arial" panose="020B0604020202020204" pitchFamily="34" charset="0"/>
              <a:buChar char="•"/>
            </a:pPr>
            <a:endParaRPr lang="en-US" sz="2400" dirty="0">
              <a:solidFill>
                <a:srgbClr val="000000"/>
              </a:solidFill>
            </a:endParaRPr>
          </a:p>
          <a:p>
            <a:pPr marL="342900" indent="-342900">
              <a:lnSpc>
                <a:spcPct val="90000"/>
              </a:lnSpc>
              <a:spcAft>
                <a:spcPts val="600"/>
              </a:spcAft>
              <a:buFont typeface="Wingdings" panose="05000000000000000000" pitchFamily="2" charset="2"/>
              <a:buChar char="Ø"/>
            </a:pPr>
            <a:r>
              <a:rPr lang="en-US" sz="2400" dirty="0">
                <a:solidFill>
                  <a:srgbClr val="000000"/>
                </a:solidFill>
              </a:rPr>
              <a:t>What SVR does in this sense, it tries to classify all the prediction lines in two types, ones that pass through the error boundary( space separated by two parallel lines) and ones that don’t. </a:t>
            </a:r>
          </a:p>
          <a:p>
            <a:pPr indent="-228600">
              <a:lnSpc>
                <a:spcPct val="90000"/>
              </a:lnSpc>
              <a:spcAft>
                <a:spcPts val="600"/>
              </a:spcAft>
              <a:buFont typeface="Arial" panose="020B0604020202020204" pitchFamily="34" charset="0"/>
              <a:buChar char="•"/>
            </a:pPr>
            <a:endParaRPr lang="en-US" sz="2400" dirty="0">
              <a:solidFill>
                <a:srgbClr val="000000"/>
              </a:solidFill>
            </a:endParaRPr>
          </a:p>
          <a:p>
            <a:pPr marL="342900" indent="-342900">
              <a:lnSpc>
                <a:spcPct val="90000"/>
              </a:lnSpc>
              <a:spcAft>
                <a:spcPts val="600"/>
              </a:spcAft>
              <a:buFont typeface="Wingdings" panose="05000000000000000000" pitchFamily="2" charset="2"/>
              <a:buChar char="Ø"/>
            </a:pPr>
            <a:r>
              <a:rPr lang="en-US" sz="2400" dirty="0">
                <a:solidFill>
                  <a:srgbClr val="000000"/>
                </a:solidFill>
              </a:rPr>
              <a:t>Those lines which do not pass the error boundary are not considered as the difference between the predicted value and the actual value has exceeded the error threshold, 𝞮(epsilon). The lines that pass, are considered for a potential support vector to predict the value of an </a:t>
            </a:r>
            <a:r>
              <a:rPr lang="en-US" sz="2200" dirty="0">
                <a:solidFill>
                  <a:srgbClr val="000000"/>
                </a:solidFill>
              </a:rPr>
              <a:t>unknown</a:t>
            </a:r>
          </a:p>
        </p:txBody>
      </p:sp>
      <p:sp>
        <p:nvSpPr>
          <p:cNvPr id="3" name="TextBox 2">
            <a:extLst>
              <a:ext uri="{FF2B5EF4-FFF2-40B4-BE49-F238E27FC236}">
                <a16:creationId xmlns:a16="http://schemas.microsoft.com/office/drawing/2014/main" id="{618E2C50-155D-4EED-B0B4-FCADE3BB3D2A}"/>
              </a:ext>
            </a:extLst>
          </p:cNvPr>
          <p:cNvSpPr txBox="1"/>
          <p:nvPr/>
        </p:nvSpPr>
        <p:spPr>
          <a:xfrm>
            <a:off x="774700" y="2159000"/>
            <a:ext cx="3390900" cy="2308324"/>
          </a:xfrm>
          <a:prstGeom prst="rect">
            <a:avLst/>
          </a:prstGeom>
          <a:noFill/>
        </p:spPr>
        <p:txBody>
          <a:bodyPr wrap="square" rtlCol="0">
            <a:spAutoFit/>
          </a:bodyPr>
          <a:lstStyle/>
          <a:p>
            <a:r>
              <a:rPr lang="en-IN" sz="4800" dirty="0">
                <a:solidFill>
                  <a:schemeClr val="bg1">
                    <a:lumMod val="95000"/>
                  </a:schemeClr>
                </a:solidFill>
              </a:rPr>
              <a:t>Support Vector Regression</a:t>
            </a:r>
          </a:p>
        </p:txBody>
      </p:sp>
    </p:spTree>
    <p:extLst>
      <p:ext uri="{BB962C8B-B14F-4D97-AF65-F5344CB8AC3E}">
        <p14:creationId xmlns:p14="http://schemas.microsoft.com/office/powerpoint/2010/main" val="174916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EDA46-54C7-4E17-B46F-84D7228A5C7F}"/>
              </a:ext>
            </a:extLst>
          </p:cNvPr>
          <p:cNvSpPr>
            <a:spLocks noGrp="1"/>
          </p:cNvSpPr>
          <p:nvPr>
            <p:ph type="title"/>
          </p:nvPr>
        </p:nvSpPr>
        <p:spPr/>
        <p:txBody>
          <a:bodyPr/>
          <a:lstStyle/>
          <a:p>
            <a:pPr algn="ctr"/>
            <a:r>
              <a:rPr lang="en-IN" dirty="0">
                <a:solidFill>
                  <a:schemeClr val="accent4">
                    <a:lumMod val="60000"/>
                    <a:lumOff val="40000"/>
                  </a:schemeClr>
                </a:solidFill>
                <a:highlight>
                  <a:srgbClr val="C0C0C0"/>
                </a:highlight>
              </a:rPr>
              <a:t>Comparison of algorithms without Correlation</a:t>
            </a:r>
          </a:p>
        </p:txBody>
      </p:sp>
      <p:pic>
        <p:nvPicPr>
          <p:cNvPr id="5" name="Content Placeholder 4">
            <a:extLst>
              <a:ext uri="{FF2B5EF4-FFF2-40B4-BE49-F238E27FC236}">
                <a16:creationId xmlns:a16="http://schemas.microsoft.com/office/drawing/2014/main" id="{2A2DF919-77D6-42E8-9E53-93F4E9B5BB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7112" y="1608463"/>
            <a:ext cx="9777776" cy="4884412"/>
          </a:xfrm>
        </p:spPr>
      </p:pic>
    </p:spTree>
    <p:extLst>
      <p:ext uri="{BB962C8B-B14F-4D97-AF65-F5344CB8AC3E}">
        <p14:creationId xmlns:p14="http://schemas.microsoft.com/office/powerpoint/2010/main" val="152448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4414F-DC9C-4899-8612-3E9A23EAC9D3}"/>
              </a:ext>
            </a:extLst>
          </p:cNvPr>
          <p:cNvSpPr>
            <a:spLocks noGrp="1"/>
          </p:cNvSpPr>
          <p:nvPr>
            <p:ph type="title"/>
          </p:nvPr>
        </p:nvSpPr>
        <p:spPr/>
        <p:txBody>
          <a:bodyPr/>
          <a:lstStyle/>
          <a:p>
            <a:pPr algn="ctr"/>
            <a:r>
              <a:rPr lang="en-IN" dirty="0">
                <a:solidFill>
                  <a:schemeClr val="accent6">
                    <a:lumMod val="50000"/>
                  </a:schemeClr>
                </a:solidFill>
                <a:highlight>
                  <a:srgbClr val="C0C0C0"/>
                </a:highlight>
              </a:rPr>
              <a:t>Comparison of algorithms with correlation</a:t>
            </a:r>
          </a:p>
        </p:txBody>
      </p:sp>
      <p:pic>
        <p:nvPicPr>
          <p:cNvPr id="5" name="Content Placeholder 4" descr="A screenshot of a cell phone&#10;&#10;Description automatically generated">
            <a:extLst>
              <a:ext uri="{FF2B5EF4-FFF2-40B4-BE49-F238E27FC236}">
                <a16:creationId xmlns:a16="http://schemas.microsoft.com/office/drawing/2014/main" id="{969304FD-E6BC-4B53-AB4A-A78972F119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8864" y="1627188"/>
            <a:ext cx="8898936" cy="5141552"/>
          </a:xfrm>
        </p:spPr>
      </p:pic>
    </p:spTree>
    <p:extLst>
      <p:ext uri="{BB962C8B-B14F-4D97-AF65-F5344CB8AC3E}">
        <p14:creationId xmlns:p14="http://schemas.microsoft.com/office/powerpoint/2010/main" val="3348088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B5B36-85A8-4668-8258-70BD6E9C150A}"/>
              </a:ext>
            </a:extLst>
          </p:cNvPr>
          <p:cNvSpPr>
            <a:spLocks noGrp="1"/>
          </p:cNvSpPr>
          <p:nvPr>
            <p:ph type="title"/>
          </p:nvPr>
        </p:nvSpPr>
        <p:spPr/>
        <p:txBody>
          <a:bodyPr/>
          <a:lstStyle/>
          <a:p>
            <a:pPr algn="ctr"/>
            <a:r>
              <a:rPr lang="en-IN" dirty="0">
                <a:solidFill>
                  <a:schemeClr val="accent1">
                    <a:lumMod val="75000"/>
                  </a:schemeClr>
                </a:solidFill>
                <a:highlight>
                  <a:srgbClr val="C0C0C0"/>
                </a:highlight>
              </a:rPr>
              <a:t>Comparison of algorithms with PCA</a:t>
            </a:r>
          </a:p>
        </p:txBody>
      </p:sp>
      <p:pic>
        <p:nvPicPr>
          <p:cNvPr id="5" name="Content Placeholder 4" descr="A screenshot of a cell phone&#10;&#10;Description automatically generated">
            <a:extLst>
              <a:ext uri="{FF2B5EF4-FFF2-40B4-BE49-F238E27FC236}">
                <a16:creationId xmlns:a16="http://schemas.microsoft.com/office/drawing/2014/main" id="{D00B4C89-CE46-440E-80D7-590FF39A8E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8196" y="1361623"/>
            <a:ext cx="9108504" cy="5131252"/>
          </a:xfrm>
        </p:spPr>
      </p:pic>
    </p:spTree>
    <p:extLst>
      <p:ext uri="{BB962C8B-B14F-4D97-AF65-F5344CB8AC3E}">
        <p14:creationId xmlns:p14="http://schemas.microsoft.com/office/powerpoint/2010/main" val="3448147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3BC56-AAE8-4FBB-BEE6-EDECC3C9E034}"/>
              </a:ext>
            </a:extLst>
          </p:cNvPr>
          <p:cNvSpPr>
            <a:spLocks noGrp="1"/>
          </p:cNvSpPr>
          <p:nvPr>
            <p:ph type="title"/>
          </p:nvPr>
        </p:nvSpPr>
        <p:spPr>
          <a:xfrm>
            <a:off x="804673" y="1445494"/>
            <a:ext cx="3616856" cy="4376572"/>
          </a:xfrm>
        </p:spPr>
        <p:txBody>
          <a:bodyPr anchor="ctr">
            <a:normAutofit/>
          </a:bodyPr>
          <a:lstStyle/>
          <a:p>
            <a:r>
              <a:rPr lang="en-IN" sz="4800"/>
              <a:t>Conclusion</a:t>
            </a:r>
          </a:p>
        </p:txBody>
      </p:sp>
      <p:sp>
        <p:nvSpPr>
          <p:cNvPr id="15" name="Freeform: Shape 14">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8780E6F-82A4-44E8-ADCE-481B161C1A18}"/>
              </a:ext>
            </a:extLst>
          </p:cNvPr>
          <p:cNvSpPr>
            <a:spLocks noGrp="1"/>
          </p:cNvSpPr>
          <p:nvPr>
            <p:ph idx="1"/>
          </p:nvPr>
        </p:nvSpPr>
        <p:spPr>
          <a:xfrm>
            <a:off x="5189558" y="203200"/>
            <a:ext cx="6408276" cy="5667248"/>
          </a:xfrm>
        </p:spPr>
        <p:txBody>
          <a:bodyPr anchor="ctr">
            <a:normAutofit/>
          </a:bodyPr>
          <a:lstStyle/>
          <a:p>
            <a:pPr lvl="0"/>
            <a:r>
              <a:rPr lang="en-US" sz="3200" dirty="0">
                <a:solidFill>
                  <a:schemeClr val="bg1"/>
                </a:solidFill>
                <a:latin typeface="Times New Roman" panose="02020603050405020304" charset="0"/>
                <a:cs typeface="Times New Roman" panose="02020603050405020304" charset="0"/>
                <a:sym typeface="+mn-ea"/>
              </a:rPr>
              <a:t>In this project, we implemented  </a:t>
            </a:r>
            <a:r>
              <a:rPr lang="en-US" altLang="en-IN" sz="3200" dirty="0">
                <a:solidFill>
                  <a:schemeClr val="bg1"/>
                </a:solidFill>
                <a:latin typeface="Times New Roman" panose="02020603050405020304" charset="0"/>
                <a:cs typeface="Times New Roman" panose="02020603050405020304" charset="0"/>
                <a:sym typeface="+mn-ea"/>
              </a:rPr>
              <a:t>Random Forest </a:t>
            </a:r>
            <a:r>
              <a:rPr lang="en-US" sz="3200" dirty="0">
                <a:solidFill>
                  <a:schemeClr val="bg1"/>
                </a:solidFill>
                <a:latin typeface="Times New Roman" panose="02020603050405020304" charset="0"/>
                <a:cs typeface="Times New Roman" panose="02020603050405020304" charset="0"/>
                <a:sym typeface="+mn-ea"/>
              </a:rPr>
              <a:t>regression for finding out the cricket score and data from </a:t>
            </a:r>
            <a:r>
              <a:rPr lang="en-US" sz="3200" dirty="0" err="1">
                <a:solidFill>
                  <a:schemeClr val="bg1"/>
                </a:solidFill>
                <a:latin typeface="Times New Roman" panose="02020603050405020304" charset="0"/>
                <a:cs typeface="Times New Roman" panose="02020603050405020304" charset="0"/>
                <a:sym typeface="+mn-ea"/>
              </a:rPr>
              <a:t>espn</a:t>
            </a:r>
            <a:r>
              <a:rPr lang="en-US" sz="3200" dirty="0">
                <a:solidFill>
                  <a:schemeClr val="bg1"/>
                </a:solidFill>
                <a:latin typeface="Times New Roman" panose="02020603050405020304" charset="0"/>
                <a:cs typeface="Times New Roman" panose="02020603050405020304" charset="0"/>
                <a:sym typeface="+mn-ea"/>
              </a:rPr>
              <a:t> website</a:t>
            </a:r>
            <a:endParaRPr lang="en-US" sz="3200" dirty="0">
              <a:solidFill>
                <a:schemeClr val="bg1"/>
              </a:solidFill>
              <a:latin typeface="Times New Roman" panose="02020603050405020304" charset="0"/>
              <a:cs typeface="Times New Roman" panose="02020603050405020304" charset="0"/>
            </a:endParaRPr>
          </a:p>
          <a:p>
            <a:r>
              <a:rPr lang="en-US" sz="3200" dirty="0">
                <a:solidFill>
                  <a:schemeClr val="bg1"/>
                </a:solidFill>
                <a:latin typeface="Times New Roman" panose="02020603050405020304" charset="0"/>
                <a:cs typeface="Times New Roman" panose="02020603050405020304" charset="0"/>
                <a:sym typeface="+mn-ea"/>
              </a:rPr>
              <a:t>The main motive of this project is to show how to predict the cricket score with such giant dataset which has missing values as well as regularities.</a:t>
            </a:r>
            <a:endParaRPr lang="en-US" sz="3200" dirty="0">
              <a:solidFill>
                <a:schemeClr val="bg1"/>
              </a:solidFill>
              <a:latin typeface="Times New Roman" panose="02020603050405020304" charset="0"/>
              <a:cs typeface="Times New Roman" panose="02020603050405020304" charset="0"/>
            </a:endParaRPr>
          </a:p>
          <a:p>
            <a:endParaRPr lang="en-IN" sz="2200" dirty="0">
              <a:solidFill>
                <a:schemeClr val="bg1"/>
              </a:solidFill>
            </a:endParaRPr>
          </a:p>
        </p:txBody>
      </p:sp>
    </p:spTree>
    <p:extLst>
      <p:ext uri="{BB962C8B-B14F-4D97-AF65-F5344CB8AC3E}">
        <p14:creationId xmlns:p14="http://schemas.microsoft.com/office/powerpoint/2010/main" val="267873185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5C809-EF2E-4EEF-98B2-602E5B045DD8}"/>
              </a:ext>
            </a:extLst>
          </p:cNvPr>
          <p:cNvSpPr>
            <a:spLocks noGrp="1"/>
          </p:cNvSpPr>
          <p:nvPr>
            <p:ph type="title"/>
          </p:nvPr>
        </p:nvSpPr>
        <p:spPr>
          <a:xfrm>
            <a:off x="804673" y="1445494"/>
            <a:ext cx="3616856" cy="4376572"/>
          </a:xfrm>
        </p:spPr>
        <p:txBody>
          <a:bodyPr anchor="ctr">
            <a:normAutofit/>
          </a:bodyPr>
          <a:lstStyle/>
          <a:p>
            <a:r>
              <a:rPr lang="en-IN" sz="4800"/>
              <a:t>Future Scope</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E7B10E-9156-4189-A3C2-78A077B56BF4}"/>
              </a:ext>
            </a:extLst>
          </p:cNvPr>
          <p:cNvSpPr>
            <a:spLocks noGrp="1"/>
          </p:cNvSpPr>
          <p:nvPr>
            <p:ph idx="1"/>
          </p:nvPr>
        </p:nvSpPr>
        <p:spPr>
          <a:xfrm>
            <a:off x="5344156" y="203200"/>
            <a:ext cx="6690198" cy="6451600"/>
          </a:xfrm>
        </p:spPr>
        <p:txBody>
          <a:bodyPr anchor="ctr">
            <a:normAutofit/>
          </a:bodyPr>
          <a:lstStyle/>
          <a:p>
            <a:r>
              <a:rPr lang="en-IN" sz="3200" dirty="0">
                <a:solidFill>
                  <a:schemeClr val="bg1"/>
                </a:solidFill>
                <a:latin typeface="Times New Roman" panose="02020603050405020304" charset="0"/>
                <a:cs typeface="Times New Roman" panose="02020603050405020304" charset="0"/>
                <a:sym typeface="+mn-ea"/>
              </a:rPr>
              <a:t>In future, the application can be enhanced by implementing decision tree regressor algorithm ,k nearest </a:t>
            </a:r>
            <a:r>
              <a:rPr lang="en-IN" sz="3200" dirty="0" err="1">
                <a:solidFill>
                  <a:schemeClr val="bg1"/>
                </a:solidFill>
                <a:latin typeface="Times New Roman" panose="02020603050405020304" charset="0"/>
                <a:cs typeface="Times New Roman" panose="02020603050405020304" charset="0"/>
                <a:sym typeface="+mn-ea"/>
              </a:rPr>
              <a:t>neighbor</a:t>
            </a:r>
            <a:r>
              <a:rPr lang="en-IN" sz="3200" dirty="0">
                <a:solidFill>
                  <a:schemeClr val="bg1"/>
                </a:solidFill>
                <a:latin typeface="Times New Roman" panose="02020603050405020304" charset="0"/>
                <a:cs typeface="Times New Roman" panose="02020603050405020304" charset="0"/>
                <a:sym typeface="+mn-ea"/>
              </a:rPr>
              <a:t> regression, </a:t>
            </a:r>
            <a:r>
              <a:rPr lang="en-IN" sz="3200" dirty="0" err="1">
                <a:solidFill>
                  <a:schemeClr val="bg1"/>
                </a:solidFill>
                <a:latin typeface="Times New Roman" panose="02020603050405020304" charset="0"/>
                <a:cs typeface="Times New Roman" panose="02020603050405020304" charset="0"/>
                <a:sym typeface="+mn-ea"/>
              </a:rPr>
              <a:t>elcat</a:t>
            </a:r>
            <a:r>
              <a:rPr lang="en-IN" sz="3200" dirty="0">
                <a:solidFill>
                  <a:schemeClr val="bg1"/>
                </a:solidFill>
                <a:latin typeface="Times New Roman" panose="02020603050405020304" charset="0"/>
                <a:cs typeface="Times New Roman" panose="02020603050405020304" charset="0"/>
                <a:sym typeface="+mn-ea"/>
              </a:rPr>
              <a:t> algorithm in which we can find the correlation between every independent variable.</a:t>
            </a:r>
          </a:p>
          <a:p>
            <a:pPr marL="0" indent="0">
              <a:buNone/>
            </a:pPr>
            <a:endParaRPr lang="en-IN" sz="3200" dirty="0">
              <a:solidFill>
                <a:schemeClr val="bg1"/>
              </a:solidFill>
              <a:latin typeface="Times New Roman" panose="02020603050405020304" charset="0"/>
              <a:cs typeface="Times New Roman" panose="02020603050405020304" charset="0"/>
              <a:sym typeface="+mn-ea"/>
            </a:endParaRPr>
          </a:p>
          <a:p>
            <a:r>
              <a:rPr lang="en-IN" sz="3200" dirty="0">
                <a:solidFill>
                  <a:schemeClr val="bg1"/>
                </a:solidFill>
                <a:latin typeface="Times New Roman" panose="02020603050405020304" charset="0"/>
                <a:cs typeface="Times New Roman" panose="02020603050405020304" charset="0"/>
                <a:sym typeface="+mn-ea"/>
              </a:rPr>
              <a:t>Developing Android app or IOS app or Web application to provide users in an easy manner</a:t>
            </a:r>
            <a:r>
              <a:rPr lang="en-IN" sz="3200" dirty="0">
                <a:solidFill>
                  <a:schemeClr val="bg1"/>
                </a:solidFill>
                <a:sym typeface="+mn-ea"/>
              </a:rPr>
              <a:t>.</a:t>
            </a:r>
            <a:endParaRPr lang="en-US" sz="3200" dirty="0">
              <a:solidFill>
                <a:schemeClr val="bg1"/>
              </a:solidFill>
            </a:endParaRPr>
          </a:p>
          <a:p>
            <a:endParaRPr lang="en-IN" sz="2200" dirty="0">
              <a:solidFill>
                <a:schemeClr val="bg1"/>
              </a:solidFill>
            </a:endParaRPr>
          </a:p>
        </p:txBody>
      </p:sp>
    </p:spTree>
    <p:extLst>
      <p:ext uri="{BB962C8B-B14F-4D97-AF65-F5344CB8AC3E}">
        <p14:creationId xmlns:p14="http://schemas.microsoft.com/office/powerpoint/2010/main" val="2472499022"/>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80F2B5-B2C1-412B-8433-12BE0A8D39D2}"/>
              </a:ext>
            </a:extLst>
          </p:cNvPr>
          <p:cNvSpPr>
            <a:spLocks noGrp="1"/>
          </p:cNvSpPr>
          <p:nvPr>
            <p:ph type="ctrTitle"/>
          </p:nvPr>
        </p:nvSpPr>
        <p:spPr>
          <a:xfrm>
            <a:off x="1094095" y="851517"/>
            <a:ext cx="5238466" cy="2991416"/>
          </a:xfrm>
        </p:spPr>
        <p:txBody>
          <a:bodyPr anchor="b">
            <a:normAutofit/>
          </a:bodyPr>
          <a:lstStyle/>
          <a:p>
            <a:pPr algn="l"/>
            <a:r>
              <a:rPr lang="en-IN"/>
              <a:t>Thank you</a:t>
            </a:r>
          </a:p>
        </p:txBody>
      </p:sp>
      <p:sp>
        <p:nvSpPr>
          <p:cNvPr id="21" name="Freeform: Shape 20">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Handshake">
            <a:extLst>
              <a:ext uri="{FF2B5EF4-FFF2-40B4-BE49-F238E27FC236}">
                <a16:creationId xmlns:a16="http://schemas.microsoft.com/office/drawing/2014/main" id="{BCF21527-7192-4B52-B83E-795EF1273F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1425460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6DED1-261E-47EC-B83E-A3BD9F1F5F5A}"/>
              </a:ext>
            </a:extLst>
          </p:cNvPr>
          <p:cNvSpPr>
            <a:spLocks noGrp="1"/>
          </p:cNvSpPr>
          <p:nvPr>
            <p:ph type="title"/>
          </p:nvPr>
        </p:nvSpPr>
        <p:spPr>
          <a:xfrm>
            <a:off x="1653363" y="365760"/>
            <a:ext cx="9367203" cy="1188720"/>
          </a:xfrm>
        </p:spPr>
        <p:txBody>
          <a:bodyPr>
            <a:normAutofit/>
          </a:bodyPr>
          <a:lstStyle/>
          <a:p>
            <a:r>
              <a:rPr lang="en-IN" dirty="0"/>
              <a:t>				</a:t>
            </a:r>
            <a:r>
              <a:rPr lang="en-IN" b="1" dirty="0"/>
              <a:t>Abstract</a:t>
            </a:r>
          </a:p>
        </p:txBody>
      </p:sp>
      <p:sp>
        <p:nvSpPr>
          <p:cNvPr id="45" name="Freeform: Shape 4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C44143C-BF89-4151-A01F-407F6BF1E095}"/>
              </a:ext>
            </a:extLst>
          </p:cNvPr>
          <p:cNvSpPr>
            <a:spLocks noGrp="1"/>
          </p:cNvSpPr>
          <p:nvPr>
            <p:ph idx="1"/>
          </p:nvPr>
        </p:nvSpPr>
        <p:spPr>
          <a:xfrm>
            <a:off x="874533" y="1780647"/>
            <a:ext cx="11414589" cy="5195641"/>
          </a:xfrm>
        </p:spPr>
        <p:txBody>
          <a:bodyPr anchor="t">
            <a:normAutofit/>
          </a:bodyPr>
          <a:lstStyle/>
          <a:p>
            <a:pPr marL="0" indent="0">
              <a:buNone/>
            </a:pPr>
            <a:r>
              <a:rPr lang="en-US" sz="2400" dirty="0"/>
              <a:t>Winning is the goal of any sport. Cricket is one the most watched sport now a days. Winning in Cricket depends on various factors like home crowd advantage, performances in the past, experience in the match, performance at the specific venue, performance against the specific team and the current form of the team and the player. </a:t>
            </a:r>
          </a:p>
          <a:p>
            <a:pPr marL="0" indent="0">
              <a:buNone/>
            </a:pPr>
            <a:r>
              <a:rPr lang="en-US" sz="2400" dirty="0"/>
              <a:t>Here we predicts the score of first innings not only based on current run rate but also considers number of wickets fallen, venue  ,batting team, batsman, bowler, etc..</a:t>
            </a:r>
          </a:p>
          <a:p>
            <a:pPr marL="0" indent="0">
              <a:buNone/>
            </a:pPr>
            <a:r>
              <a:rPr lang="en-US" sz="2400" dirty="0"/>
              <a:t>to predict the cricket score I have taken the dataset from espn.cricksheet</a:t>
            </a:r>
          </a:p>
          <a:p>
            <a:pPr marL="0" indent="0">
              <a:buNone/>
            </a:pPr>
            <a:r>
              <a:rPr lang="en-IN" sz="2400" dirty="0"/>
              <a:t>In this Project, a model has been proposed that predicts the score in each of the innings using Linear Regression , Random Forest algorithm, Lasso, Support Vector Regression, </a:t>
            </a:r>
            <a:r>
              <a:rPr lang="en-IN" sz="2400" dirty="0" err="1"/>
              <a:t>Kneigbhor</a:t>
            </a:r>
            <a:r>
              <a:rPr lang="en-IN" sz="2400"/>
              <a:t>, Decision </a:t>
            </a:r>
            <a:r>
              <a:rPr lang="en-IN" sz="2400" dirty="0"/>
              <a:t>Tree.</a:t>
            </a:r>
          </a:p>
          <a:p>
            <a:endParaRPr lang="en-IN" sz="1900" dirty="0"/>
          </a:p>
        </p:txBody>
      </p:sp>
    </p:spTree>
    <p:extLst>
      <p:ext uri="{BB962C8B-B14F-4D97-AF65-F5344CB8AC3E}">
        <p14:creationId xmlns:p14="http://schemas.microsoft.com/office/powerpoint/2010/main" val="2041065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9A13546C-6EC5-4773-BD3E-2A0E66506138}"/>
              </a:ext>
            </a:extLst>
          </p:cNvPr>
          <p:cNvSpPr txBox="1"/>
          <p:nvPr/>
        </p:nvSpPr>
        <p:spPr>
          <a:xfrm>
            <a:off x="174661" y="616449"/>
            <a:ext cx="11373872" cy="5560514"/>
          </a:xfrm>
          <a:prstGeom prst="rect">
            <a:avLst/>
          </a:prstGeom>
        </p:spPr>
        <p:txBody>
          <a:bodyPr vert="horz" lIns="91440" tIns="45720" rIns="91440" bIns="45720" rtlCol="0">
            <a:normAutofit/>
          </a:bodyPr>
          <a:lstStyle/>
          <a:p>
            <a:pPr algn="ctr">
              <a:lnSpc>
                <a:spcPct val="90000"/>
              </a:lnSpc>
              <a:spcAft>
                <a:spcPts val="600"/>
              </a:spcAft>
            </a:pPr>
            <a:r>
              <a:rPr lang="en-US" sz="4400" b="1" dirty="0"/>
              <a:t>Introduction</a:t>
            </a:r>
          </a:p>
          <a:p>
            <a:pPr indent="-228600">
              <a:lnSpc>
                <a:spcPct val="90000"/>
              </a:lnSpc>
              <a:spcAft>
                <a:spcPts val="600"/>
              </a:spcAft>
              <a:buFont typeface="Arial" panose="020B0604020202020204" pitchFamily="34" charset="0"/>
              <a:buChar char="•"/>
            </a:pPr>
            <a:endParaRPr lang="en-US" sz="2000" b="1" dirty="0"/>
          </a:p>
          <a:p>
            <a:pPr>
              <a:lnSpc>
                <a:spcPct val="90000"/>
              </a:lnSpc>
              <a:spcAft>
                <a:spcPts val="600"/>
              </a:spcAft>
            </a:pPr>
            <a:r>
              <a:rPr lang="en-US" sz="2000" dirty="0"/>
              <a:t>Cricket is being played in many countries all around the world. There are a lot of domestic and international tournaments being held in many countries which play cricket. </a:t>
            </a:r>
          </a:p>
          <a:p>
            <a:pPr>
              <a:lnSpc>
                <a:spcPct val="90000"/>
              </a:lnSpc>
              <a:spcAft>
                <a:spcPts val="600"/>
              </a:spcAft>
            </a:pPr>
            <a:r>
              <a:rPr lang="en-US" sz="2000" dirty="0"/>
              <a:t>Cricket is a game played between two teams comprising of 11 players in each team. The result is either a win, loss or a tie(same score/weather). </a:t>
            </a:r>
          </a:p>
          <a:p>
            <a:pPr>
              <a:lnSpc>
                <a:spcPct val="90000"/>
              </a:lnSpc>
              <a:spcAft>
                <a:spcPts val="600"/>
              </a:spcAft>
            </a:pPr>
            <a:r>
              <a:rPr lang="en-US" sz="2000" dirty="0"/>
              <a:t>Moreover, this game is also extremely unpredictable because at every stage of the game the momentum shifts to one of the teams between the two.</a:t>
            </a:r>
          </a:p>
          <a:p>
            <a:pPr>
              <a:lnSpc>
                <a:spcPct val="90000"/>
              </a:lnSpc>
              <a:spcAft>
                <a:spcPts val="600"/>
              </a:spcAft>
            </a:pPr>
            <a:r>
              <a:rPr lang="en-US" sz="2000" dirty="0"/>
              <a:t> A lot of times the result gets decided on the last ball of the match where the game gets really close.</a:t>
            </a:r>
          </a:p>
          <a:p>
            <a:pPr>
              <a:lnSpc>
                <a:spcPct val="90000"/>
              </a:lnSpc>
              <a:spcAft>
                <a:spcPts val="600"/>
              </a:spcAft>
            </a:pPr>
            <a:r>
              <a:rPr lang="en-US" sz="2000" dirty="0"/>
              <a:t>Considering all these unpredictable scenarios of this unpredictable game, there is a huge interest among the spectators to do some prediction either at the start of the game or during the game. </a:t>
            </a:r>
          </a:p>
          <a:p>
            <a:pPr>
              <a:lnSpc>
                <a:spcPct val="90000"/>
              </a:lnSpc>
              <a:spcAft>
                <a:spcPts val="600"/>
              </a:spcAft>
            </a:pPr>
            <a:r>
              <a:rPr lang="en-US" sz="2000" dirty="0"/>
              <a:t>So, keeping in mind all these possibilities, this report aims at studying the problem of predicting the game results before the game has started based on the statistics and data available from the data set. </a:t>
            </a:r>
          </a:p>
          <a:p>
            <a:pPr indent="-228600">
              <a:lnSpc>
                <a:spcPct val="90000"/>
              </a:lnSpc>
              <a:spcAft>
                <a:spcPts val="600"/>
              </a:spcAft>
              <a:buFont typeface="Arial" panose="020B0604020202020204" pitchFamily="34" charset="0"/>
              <a:buChar char="•"/>
            </a:pPr>
            <a:endParaRPr lang="en-US" sz="2000" b="1" dirty="0"/>
          </a:p>
        </p:txBody>
      </p:sp>
      <p:sp>
        <p:nvSpPr>
          <p:cNvPr id="20" name="Rectangle 1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Rectangle 2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51256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E6AF4A8-1DE1-4CD8-A9ED-13F7125C91CB}"/>
              </a:ext>
            </a:extLst>
          </p:cNvPr>
          <p:cNvSpPr txBox="1"/>
          <p:nvPr/>
        </p:nvSpPr>
        <p:spPr>
          <a:xfrm>
            <a:off x="4818589" y="320040"/>
            <a:ext cx="6535212" cy="6217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r>
              <a:rPr lang="en-US" sz="1600" dirty="0"/>
              <a:t>odi.csv -&gt; 1188 matches (Ball to ball coverage)</a:t>
            </a:r>
          </a:p>
          <a:p>
            <a:pPr indent="-228600">
              <a:lnSpc>
                <a:spcPct val="90000"/>
              </a:lnSpc>
              <a:spcAft>
                <a:spcPts val="600"/>
              </a:spcAft>
              <a:buFont typeface="Arial" panose="020B0604020202020204" pitchFamily="34" charset="0"/>
              <a:buChar char="•"/>
            </a:pPr>
            <a:endParaRPr lang="en-US" sz="1600" b="1" dirty="0"/>
          </a:p>
          <a:p>
            <a:pPr indent="-228600">
              <a:lnSpc>
                <a:spcPct val="90000"/>
              </a:lnSpc>
              <a:spcAft>
                <a:spcPts val="600"/>
              </a:spcAft>
              <a:buFont typeface="Arial" panose="020B0604020202020204" pitchFamily="34" charset="0"/>
              <a:buChar char="•"/>
            </a:pPr>
            <a:r>
              <a:rPr lang="en-US" sz="1600" b="1" dirty="0"/>
              <a:t>Dataset consist of following columns(features):</a:t>
            </a:r>
          </a:p>
          <a:p>
            <a:pPr marL="342900" indent="-228600">
              <a:lnSpc>
                <a:spcPct val="90000"/>
              </a:lnSpc>
              <a:spcAft>
                <a:spcPts val="600"/>
              </a:spcAft>
              <a:buFont typeface="Arial" panose="020B0604020202020204" pitchFamily="34" charset="0"/>
              <a:buChar char="•"/>
            </a:pPr>
            <a:r>
              <a:rPr lang="en-US" sz="1600" dirty="0"/>
              <a:t>mid -&gt; Each match is given a unique number</a:t>
            </a:r>
          </a:p>
          <a:p>
            <a:pPr marL="342900" indent="-228600">
              <a:lnSpc>
                <a:spcPct val="90000"/>
              </a:lnSpc>
              <a:spcAft>
                <a:spcPts val="600"/>
              </a:spcAft>
              <a:buFont typeface="Arial" panose="020B0604020202020204" pitchFamily="34" charset="0"/>
              <a:buChar char="•"/>
            </a:pPr>
            <a:r>
              <a:rPr lang="en-US" sz="1600" dirty="0"/>
              <a:t> date -&gt; When the match happened</a:t>
            </a:r>
          </a:p>
          <a:p>
            <a:pPr marL="342900" indent="-228600">
              <a:lnSpc>
                <a:spcPct val="90000"/>
              </a:lnSpc>
              <a:spcAft>
                <a:spcPts val="600"/>
              </a:spcAft>
              <a:buFont typeface="Arial" panose="020B0604020202020204" pitchFamily="34" charset="0"/>
              <a:buChar char="•"/>
            </a:pPr>
            <a:r>
              <a:rPr lang="en-US" sz="1600" dirty="0"/>
              <a:t>venue -&gt; Stadium where match is being played</a:t>
            </a:r>
          </a:p>
          <a:p>
            <a:pPr marL="342900" indent="-228600">
              <a:lnSpc>
                <a:spcPct val="90000"/>
              </a:lnSpc>
              <a:spcAft>
                <a:spcPts val="600"/>
              </a:spcAft>
              <a:buFont typeface="Arial" panose="020B0604020202020204" pitchFamily="34" charset="0"/>
              <a:buChar char="•"/>
            </a:pPr>
            <a:r>
              <a:rPr lang="en-US" sz="1600" dirty="0" err="1"/>
              <a:t>bat_team</a:t>
            </a:r>
            <a:r>
              <a:rPr lang="en-US" sz="1600" dirty="0"/>
              <a:t> -&gt; Batting team name</a:t>
            </a:r>
          </a:p>
          <a:p>
            <a:pPr marL="342900" indent="-228600">
              <a:lnSpc>
                <a:spcPct val="90000"/>
              </a:lnSpc>
              <a:spcAft>
                <a:spcPts val="600"/>
              </a:spcAft>
              <a:buFont typeface="Arial" panose="020B0604020202020204" pitchFamily="34" charset="0"/>
              <a:buChar char="•"/>
            </a:pPr>
            <a:r>
              <a:rPr lang="en-US" sz="1600" dirty="0"/>
              <a:t> </a:t>
            </a:r>
            <a:r>
              <a:rPr lang="en-US" sz="1600" dirty="0" err="1"/>
              <a:t>bowl_team</a:t>
            </a:r>
            <a:r>
              <a:rPr lang="en-US" sz="1600" dirty="0"/>
              <a:t> -&gt; Bowling team name</a:t>
            </a:r>
          </a:p>
          <a:p>
            <a:pPr marL="342900" indent="-228600">
              <a:lnSpc>
                <a:spcPct val="90000"/>
              </a:lnSpc>
              <a:spcAft>
                <a:spcPts val="600"/>
              </a:spcAft>
              <a:buFont typeface="Arial" panose="020B0604020202020204" pitchFamily="34" charset="0"/>
              <a:buChar char="•"/>
            </a:pPr>
            <a:r>
              <a:rPr lang="en-US" sz="1600" dirty="0"/>
              <a:t>batsman -&gt; Batsman name who faced that ball</a:t>
            </a:r>
          </a:p>
          <a:p>
            <a:pPr marL="342900" indent="-228600">
              <a:lnSpc>
                <a:spcPct val="90000"/>
              </a:lnSpc>
              <a:spcAft>
                <a:spcPts val="600"/>
              </a:spcAft>
              <a:buFont typeface="Arial" panose="020B0604020202020204" pitchFamily="34" charset="0"/>
              <a:buChar char="•"/>
            </a:pPr>
            <a:r>
              <a:rPr lang="en-US" sz="1600" dirty="0"/>
              <a:t>bowler -&gt; Bowler who bowled that ball</a:t>
            </a:r>
          </a:p>
          <a:p>
            <a:pPr marL="342900" indent="-228600">
              <a:lnSpc>
                <a:spcPct val="90000"/>
              </a:lnSpc>
              <a:spcAft>
                <a:spcPts val="600"/>
              </a:spcAft>
              <a:buFont typeface="Arial" panose="020B0604020202020204" pitchFamily="34" charset="0"/>
              <a:buChar char="•"/>
            </a:pPr>
            <a:r>
              <a:rPr lang="en-US" sz="1600" dirty="0"/>
              <a:t>runs -&gt; Total runs scored by team at that instance</a:t>
            </a:r>
          </a:p>
          <a:p>
            <a:pPr marL="342900" indent="-228600">
              <a:lnSpc>
                <a:spcPct val="90000"/>
              </a:lnSpc>
              <a:spcAft>
                <a:spcPts val="600"/>
              </a:spcAft>
              <a:buFont typeface="Arial" panose="020B0604020202020204" pitchFamily="34" charset="0"/>
              <a:buChar char="•"/>
            </a:pPr>
            <a:r>
              <a:rPr lang="en-US" sz="1600" dirty="0"/>
              <a:t>wickets -&gt; Total wickets fallen at that instance</a:t>
            </a:r>
          </a:p>
          <a:p>
            <a:pPr marL="342900" indent="-228600">
              <a:lnSpc>
                <a:spcPct val="90000"/>
              </a:lnSpc>
              <a:spcAft>
                <a:spcPts val="600"/>
              </a:spcAft>
              <a:buFont typeface="Arial" panose="020B0604020202020204" pitchFamily="34" charset="0"/>
              <a:buChar char="•"/>
            </a:pPr>
            <a:r>
              <a:rPr lang="en-US" sz="1600" dirty="0"/>
              <a:t> overs -&gt; Total overs bowled at that instance</a:t>
            </a:r>
          </a:p>
          <a:p>
            <a:pPr marL="342900" indent="-228600">
              <a:lnSpc>
                <a:spcPct val="90000"/>
              </a:lnSpc>
              <a:spcAft>
                <a:spcPts val="600"/>
              </a:spcAft>
              <a:buFont typeface="Arial" panose="020B0604020202020204" pitchFamily="34" charset="0"/>
              <a:buChar char="•"/>
            </a:pPr>
            <a:r>
              <a:rPr lang="en-US" sz="1600" dirty="0"/>
              <a:t>runs_last_5 -&gt; Total runs scored in last 5 overs </a:t>
            </a:r>
          </a:p>
          <a:p>
            <a:pPr marL="342900" indent="-228600">
              <a:lnSpc>
                <a:spcPct val="90000"/>
              </a:lnSpc>
              <a:spcAft>
                <a:spcPts val="600"/>
              </a:spcAft>
              <a:buFont typeface="Arial" panose="020B0604020202020204" pitchFamily="34" charset="0"/>
              <a:buChar char="•"/>
            </a:pPr>
            <a:r>
              <a:rPr lang="en-US" sz="1600" dirty="0"/>
              <a:t>wickets_last_5 -&gt; Total wickets that fell in last 5 overs</a:t>
            </a:r>
          </a:p>
          <a:p>
            <a:pPr marL="342900" indent="-228600">
              <a:lnSpc>
                <a:spcPct val="90000"/>
              </a:lnSpc>
              <a:spcAft>
                <a:spcPts val="600"/>
              </a:spcAft>
              <a:buFont typeface="Arial" panose="020B0604020202020204" pitchFamily="34" charset="0"/>
              <a:buChar char="•"/>
            </a:pPr>
            <a:r>
              <a:rPr lang="en-US" sz="1600" dirty="0"/>
              <a:t>striker -&gt; max(runs scored by striker, runs scored by non-striker)</a:t>
            </a:r>
          </a:p>
          <a:p>
            <a:pPr marL="342900" indent="-228600">
              <a:lnSpc>
                <a:spcPct val="90000"/>
              </a:lnSpc>
              <a:spcAft>
                <a:spcPts val="600"/>
              </a:spcAft>
              <a:buFont typeface="Arial" panose="020B0604020202020204" pitchFamily="34" charset="0"/>
              <a:buChar char="•"/>
            </a:pPr>
            <a:r>
              <a:rPr lang="en-US" sz="1600" dirty="0"/>
              <a:t>non-striker -&gt; min(runs scored by striker, runs scored by non-striker) </a:t>
            </a:r>
          </a:p>
          <a:p>
            <a:pPr marL="342900" indent="-228600">
              <a:lnSpc>
                <a:spcPct val="90000"/>
              </a:lnSpc>
              <a:spcAft>
                <a:spcPts val="600"/>
              </a:spcAft>
              <a:buFont typeface="Arial" panose="020B0604020202020204" pitchFamily="34" charset="0"/>
              <a:buChar char="•"/>
            </a:pPr>
            <a:r>
              <a:rPr lang="en-US" sz="1600" dirty="0"/>
              <a:t>total -&gt; Total runs scored by batting team after first innings</a:t>
            </a:r>
          </a:p>
          <a:p>
            <a:pPr indent="-228600">
              <a:lnSpc>
                <a:spcPct val="90000"/>
              </a:lnSpc>
              <a:spcAft>
                <a:spcPts val="600"/>
              </a:spcAft>
              <a:buFont typeface="Arial" panose="020B0604020202020204" pitchFamily="34" charset="0"/>
              <a:buChar char="•"/>
            </a:pPr>
            <a:endParaRPr lang="en-US" sz="1100" dirty="0"/>
          </a:p>
          <a:p>
            <a:pPr indent="-228600">
              <a:lnSpc>
                <a:spcPct val="90000"/>
              </a:lnSpc>
              <a:spcAft>
                <a:spcPts val="600"/>
              </a:spcAft>
              <a:buFont typeface="Arial" panose="020B0604020202020204" pitchFamily="34" charset="0"/>
              <a:buChar char="•"/>
            </a:pPr>
            <a:endParaRPr lang="en-US" sz="1100" dirty="0"/>
          </a:p>
        </p:txBody>
      </p:sp>
      <p:sp>
        <p:nvSpPr>
          <p:cNvPr id="3" name="TextBox 2">
            <a:extLst>
              <a:ext uri="{FF2B5EF4-FFF2-40B4-BE49-F238E27FC236}">
                <a16:creationId xmlns:a16="http://schemas.microsoft.com/office/drawing/2014/main" id="{05FFCCAD-C56A-469F-BBE6-38F47A24CE93}"/>
              </a:ext>
            </a:extLst>
          </p:cNvPr>
          <p:cNvSpPr txBox="1"/>
          <p:nvPr/>
        </p:nvSpPr>
        <p:spPr>
          <a:xfrm>
            <a:off x="1366463" y="2208944"/>
            <a:ext cx="2771193" cy="646331"/>
          </a:xfrm>
          <a:prstGeom prst="rect">
            <a:avLst/>
          </a:prstGeom>
          <a:noFill/>
        </p:spPr>
        <p:txBody>
          <a:bodyPr wrap="square" rtlCol="0">
            <a:spAutoFit/>
          </a:bodyPr>
          <a:lstStyle/>
          <a:p>
            <a:r>
              <a:rPr lang="en-IN" sz="3600" dirty="0"/>
              <a:t>Dataset</a:t>
            </a:r>
          </a:p>
        </p:txBody>
      </p:sp>
    </p:spTree>
    <p:extLst>
      <p:ext uri="{BB962C8B-B14F-4D97-AF65-F5344CB8AC3E}">
        <p14:creationId xmlns:p14="http://schemas.microsoft.com/office/powerpoint/2010/main" val="1978848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346411F-4912-4BBA-9024-CD432A35D3A7}"/>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kern="1200">
                <a:solidFill>
                  <a:schemeClr val="bg1"/>
                </a:solidFill>
                <a:latin typeface="+mj-lt"/>
                <a:ea typeface="+mj-ea"/>
                <a:cs typeface="+mj-cs"/>
              </a:rPr>
              <a:t>Dataset</a:t>
            </a:r>
            <a:endParaRPr lang="en-US" sz="3200" kern="1200" dirty="0">
              <a:solidFill>
                <a:schemeClr val="bg1"/>
              </a:solidFill>
              <a:latin typeface="+mj-lt"/>
              <a:ea typeface="+mj-ea"/>
              <a:cs typeface="+mj-cs"/>
            </a:endParaRPr>
          </a:p>
        </p:txBody>
      </p:sp>
      <p:pic>
        <p:nvPicPr>
          <p:cNvPr id="4" name="Picture 3" descr="A large room&#10;&#10;Description automatically generated">
            <a:extLst>
              <a:ext uri="{FF2B5EF4-FFF2-40B4-BE49-F238E27FC236}">
                <a16:creationId xmlns:a16="http://schemas.microsoft.com/office/drawing/2014/main" id="{C5864F9E-C91E-40D9-AA02-92C12BC5C1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045728"/>
            <a:ext cx="10905066" cy="3653197"/>
          </a:xfrm>
          <a:prstGeom prst="rect">
            <a:avLst/>
          </a:prstGeom>
        </p:spPr>
      </p:pic>
    </p:spTree>
    <p:extLst>
      <p:ext uri="{BB962C8B-B14F-4D97-AF65-F5344CB8AC3E}">
        <p14:creationId xmlns:p14="http://schemas.microsoft.com/office/powerpoint/2010/main" val="583647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EA5076-B87B-4CF4-B8AC-467EA617AF75}"/>
              </a:ext>
            </a:extLst>
          </p:cNvPr>
          <p:cNvSpPr txBox="1"/>
          <p:nvPr/>
        </p:nvSpPr>
        <p:spPr>
          <a:xfrm>
            <a:off x="3652309" y="126695"/>
            <a:ext cx="7284377" cy="1077218"/>
          </a:xfrm>
          <a:prstGeom prst="rect">
            <a:avLst/>
          </a:prstGeom>
          <a:noFill/>
        </p:spPr>
        <p:txBody>
          <a:bodyPr wrap="square" rtlCol="0">
            <a:spAutoFit/>
          </a:bodyPr>
          <a:lstStyle/>
          <a:p>
            <a:pPr algn="ctr"/>
            <a:r>
              <a:rPr lang="en-IN" sz="3200" dirty="0"/>
              <a:t>Heat map (Before)</a:t>
            </a:r>
          </a:p>
          <a:p>
            <a:pPr algn="ctr"/>
            <a:endParaRPr lang="en-IN" sz="3200" dirty="0"/>
          </a:p>
        </p:txBody>
      </p:sp>
      <p:pic>
        <p:nvPicPr>
          <p:cNvPr id="4" name="Picture 3">
            <a:extLst>
              <a:ext uri="{FF2B5EF4-FFF2-40B4-BE49-F238E27FC236}">
                <a16:creationId xmlns:a16="http://schemas.microsoft.com/office/drawing/2014/main" id="{ABC6800B-985A-4D58-818A-7329C93B1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2940" y="927100"/>
            <a:ext cx="7843113" cy="6997700"/>
          </a:xfrm>
          <a:prstGeom prst="rect">
            <a:avLst/>
          </a:prstGeom>
        </p:spPr>
      </p:pic>
    </p:spTree>
    <p:extLst>
      <p:ext uri="{BB962C8B-B14F-4D97-AF65-F5344CB8AC3E}">
        <p14:creationId xmlns:p14="http://schemas.microsoft.com/office/powerpoint/2010/main" val="1252368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8422C4-E34E-42FB-A82E-5142F7E7F979}"/>
              </a:ext>
            </a:extLst>
          </p:cNvPr>
          <p:cNvSpPr txBox="1"/>
          <p:nvPr/>
        </p:nvSpPr>
        <p:spPr>
          <a:xfrm>
            <a:off x="2829498" y="225846"/>
            <a:ext cx="6533003" cy="584775"/>
          </a:xfrm>
          <a:prstGeom prst="rect">
            <a:avLst/>
          </a:prstGeom>
          <a:noFill/>
        </p:spPr>
        <p:txBody>
          <a:bodyPr wrap="square" rtlCol="0">
            <a:spAutoFit/>
          </a:bodyPr>
          <a:lstStyle/>
          <a:p>
            <a:pPr algn="ctr"/>
            <a:r>
              <a:rPr lang="en-IN" sz="3200" dirty="0"/>
              <a:t>	Heat Map (After)</a:t>
            </a:r>
          </a:p>
        </p:txBody>
      </p:sp>
      <p:pic>
        <p:nvPicPr>
          <p:cNvPr id="4" name="Picture 3">
            <a:extLst>
              <a:ext uri="{FF2B5EF4-FFF2-40B4-BE49-F238E27FC236}">
                <a16:creationId xmlns:a16="http://schemas.microsoft.com/office/drawing/2014/main" id="{9A9DFD03-9EE4-41F3-BE1C-27D264A9F9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6441" y="1057070"/>
            <a:ext cx="7921128" cy="6605772"/>
          </a:xfrm>
          <a:prstGeom prst="rect">
            <a:avLst/>
          </a:prstGeom>
        </p:spPr>
      </p:pic>
    </p:spTree>
    <p:extLst>
      <p:ext uri="{BB962C8B-B14F-4D97-AF65-F5344CB8AC3E}">
        <p14:creationId xmlns:p14="http://schemas.microsoft.com/office/powerpoint/2010/main" val="591493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3C1BFF29-8720-49E3-97E5-33B0337F18DA}"/>
              </a:ext>
            </a:extLst>
          </p:cNvPr>
          <p:cNvSpPr txBox="1"/>
          <p:nvPr/>
        </p:nvSpPr>
        <p:spPr>
          <a:xfrm>
            <a:off x="3045368" y="2043663"/>
            <a:ext cx="6105194" cy="203105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kern="1200">
                <a:solidFill>
                  <a:srgbClr val="FFFFFF"/>
                </a:solidFill>
                <a:latin typeface="+mj-lt"/>
                <a:ea typeface="+mj-ea"/>
                <a:cs typeface="+mj-cs"/>
              </a:rPr>
              <a:t>Algorithms</a:t>
            </a:r>
          </a:p>
        </p:txBody>
      </p:sp>
    </p:spTree>
    <p:extLst>
      <p:ext uri="{BB962C8B-B14F-4D97-AF65-F5344CB8AC3E}">
        <p14:creationId xmlns:p14="http://schemas.microsoft.com/office/powerpoint/2010/main" val="3920012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589B42D6-2EAB-423B-844E-7EEC4604E7B6}"/>
              </a:ext>
            </a:extLst>
          </p:cNvPr>
          <p:cNvSpPr txBox="1"/>
          <p:nvPr/>
        </p:nvSpPr>
        <p:spPr>
          <a:xfrm>
            <a:off x="640079" y="2053641"/>
            <a:ext cx="366916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dirty="0">
                <a:solidFill>
                  <a:srgbClr val="FFFFFF"/>
                </a:solidFill>
                <a:latin typeface="+mj-lt"/>
                <a:ea typeface="+mj-ea"/>
                <a:cs typeface="+mj-cs"/>
              </a:rPr>
              <a:t>Random Forest</a:t>
            </a:r>
          </a:p>
        </p:txBody>
      </p:sp>
      <p:sp>
        <p:nvSpPr>
          <p:cNvPr id="3" name="TextBox 2">
            <a:extLst>
              <a:ext uri="{FF2B5EF4-FFF2-40B4-BE49-F238E27FC236}">
                <a16:creationId xmlns:a16="http://schemas.microsoft.com/office/drawing/2014/main" id="{E39BC69D-4C8C-4AFD-94F8-DC870E78E159}"/>
              </a:ext>
            </a:extLst>
          </p:cNvPr>
          <p:cNvSpPr txBox="1"/>
          <p:nvPr/>
        </p:nvSpPr>
        <p:spPr>
          <a:xfrm>
            <a:off x="6090574" y="801866"/>
            <a:ext cx="5306084" cy="5230634"/>
          </a:xfrm>
          <a:prstGeom prst="rect">
            <a:avLst/>
          </a:prstGeom>
        </p:spPr>
        <p:txBody>
          <a:bodyPr vert="horz" lIns="91440" tIns="45720" rIns="91440" bIns="45720" rtlCol="0" anchor="ctr">
            <a:normAutofit/>
          </a:bodyPr>
          <a:lstStyle/>
          <a:p>
            <a:pPr>
              <a:lnSpc>
                <a:spcPct val="90000"/>
              </a:lnSpc>
              <a:spcAft>
                <a:spcPts val="600"/>
              </a:spcAft>
            </a:pPr>
            <a:endParaRPr lang="en-US" sz="2400" dirty="0">
              <a:solidFill>
                <a:srgbClr val="000000"/>
              </a:solidFill>
            </a:endParaRPr>
          </a:p>
          <a:p>
            <a:pPr marL="342900" indent="-342900">
              <a:lnSpc>
                <a:spcPct val="90000"/>
              </a:lnSpc>
              <a:spcAft>
                <a:spcPts val="600"/>
              </a:spcAft>
              <a:buFont typeface="Wingdings" panose="05000000000000000000" pitchFamily="2" charset="2"/>
              <a:buChar char="v"/>
            </a:pPr>
            <a:r>
              <a:rPr lang="en-US" sz="2400" dirty="0">
                <a:solidFill>
                  <a:srgbClr val="000000"/>
                </a:solidFill>
              </a:rPr>
              <a:t> Random Forest is a Supervised Learning algorithm which uses for classification(Fixed) and regression(Continuous data). </a:t>
            </a:r>
          </a:p>
          <a:p>
            <a:pPr indent="-228600">
              <a:lnSpc>
                <a:spcPct val="90000"/>
              </a:lnSpc>
              <a:spcAft>
                <a:spcPts val="600"/>
              </a:spcAft>
              <a:buFont typeface="Arial" panose="020B0604020202020204" pitchFamily="34" charset="0"/>
              <a:buChar char="•"/>
            </a:pPr>
            <a:endParaRPr lang="en-US" sz="2400" dirty="0">
              <a:solidFill>
                <a:srgbClr val="000000"/>
              </a:solidFill>
            </a:endParaRPr>
          </a:p>
          <a:p>
            <a:pPr marL="342900" indent="-342900">
              <a:lnSpc>
                <a:spcPct val="90000"/>
              </a:lnSpc>
              <a:spcAft>
                <a:spcPts val="600"/>
              </a:spcAft>
              <a:buFont typeface="Wingdings" panose="05000000000000000000" pitchFamily="2" charset="2"/>
              <a:buChar char="v"/>
            </a:pPr>
            <a:r>
              <a:rPr lang="en-US" sz="2400" dirty="0">
                <a:solidFill>
                  <a:srgbClr val="000000"/>
                </a:solidFill>
              </a:rPr>
              <a:t> It can handle missing values, and also can be modeled for continuous values</a:t>
            </a:r>
          </a:p>
          <a:p>
            <a:pPr indent="-228600">
              <a:lnSpc>
                <a:spcPct val="90000"/>
              </a:lnSpc>
              <a:spcAft>
                <a:spcPts val="600"/>
              </a:spcAft>
              <a:buFont typeface="Arial" panose="020B0604020202020204" pitchFamily="34" charset="0"/>
              <a:buChar char="•"/>
            </a:pPr>
            <a:endParaRPr lang="en-US" sz="2400" dirty="0">
              <a:solidFill>
                <a:srgbClr val="000000"/>
              </a:solidFill>
            </a:endParaRPr>
          </a:p>
          <a:p>
            <a:pPr marL="342900" indent="-342900">
              <a:lnSpc>
                <a:spcPct val="90000"/>
              </a:lnSpc>
              <a:spcAft>
                <a:spcPts val="600"/>
              </a:spcAft>
              <a:buFont typeface="Wingdings" panose="05000000000000000000" pitchFamily="2" charset="2"/>
              <a:buChar char="v"/>
            </a:pPr>
            <a:r>
              <a:rPr lang="en-US" sz="2400" dirty="0">
                <a:solidFill>
                  <a:srgbClr val="000000"/>
                </a:solidFill>
              </a:rPr>
              <a:t> It creates decision tree on data samples and then get the prediction from each of them and get the best solution</a:t>
            </a:r>
          </a:p>
        </p:txBody>
      </p:sp>
    </p:spTree>
    <p:extLst>
      <p:ext uri="{BB962C8B-B14F-4D97-AF65-F5344CB8AC3E}">
        <p14:creationId xmlns:p14="http://schemas.microsoft.com/office/powerpoint/2010/main" val="470693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1095</Words>
  <Application>Microsoft Office PowerPoint</Application>
  <PresentationFormat>Widescreen</PresentationFormat>
  <Paragraphs>93</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Cavolini</vt:lpstr>
      <vt:lpstr>Times New Roman</vt:lpstr>
      <vt:lpstr>Wingdings</vt:lpstr>
      <vt:lpstr>Office Theme</vt:lpstr>
      <vt:lpstr>PowerPoint Presentation</vt:lpstr>
      <vt:lpstr>    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Linear Regression</vt:lpstr>
      <vt:lpstr>Ridge and Lasso</vt:lpstr>
      <vt:lpstr>PowerPoint Presentation</vt:lpstr>
      <vt:lpstr>PowerPoint Presentation</vt:lpstr>
      <vt:lpstr>Comparison of algorithms without Correlation</vt:lpstr>
      <vt:lpstr>Comparison of algorithms with correlation</vt:lpstr>
      <vt:lpstr>Comparison of algorithms with PCA</vt:lpstr>
      <vt:lpstr>Conclusion</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gouse mastan shaik.</dc:creator>
  <cp:lastModifiedBy>gouse mastan shaik.</cp:lastModifiedBy>
  <cp:revision>13</cp:revision>
  <dcterms:created xsi:type="dcterms:W3CDTF">2020-03-11T03:09:49Z</dcterms:created>
  <dcterms:modified xsi:type="dcterms:W3CDTF">2020-11-23T08:55:15Z</dcterms:modified>
</cp:coreProperties>
</file>