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a009d66e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a009d66e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a009d66ef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a009d66ef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a009d66ef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a009d66ef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a009d66ef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a009d66ef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a009d66ef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a009d66ef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a009d66ef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a009d66ef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19050"/>
            <a:ext cx="8520600" cy="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Natural Language to SQL Query System</a:t>
            </a:r>
            <a:endParaRPr sz="3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82475" y="2275750"/>
            <a:ext cx="8520600" cy="14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Team: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Shaik Kalesha Vali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Chodavarapu Chandrasekhar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Kavitha Parimi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Subham Kumar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Kunja Lokesh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505700"/>
            <a:ext cx="8394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Financial analysts &amp; Customer Support Representatives need frequent data access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SQL skills → dependency on technical staff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Delays impact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service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decision-making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 Statement :</a:t>
            </a:r>
            <a:r>
              <a:rPr lang="en-GB"/>
              <a:t> </a:t>
            </a:r>
            <a:r>
              <a:rPr lang="en-GB">
                <a:solidFill>
                  <a:srgbClr val="FFD966"/>
                </a:solidFill>
              </a:rPr>
              <a:t>Challenge in Modern Banking</a:t>
            </a:r>
            <a:endParaRPr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505700"/>
            <a:ext cx="2952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Accepts Natural Language questions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Converts to accurate, executable SQL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explanations + previews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 for banking transaction data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Solution : </a:t>
            </a:r>
            <a:r>
              <a:rPr b="1" lang="en-GB">
                <a:solidFill>
                  <a:srgbClr val="F1C232"/>
                </a:solidFill>
              </a:rPr>
              <a:t>Our AI-Powered NL → SQL Solution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505700"/>
            <a:ext cx="2952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Export/Download results in multiple formats (CSV, PDF, Excel)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Translation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 correctness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complexity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(joins, aggregations, filters, where, limit)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Notify vague/unclear inputs → suggest clarifications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Contextual understanding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(user intent + schema awareness)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1C232"/>
                </a:solidFill>
              </a:rPr>
              <a:t>Key Functional Features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505700"/>
            <a:ext cx="2952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types question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suggests interpretations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Preview SQL + reasoning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approves/edits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Execution → results table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Export/Save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1C232"/>
                </a:solidFill>
              </a:rPr>
              <a:t>User Experience Flow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505700"/>
            <a:ext cx="2952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Empower non-technical staff with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self-service analytics 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Faster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making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banking operations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dependency on technical teams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Future: support voice queries, multi-DB integration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1C232"/>
                </a:solidFill>
              </a:rPr>
              <a:t>Impact &amp; Future Scope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755000" y="1505700"/>
            <a:ext cx="8077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br>
              <a:rPr b="1" lang="en-GB"/>
            </a:br>
            <a:br>
              <a:rPr b="1" lang="en-GB"/>
            </a:br>
            <a:br>
              <a:rPr b="1" lang="en-GB"/>
            </a:br>
            <a:br>
              <a:rPr b="1" lang="en-GB"/>
            </a:br>
            <a:br>
              <a:rPr b="1" lang="en-GB"/>
            </a:br>
            <a:r>
              <a:rPr b="1" lang="en-GB"/>
              <a:t>Thank You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