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2" r:id="rId6"/>
    <p:sldId id="263" r:id="rId7"/>
    <p:sldId id="264" r:id="rId8"/>
    <p:sldId id="265" r:id="rId9"/>
    <p:sldId id="266" r:id="rId10"/>
    <p:sldId id="272" r:id="rId11"/>
    <p:sldId id="273" r:id="rId12"/>
    <p:sldId id="274" r:id="rId13"/>
    <p:sldId id="275" r:id="rId14"/>
    <p:sldId id="276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EAADB-13F4-4334-B040-91E53DFA824D}" v="14" dt="2021-09-17T23:55:11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3E72-8271-410B-BC9F-F1EBE8D0A3A9}" type="datetimeFigureOut">
              <a:rPr lang="en-CH" smtClean="0"/>
              <a:t>18/09/2021</a:t>
            </a:fld>
            <a:endParaRPr lang="en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CC96-8B4E-4F3D-B0E4-E606ACB6A253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1931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3E72-8271-410B-BC9F-F1EBE8D0A3A9}" type="datetimeFigureOut">
              <a:rPr lang="en-CH" smtClean="0"/>
              <a:t>18/09/2021</a:t>
            </a:fld>
            <a:endParaRPr lang="en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CC96-8B4E-4F3D-B0E4-E606ACB6A253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2583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3E72-8271-410B-BC9F-F1EBE8D0A3A9}" type="datetimeFigureOut">
              <a:rPr lang="en-CH" smtClean="0"/>
              <a:t>18/09/2021</a:t>
            </a:fld>
            <a:endParaRPr lang="en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CC96-8B4E-4F3D-B0E4-E606ACB6A253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7634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3E72-8271-410B-BC9F-F1EBE8D0A3A9}" type="datetimeFigureOut">
              <a:rPr lang="en-CH" smtClean="0"/>
              <a:t>18/09/2021</a:t>
            </a:fld>
            <a:endParaRPr lang="en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CC96-8B4E-4F3D-B0E4-E606ACB6A253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6016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3E72-8271-410B-BC9F-F1EBE8D0A3A9}" type="datetimeFigureOut">
              <a:rPr lang="en-CH" smtClean="0"/>
              <a:t>18/09/2021</a:t>
            </a:fld>
            <a:endParaRPr lang="en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CC96-8B4E-4F3D-B0E4-E606ACB6A253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9677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3E72-8271-410B-BC9F-F1EBE8D0A3A9}" type="datetimeFigureOut">
              <a:rPr lang="en-CH" smtClean="0"/>
              <a:t>18/09/2021</a:t>
            </a:fld>
            <a:endParaRPr lang="en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CC96-8B4E-4F3D-B0E4-E606ACB6A253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7654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3E72-8271-410B-BC9F-F1EBE8D0A3A9}" type="datetimeFigureOut">
              <a:rPr lang="en-CH" smtClean="0"/>
              <a:t>18/09/2021</a:t>
            </a:fld>
            <a:endParaRPr lang="en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CC96-8B4E-4F3D-B0E4-E606ACB6A253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478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3E72-8271-410B-BC9F-F1EBE8D0A3A9}" type="datetimeFigureOut">
              <a:rPr lang="en-CH" smtClean="0"/>
              <a:t>18/09/2021</a:t>
            </a:fld>
            <a:endParaRPr lang="en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CC96-8B4E-4F3D-B0E4-E606ACB6A253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4212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3E72-8271-410B-BC9F-F1EBE8D0A3A9}" type="datetimeFigureOut">
              <a:rPr lang="en-CH" smtClean="0"/>
              <a:t>18/09/2021</a:t>
            </a:fld>
            <a:endParaRPr lang="en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CC96-8B4E-4F3D-B0E4-E606ACB6A253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5630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3E72-8271-410B-BC9F-F1EBE8D0A3A9}" type="datetimeFigureOut">
              <a:rPr lang="en-CH" smtClean="0"/>
              <a:t>18/09/2021</a:t>
            </a:fld>
            <a:endParaRPr lang="en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CC96-8B4E-4F3D-B0E4-E606ACB6A253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8638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3E72-8271-410B-BC9F-F1EBE8D0A3A9}" type="datetimeFigureOut">
              <a:rPr lang="en-CH" smtClean="0"/>
              <a:t>18/09/2021</a:t>
            </a:fld>
            <a:endParaRPr lang="en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CC96-8B4E-4F3D-B0E4-E606ACB6A253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565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A3E72-8271-410B-BC9F-F1EBE8D0A3A9}" type="datetimeFigureOut">
              <a:rPr lang="en-CH" smtClean="0"/>
              <a:t>18/09/2021</a:t>
            </a:fld>
            <a:endParaRPr lang="en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FCC96-8B4E-4F3D-B0E4-E606ACB6A253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25872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AB6F-88DB-498B-9B10-AB8804F5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CH" sz="4800" dirty="0" err="1">
                <a:solidFill>
                  <a:srgbClr val="FFFFFF"/>
                </a:solidFill>
              </a:rPr>
              <a:t>Präsentation</a:t>
            </a:r>
            <a:r>
              <a:rPr lang="en-CH" sz="4800" dirty="0">
                <a:solidFill>
                  <a:srgbClr val="FFFFFF"/>
                </a:solidFill>
              </a:rPr>
              <a:t> </a:t>
            </a:r>
            <a:r>
              <a:rPr lang="en-CH" sz="4800" dirty="0" err="1">
                <a:solidFill>
                  <a:srgbClr val="FFFFFF"/>
                </a:solidFill>
              </a:rPr>
              <a:t>zum</a:t>
            </a:r>
            <a:r>
              <a:rPr lang="en-CH" sz="4800" dirty="0">
                <a:solidFill>
                  <a:srgbClr val="FFFFFF"/>
                </a:solidFill>
              </a:rPr>
              <a:t> HTML </a:t>
            </a:r>
            <a:r>
              <a:rPr lang="en-CH" sz="4800" dirty="0" err="1">
                <a:solidFill>
                  <a:srgbClr val="FFFFFF"/>
                </a:solidFill>
              </a:rPr>
              <a:t>Grundgerüst</a:t>
            </a:r>
            <a:endParaRPr lang="en-CH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72979-AA47-41CC-9F28-1E14CF83A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CH" dirty="0"/>
              <a:t>Simon Andrey, Sebastian Miszczuk</a:t>
            </a:r>
          </a:p>
        </p:txBody>
      </p:sp>
    </p:spTree>
    <p:extLst>
      <p:ext uri="{BB962C8B-B14F-4D97-AF65-F5344CB8AC3E}">
        <p14:creationId xmlns:p14="http://schemas.microsoft.com/office/powerpoint/2010/main" val="8698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A896-604B-47FD-8411-E1F3B593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HTML </a:t>
            </a:r>
            <a:r>
              <a:rPr lang="en-CH" dirty="0" err="1"/>
              <a:t>Gerüst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20C6E-A892-46FD-83DE-9174F3F7B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 err="1"/>
              <a:t>Mockup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2BF21-9EC9-42A0-AEAB-03BBE2803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H" dirty="0"/>
              <a:t>HTML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4398AD-903C-4CFC-8820-79ABFAB3EB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95317"/>
            <a:ext cx="5157787" cy="2904103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165366E5-6A85-4329-BB09-496EDD241E5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17229" y="2505075"/>
            <a:ext cx="4093130" cy="3684588"/>
          </a:xfrm>
        </p:spPr>
      </p:pic>
    </p:spTree>
    <p:extLst>
      <p:ext uri="{BB962C8B-B14F-4D97-AF65-F5344CB8AC3E}">
        <p14:creationId xmlns:p14="http://schemas.microsoft.com/office/powerpoint/2010/main" val="419791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168D-1998-4CE1-80FF-0F5CAD32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HTML </a:t>
            </a:r>
            <a:r>
              <a:rPr lang="en-CH" dirty="0" err="1"/>
              <a:t>Gerüst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9A9DE-1F2B-412E-A4FC-7DDFA2430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/>
              <a:t>Mockup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F96CB-285B-4317-8C54-2ECE162E4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H" dirty="0"/>
              <a:t>HTML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9831CF-A520-432A-9632-794A34414E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99714"/>
            <a:ext cx="5157787" cy="2895309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1A6098A-08AF-45AD-857C-D6777EB403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91896" y="2789814"/>
            <a:ext cx="3543795" cy="3115110"/>
          </a:xfrm>
        </p:spPr>
      </p:pic>
    </p:spTree>
    <p:extLst>
      <p:ext uri="{BB962C8B-B14F-4D97-AF65-F5344CB8AC3E}">
        <p14:creationId xmlns:p14="http://schemas.microsoft.com/office/powerpoint/2010/main" val="273585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742C-E394-41EF-A5B6-76FB4EB5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Technische</a:t>
            </a:r>
            <a:r>
              <a:rPr lang="en-CH" dirty="0"/>
              <a:t> </a:t>
            </a:r>
            <a:r>
              <a:rPr lang="en-CH" dirty="0" err="1"/>
              <a:t>Hürden</a:t>
            </a:r>
            <a:r>
              <a:rPr lang="en-CH" dirty="0"/>
              <a:t> und </a:t>
            </a:r>
            <a:r>
              <a:rPr lang="en-CH" dirty="0" err="1"/>
              <a:t>Lösungen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D05DA-8AEC-4761-9E33-98DC6F705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 err="1"/>
              <a:t>Konfiguration</a:t>
            </a:r>
            <a:r>
              <a:rPr lang="en-CH" dirty="0"/>
              <a:t> der IDE – </a:t>
            </a:r>
            <a:r>
              <a:rPr lang="en-CH" dirty="0" err="1"/>
              <a:t>Dateien</a:t>
            </a:r>
            <a:r>
              <a:rPr lang="en-CH" dirty="0"/>
              <a:t> </a:t>
            </a:r>
            <a:r>
              <a:rPr lang="en-CH" dirty="0" err="1"/>
              <a:t>wurden</a:t>
            </a:r>
            <a:r>
              <a:rPr lang="en-CH" dirty="0"/>
              <a:t> </a:t>
            </a:r>
            <a:r>
              <a:rPr lang="en-CH" dirty="0" err="1"/>
              <a:t>falsch</a:t>
            </a:r>
            <a:r>
              <a:rPr lang="en-CH" dirty="0"/>
              <a:t> </a:t>
            </a:r>
            <a:r>
              <a:rPr lang="en-CH" dirty="0" err="1"/>
              <a:t>exportiert</a:t>
            </a:r>
            <a:endParaRPr lang="en-CH" dirty="0"/>
          </a:p>
          <a:p>
            <a:r>
              <a:rPr lang="en-CH" dirty="0" err="1"/>
              <a:t>Umgang</a:t>
            </a:r>
            <a:r>
              <a:rPr lang="en-CH" dirty="0"/>
              <a:t> </a:t>
            </a:r>
            <a:r>
              <a:rPr lang="en-CH" dirty="0" err="1"/>
              <a:t>mit</a:t>
            </a:r>
            <a:r>
              <a:rPr lang="en-CH" dirty="0"/>
              <a:t> GIT Branches – </a:t>
            </a:r>
            <a:r>
              <a:rPr lang="en-CH" dirty="0" err="1"/>
              <a:t>Beide</a:t>
            </a:r>
            <a:r>
              <a:rPr lang="en-CH" dirty="0"/>
              <a:t> </a:t>
            </a:r>
            <a:r>
              <a:rPr lang="en-CH" dirty="0" err="1"/>
              <a:t>haben</a:t>
            </a:r>
            <a:r>
              <a:rPr lang="en-CH" dirty="0"/>
              <a:t> </a:t>
            </a:r>
            <a:r>
              <a:rPr lang="en-CH" dirty="0" err="1"/>
              <a:t>keine</a:t>
            </a:r>
            <a:r>
              <a:rPr lang="en-CH" dirty="0"/>
              <a:t> </a:t>
            </a:r>
            <a:r>
              <a:rPr lang="en-CH" dirty="0" err="1"/>
              <a:t>Erfahrung</a:t>
            </a:r>
            <a:endParaRPr lang="en-CH" dirty="0"/>
          </a:p>
          <a:p>
            <a:r>
              <a:rPr lang="en-CH" dirty="0" err="1"/>
              <a:t>Fehlende</a:t>
            </a:r>
            <a:r>
              <a:rPr lang="en-CH" dirty="0"/>
              <a:t> Web-</a:t>
            </a:r>
            <a:r>
              <a:rPr lang="en-CH" dirty="0" err="1"/>
              <a:t>Entwicklungs</a:t>
            </a:r>
            <a:r>
              <a:rPr lang="en-CH" dirty="0"/>
              <a:t>-</a:t>
            </a:r>
            <a:r>
              <a:rPr lang="en-CH" dirty="0" err="1"/>
              <a:t>Erfahrung</a:t>
            </a:r>
            <a:endParaRPr lang="en-CH" dirty="0"/>
          </a:p>
          <a:p>
            <a:pPr lvl="1"/>
            <a:r>
              <a:rPr lang="en-CH" dirty="0"/>
              <a:t>Simon – </a:t>
            </a:r>
            <a:r>
              <a:rPr lang="en-CH" dirty="0" err="1"/>
              <a:t>keine</a:t>
            </a:r>
            <a:r>
              <a:rPr lang="en-CH" dirty="0"/>
              <a:t> </a:t>
            </a:r>
            <a:r>
              <a:rPr lang="en-CH" dirty="0" err="1"/>
              <a:t>Vorerfahrungen</a:t>
            </a:r>
            <a:endParaRPr lang="en-CH" dirty="0"/>
          </a:p>
          <a:p>
            <a:pPr lvl="1"/>
            <a:r>
              <a:rPr lang="en-CH" dirty="0"/>
              <a:t>Sebastian – </a:t>
            </a:r>
            <a:r>
              <a:rPr lang="en-CH" dirty="0" err="1"/>
              <a:t>nur</a:t>
            </a:r>
            <a:r>
              <a:rPr lang="en-CH" dirty="0"/>
              <a:t> </a:t>
            </a:r>
            <a:r>
              <a:rPr lang="en-CH" dirty="0" err="1"/>
              <a:t>wenig</a:t>
            </a:r>
            <a:r>
              <a:rPr lang="en-CH" dirty="0"/>
              <a:t> </a:t>
            </a:r>
            <a:r>
              <a:rPr lang="en-CH" dirty="0" err="1"/>
              <a:t>damit</a:t>
            </a:r>
            <a:r>
              <a:rPr lang="en-CH" dirty="0"/>
              <a:t> </a:t>
            </a:r>
            <a:r>
              <a:rPr lang="en-CH" dirty="0" err="1"/>
              <a:t>gearbeitet</a:t>
            </a: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8171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9D94-66D5-4FE9-A876-E2119025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Mockups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3C2A4-F0AA-4483-9472-8201D419C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7440636" cy="4178987"/>
          </a:xfrm>
        </p:spPr>
      </p:pic>
    </p:spTree>
    <p:extLst>
      <p:ext uri="{BB962C8B-B14F-4D97-AF65-F5344CB8AC3E}">
        <p14:creationId xmlns:p14="http://schemas.microsoft.com/office/powerpoint/2010/main" val="347904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9D94-66D5-4FE9-A876-E2119025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Mockups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3AF19-F4D4-451A-BE84-D57715E26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440636" cy="419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1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9D94-66D5-4FE9-A876-E2119025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Mockups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56C33-E18B-4A67-AF1F-1870A601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440636" cy="418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2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9D94-66D5-4FE9-A876-E2119025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Mockups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5E637-5B52-4034-A804-1160F17AB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440636" cy="41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9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9D94-66D5-4FE9-A876-E2119025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Mockups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37C23-939D-449E-A387-CD678C8B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440636" cy="417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1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8531-8F43-4D3C-B29F-88381D90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HTML </a:t>
            </a:r>
            <a:r>
              <a:rPr lang="en-CH" dirty="0" err="1"/>
              <a:t>Gerüst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68B76-5AE6-4F1F-9A45-F310A85FA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 err="1"/>
              <a:t>Mockup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F03D0-793D-4102-87B5-3335082DE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H" dirty="0"/>
              <a:t>HTML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98055EB-84DE-4AD6-BED9-09B7440B15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98949"/>
            <a:ext cx="5157787" cy="2896839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49CA0D3-F2C9-45EF-AC77-E14F57DCFE3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993654"/>
            <a:ext cx="5183188" cy="2707429"/>
          </a:xfrm>
        </p:spPr>
      </p:pic>
    </p:spTree>
    <p:extLst>
      <p:ext uri="{BB962C8B-B14F-4D97-AF65-F5344CB8AC3E}">
        <p14:creationId xmlns:p14="http://schemas.microsoft.com/office/powerpoint/2010/main" val="376052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1FE6-EFB4-4FAF-815C-48A972A2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HTML </a:t>
            </a:r>
            <a:r>
              <a:rPr lang="en-CH" dirty="0" err="1"/>
              <a:t>Gerüst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EB0FB-88D4-47CC-AD0D-C5C657E08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 err="1"/>
              <a:t>Mockup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F890C-51CE-4656-8DDD-0A04B292D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H"/>
              <a:t>HTML</a:t>
            </a:r>
            <a:endParaRPr lang="en-CH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E3740F-B0E4-42AA-B639-875E213546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93246"/>
            <a:ext cx="5157787" cy="2908246"/>
          </a:xfrm>
          <a:prstGeom prst="rect">
            <a:avLst/>
          </a:prstGeo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52831BAD-42E0-4EAA-B399-F9EDF02130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r="42885"/>
          <a:stretch/>
        </p:blipFill>
        <p:spPr>
          <a:xfrm>
            <a:off x="6172200" y="2615299"/>
            <a:ext cx="5183188" cy="34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4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9F48-209D-4D03-BC9B-B6172281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HTML </a:t>
            </a:r>
            <a:r>
              <a:rPr lang="en-CH" dirty="0" err="1"/>
              <a:t>Gerüst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B3A3C-35B0-45A5-9F6A-17166DCA9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 err="1"/>
              <a:t>Mockup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D665A-2A3C-4F6D-B9CE-655E7661A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H" dirty="0"/>
              <a:t>HTML</a:t>
            </a:r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01E9127E-705E-433D-9AD8-05D342AB67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834407"/>
            <a:ext cx="5183188" cy="302592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EF025B-330A-4916-B6BF-F9A61CFC71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896741"/>
            <a:ext cx="5157787" cy="29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0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1F186E41596114DB3802FF9C3DB57C4" ma:contentTypeVersion="0" ma:contentTypeDescription="Ein neues Dokument erstellen." ma:contentTypeScope="" ma:versionID="f506f7eb9837f7a33a0dba7500d06f7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a6d2f181f6776577cfbf90d6f745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ABA29D-185D-4A9B-BCF4-43A8CDF36D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FE527CD-D162-451F-82F5-99BB4E89A348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D85ADC6-E54D-498E-81DF-9634D69FA0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67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Präsentation zum HTML Grundgerüst</vt:lpstr>
      <vt:lpstr>Mockups</vt:lpstr>
      <vt:lpstr>Mockups</vt:lpstr>
      <vt:lpstr>Mockups</vt:lpstr>
      <vt:lpstr>Mockups</vt:lpstr>
      <vt:lpstr>Mockups</vt:lpstr>
      <vt:lpstr>HTML Gerüst</vt:lpstr>
      <vt:lpstr>HTML Gerüst</vt:lpstr>
      <vt:lpstr>HTML Gerüst</vt:lpstr>
      <vt:lpstr>HTML Gerüst</vt:lpstr>
      <vt:lpstr>HTML Gerüst</vt:lpstr>
      <vt:lpstr>Technische Hürden und Lösungen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zum HTML Grundgerüst</dc:title>
  <dc:creator>Sebastian Kacper Miszczuk</dc:creator>
  <cp:lastModifiedBy>Sebastian Kacper Miszczuk</cp:lastModifiedBy>
  <cp:revision>4</cp:revision>
  <dcterms:created xsi:type="dcterms:W3CDTF">2021-09-17T22:46:43Z</dcterms:created>
  <dcterms:modified xsi:type="dcterms:W3CDTF">2021-09-18T08:32:05Z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0x01010071F186E41596114DB3802FF9C3DB57C4</vt:lpwstr>
  </property>
</Properties>
</file>