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4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145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Spark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08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Spark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5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Spark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Spark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0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Spark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24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Spark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23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Spark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56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Spark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4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Spark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61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Spark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24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Spark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18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Spark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7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Spark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72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Spark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Spark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2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Spark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483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Spark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8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Spark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18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Spark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086" y="6788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Spark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523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Spark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Spark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Spark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01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Spark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-Spark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-Spark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3-Spark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4-Spark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298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5-Spark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6-Spark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569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7-Spark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8-Spark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Spark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9" y="-92597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Spark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207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Spark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5223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Spark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Spark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05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Spark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05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Sachin Kafle</dc:creator>
  <cp:keywords/>
  <dc:description>generated using python-pptx</dc:description>
  <cp:lastModifiedBy>Microsoft account</cp:lastModifiedBy>
  <cp:revision>3</cp:revision>
  <dcterms:created xsi:type="dcterms:W3CDTF">2013-01-27T09:14:16Z</dcterms:created>
  <dcterms:modified xsi:type="dcterms:W3CDTF">2024-05-27T06:33:22Z</dcterms:modified>
  <cp:category/>
</cp:coreProperties>
</file>